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1647" autoAdjust="0"/>
  </p:normalViewPr>
  <p:slideViewPr>
    <p:cSldViewPr snapToGrid="0">
      <p:cViewPr varScale="1">
        <p:scale>
          <a:sx n="104" d="100"/>
          <a:sy n="104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0883-06B2-4EAA-8D78-30A3F849A1D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5128A-91E7-4856-8F0C-60C60105A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5128A-91E7-4856-8F0C-60C60105AB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지도</a:t>
            </a:r>
            <a:r>
              <a:rPr lang="en-US" altLang="ko-KR" dirty="0"/>
              <a:t>-</a:t>
            </a:r>
            <a:r>
              <a:rPr lang="en-US" altLang="ko-KR"/>
              <a:t>folium </a:t>
            </a:r>
            <a:r>
              <a:rPr lang="ko-KR" altLang="en-US"/>
              <a:t>업무분담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5128A-91E7-4856-8F0C-60C60105AB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8257-926C-48D3-A2F7-75890B6C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60277-CFC0-4EB4-B66B-56263E20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18081-3303-43CB-824C-B4297A1D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88697-AFAD-46FE-ADD0-F8AF3A56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62D52-17EE-4C3B-AAD8-00A0841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C8BC-36D2-4F72-810A-627A74D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196E9-FFD3-493F-98E3-C8384932B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25EA5-4F95-4298-91B7-F51ADD53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2B3B-C8A0-4B73-B9BB-BD75CA16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5F16C-6871-4CC6-BDE4-50BCF6C1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0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29F3B-C73B-4D03-96EB-32EC6040B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810B8-B5EE-45BB-97CF-2A790EAB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1D48E-A7E9-484F-9265-A69B868E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4167B-21B4-450E-ADDB-161C642E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769CD-756D-4CBF-959A-EBFBB192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0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50935-0E5E-45A8-A4DC-43367C6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A0DAA-783A-4BB5-84DB-69E7FDB2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AA4BE-CA49-484A-AA66-81B7DE7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3F79-8F71-4FAF-BFE5-805B6D8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79226-A7F2-49A3-837B-E36D009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4BA94-64A5-4C7E-963D-C6DE8B4C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77552-18C8-42AA-93C6-04F1AF7B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56BFF-850D-4EFE-A8D5-C1877DF9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6A3BD-4488-42E9-A141-4CCF8BC4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C75D-B621-4FA4-8AE3-654FBAA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9520-9EAE-4B1A-B2DA-5850E861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EDFAF-9587-4461-8A70-89BBD02F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5FE62-614E-45DE-BAC0-C3D0F921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B54E9-3D09-477D-8ED8-59A00C78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A9639-7C35-4BD0-A39A-AAA6F7F4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C2E40-9C15-4A4E-AD4B-4CC0180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A6CC-DA46-4DD5-BC35-6EA009EA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1B4CB-30DA-479A-8EA1-0A0B38E3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3B2B3-D2FE-4D79-BE2D-6055416F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C11681-6D97-40A1-9FAC-5EB48D5B1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D8686-9ABE-47DF-9FE4-C7E655C15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7ED06-DE22-46D6-B939-8CECE1F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3E647-B819-45B0-B5BD-FBD8A7B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68E4C-7E47-46F9-88DE-2EF2C59C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9028-9CA9-47F4-9D1F-4062530D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BA6F39-F222-4D74-9B35-8DD61017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E573C-8B54-4DA7-9D3D-F67FB4B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F51E6-4B2C-4129-8F85-791BF5C3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0E2258-FD28-4E3D-807F-FD0B918C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8EF5C-0DE4-495E-A38C-A4328B7C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702C8-AC60-4433-B942-CDABE098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9FFBF-DF2C-4B23-B1A2-F70CA08B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1460B-6F80-4CCD-B5E2-3CDD1655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AA999-1216-4BED-8038-2047ECA9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0DFE6-28A2-4C2F-84FB-3EACA2B8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DAF2B-6CFF-40B6-B3A3-41664A9F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C9961-AD64-40A2-8BEC-49DBEEC5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60633-9290-4088-AFD6-DF70DD50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747690-78AC-42AD-B9C2-D06A6492C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F6469-6A58-47D1-98D1-8AED0C023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D398B-F29B-4D98-8570-7E444F32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A38F8-F401-4221-A4E0-08CD1C28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8EA60-F84B-4C48-A352-00E9257D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42CFC-CECE-4AEA-B6CE-0559C46B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6E85-6044-4DEB-8851-5704F827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8D09-45D8-4BD0-B3E1-596D30CFF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AA2A-7C7B-4F39-A066-0BB3170CD8E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4C68-C4CA-440C-909A-DA9B18BD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6D0FE-15D1-44E6-A6F2-B00CB55C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D3191D-B7AD-47B7-AD56-8D964EED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/>
              <a:t>분실폰</a:t>
            </a:r>
            <a:r>
              <a:rPr lang="ko-KR" altLang="en-US" dirty="0"/>
              <a:t>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BFD77-6C62-4619-A905-396727190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/>
              <a:t>2014132002 </a:t>
            </a:r>
            <a:r>
              <a:rPr lang="ko-KR" altLang="en-US"/>
              <a:t>구태균</a:t>
            </a:r>
            <a:endParaRPr lang="en-US" altLang="ko-KR"/>
          </a:p>
          <a:p>
            <a:pPr algn="l"/>
            <a:r>
              <a:rPr lang="en-US" altLang="ko-KR"/>
              <a:t>2016180053</a:t>
            </a:r>
            <a:r>
              <a:rPr lang="ko-KR" altLang="en-US"/>
              <a:t> 성선미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3E61F-AAD7-43DB-BE73-AEAE9E0C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1759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주제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F006E9-47F4-451A-83BD-FF54CA9C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7" y="3719263"/>
            <a:ext cx="4111413" cy="2291838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경찰청 홈페이지를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통해 분실한 휴대폰 찾기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내용 개체 틀 3">
            <a:extLst>
              <a:ext uri="{FF2B5EF4-FFF2-40B4-BE49-F238E27FC236}">
                <a16:creationId xmlns:a16="http://schemas.microsoft.com/office/drawing/2014/main" id="{F35A95B3-98C0-49A9-9BF9-EE67D54B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94" y="518339"/>
            <a:ext cx="5428199" cy="4871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6E541D-15F1-48CB-B9F7-5BF50395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92" y="5539561"/>
            <a:ext cx="6276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A240BE-EC18-4203-AE4A-FFA785CA9D09}"/>
              </a:ext>
            </a:extLst>
          </p:cNvPr>
          <p:cNvSpPr/>
          <p:nvPr/>
        </p:nvSpPr>
        <p:spPr>
          <a:xfrm>
            <a:off x="0" y="5325009"/>
            <a:ext cx="12192000" cy="1532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8C4B596-0D30-4546-BEAD-8E2408D3B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609" y="1621193"/>
            <a:ext cx="1355059" cy="3421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0B0F29-7A75-4918-82B6-EB1AE38F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3" y="186218"/>
            <a:ext cx="5663512" cy="884103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7DEF08DE-3823-4422-950E-D13D026C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65" y="5589917"/>
            <a:ext cx="3661728" cy="1005644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dirty="0">
                <a:solidFill>
                  <a:schemeClr val="bg1"/>
                </a:solidFill>
              </a:rPr>
              <a:t>오퍼레이션</a:t>
            </a:r>
            <a:endParaRPr lang="ko-KR" alt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6DA1C0-06F7-4957-A75D-46F98093F59C}"/>
              </a:ext>
            </a:extLst>
          </p:cNvPr>
          <p:cNvGrpSpPr/>
          <p:nvPr/>
        </p:nvGrpSpPr>
        <p:grpSpPr>
          <a:xfrm>
            <a:off x="1673325" y="1201941"/>
            <a:ext cx="1017071" cy="410661"/>
            <a:chOff x="559276" y="4395023"/>
            <a:chExt cx="2528980" cy="6584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D8974D2-B38A-4C98-B6DB-F64FD14CBA7D}"/>
                </a:ext>
              </a:extLst>
            </p:cNvPr>
            <p:cNvSpPr/>
            <p:nvPr/>
          </p:nvSpPr>
          <p:spPr>
            <a:xfrm>
              <a:off x="559276" y="4395025"/>
              <a:ext cx="2528979" cy="658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018861EC-8D8A-49BB-9273-DF701DC95BE8}"/>
                </a:ext>
              </a:extLst>
            </p:cNvPr>
            <p:cNvSpPr txBox="1">
              <a:spLocks/>
            </p:cNvSpPr>
            <p:nvPr/>
          </p:nvSpPr>
          <p:spPr>
            <a:xfrm>
              <a:off x="559276" y="4395023"/>
              <a:ext cx="2528980" cy="65847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en-US" altLang="ko-KR" sz="1400" dirty="0">
                  <a:solidFill>
                    <a:schemeClr val="bg1"/>
                  </a:solidFill>
                </a:rPr>
                <a:t>NO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E5E9F9-CFD6-4F46-AE3A-92AC7AB14360}"/>
              </a:ext>
            </a:extLst>
          </p:cNvPr>
          <p:cNvGrpSpPr/>
          <p:nvPr/>
        </p:nvGrpSpPr>
        <p:grpSpPr>
          <a:xfrm>
            <a:off x="7093365" y="1210532"/>
            <a:ext cx="992016" cy="410661"/>
            <a:chOff x="559276" y="4395025"/>
            <a:chExt cx="2528980" cy="65847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DE33011-B53B-4CC8-8E0C-AF040E88A208}"/>
                </a:ext>
              </a:extLst>
            </p:cNvPr>
            <p:cNvSpPr/>
            <p:nvPr/>
          </p:nvSpPr>
          <p:spPr>
            <a:xfrm>
              <a:off x="559276" y="4395025"/>
              <a:ext cx="2528979" cy="658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D506ADA0-0A6E-4B95-93F9-C3B0FEB5FD67}"/>
                </a:ext>
              </a:extLst>
            </p:cNvPr>
            <p:cNvSpPr txBox="1">
              <a:spLocks/>
            </p:cNvSpPr>
            <p:nvPr/>
          </p:nvSpPr>
          <p:spPr>
            <a:xfrm>
              <a:off x="559276" y="4395026"/>
              <a:ext cx="2528980" cy="65847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en-US" altLang="ko-KR" sz="1400" dirty="0">
                  <a:solidFill>
                    <a:schemeClr val="bg1"/>
                  </a:solidFill>
                </a:rPr>
                <a:t>NO 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ADF898A-5DDF-4596-8A6E-997231CA946E}"/>
              </a:ext>
            </a:extLst>
          </p:cNvPr>
          <p:cNvGrpSpPr/>
          <p:nvPr/>
        </p:nvGrpSpPr>
        <p:grpSpPr>
          <a:xfrm>
            <a:off x="7093365" y="2177284"/>
            <a:ext cx="992017" cy="1154671"/>
            <a:chOff x="6374474" y="2739263"/>
            <a:chExt cx="992017" cy="11546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388C53-332D-4F3B-BC64-82754E241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4475" y="3149922"/>
              <a:ext cx="992016" cy="744012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446E36A-7392-4230-9E17-0C5F281952E5}"/>
                </a:ext>
              </a:extLst>
            </p:cNvPr>
            <p:cNvGrpSpPr/>
            <p:nvPr/>
          </p:nvGrpSpPr>
          <p:grpSpPr>
            <a:xfrm>
              <a:off x="6374474" y="2739263"/>
              <a:ext cx="992017" cy="410660"/>
              <a:chOff x="1660877" y="4428436"/>
              <a:chExt cx="1073433" cy="41066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FEF2BBD-E0C4-48EE-A7BF-D5E783DFCF9E}"/>
                  </a:ext>
                </a:extLst>
              </p:cNvPr>
              <p:cNvSpPr/>
              <p:nvPr/>
            </p:nvSpPr>
            <p:spPr>
              <a:xfrm>
                <a:off x="1660877" y="4428437"/>
                <a:ext cx="1073433" cy="41066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제목 1">
                <a:extLst>
                  <a:ext uri="{FF2B5EF4-FFF2-40B4-BE49-F238E27FC236}">
                    <a16:creationId xmlns:a16="http://schemas.microsoft.com/office/drawing/2014/main" id="{E64AFFFD-90A0-4974-BC79-58BFFA700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0877" y="4428436"/>
                <a:ext cx="1073433" cy="4106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latinLnBrk="0"/>
                <a:r>
                  <a:rPr lang="ko-KR" altLang="en-US" sz="1400" dirty="0">
                    <a:solidFill>
                      <a:schemeClr val="bg1"/>
                    </a:solidFill>
                  </a:rPr>
                  <a:t>요청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214065-16F9-4662-B6CB-1F7650C9F911}"/>
              </a:ext>
            </a:extLst>
          </p:cNvPr>
          <p:cNvGrpSpPr/>
          <p:nvPr/>
        </p:nvGrpSpPr>
        <p:grpSpPr>
          <a:xfrm>
            <a:off x="1660797" y="2124980"/>
            <a:ext cx="1017071" cy="2150496"/>
            <a:chOff x="1578362" y="2136098"/>
            <a:chExt cx="1017071" cy="21504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69EA1D-92AE-41AA-AD2C-502FF034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8362" y="2491764"/>
              <a:ext cx="1017071" cy="1794830"/>
            </a:xfrm>
            <a:prstGeom prst="rect">
              <a:avLst/>
            </a:prstGeom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C51BCE5-F52C-4509-A5BE-6AF81A065D21}"/>
                </a:ext>
              </a:extLst>
            </p:cNvPr>
            <p:cNvGrpSpPr/>
            <p:nvPr/>
          </p:nvGrpSpPr>
          <p:grpSpPr>
            <a:xfrm>
              <a:off x="1590890" y="2136098"/>
              <a:ext cx="992017" cy="414523"/>
              <a:chOff x="1660877" y="4428437"/>
              <a:chExt cx="1073433" cy="41452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87F4F67-28DF-4C38-8851-BE0AA133C41B}"/>
                  </a:ext>
                </a:extLst>
              </p:cNvPr>
              <p:cNvSpPr/>
              <p:nvPr/>
            </p:nvSpPr>
            <p:spPr>
              <a:xfrm>
                <a:off x="1660877" y="4428437"/>
                <a:ext cx="1073433" cy="41066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제목 1">
                <a:extLst>
                  <a:ext uri="{FF2B5EF4-FFF2-40B4-BE49-F238E27FC236}">
                    <a16:creationId xmlns:a16="http://schemas.microsoft.com/office/drawing/2014/main" id="{CD70F535-C38B-48ED-9834-B6DF7005A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0877" y="4432301"/>
                <a:ext cx="1073433" cy="4106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latinLnBrk="0"/>
                <a:r>
                  <a:rPr lang="ko-KR" altLang="en-US" sz="1400" dirty="0">
                    <a:solidFill>
                      <a:schemeClr val="bg1"/>
                    </a:solidFill>
                  </a:rPr>
                  <a:t>요청</a:t>
                </a: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5CF3137-9DA5-4618-B55F-1A09CD94226A}"/>
              </a:ext>
            </a:extLst>
          </p:cNvPr>
          <p:cNvGrpSpPr/>
          <p:nvPr/>
        </p:nvGrpSpPr>
        <p:grpSpPr>
          <a:xfrm>
            <a:off x="4082609" y="1208169"/>
            <a:ext cx="1355059" cy="410661"/>
            <a:chOff x="3360429" y="1151794"/>
            <a:chExt cx="1396003" cy="41066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0C01CD-022F-4305-9215-5FE5C0011998}"/>
                </a:ext>
              </a:extLst>
            </p:cNvPr>
            <p:cNvSpPr/>
            <p:nvPr/>
          </p:nvSpPr>
          <p:spPr>
            <a:xfrm>
              <a:off x="3360429" y="1151795"/>
              <a:ext cx="1396002" cy="4106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CF25FDF0-40D0-4D67-B604-37CB44868C7F}"/>
                </a:ext>
              </a:extLst>
            </p:cNvPr>
            <p:cNvSpPr txBox="1">
              <a:spLocks/>
            </p:cNvSpPr>
            <p:nvPr/>
          </p:nvSpPr>
          <p:spPr>
            <a:xfrm>
              <a:off x="3360429" y="1151794"/>
              <a:ext cx="1396003" cy="41066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400" dirty="0">
                  <a:solidFill>
                    <a:schemeClr val="bg1"/>
                  </a:solidFill>
                </a:rPr>
                <a:t>응답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2796EF1-26C4-4087-BD9D-84D701FF1CF5}"/>
              </a:ext>
            </a:extLst>
          </p:cNvPr>
          <p:cNvGrpSpPr/>
          <p:nvPr/>
        </p:nvGrpSpPr>
        <p:grpSpPr>
          <a:xfrm>
            <a:off x="9299179" y="445697"/>
            <a:ext cx="1396004" cy="4549336"/>
            <a:chOff x="8718399" y="504162"/>
            <a:chExt cx="1396004" cy="45493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6497A4B-B5C1-4372-ADA1-EC65EC3C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18400" y="898728"/>
              <a:ext cx="1396003" cy="4154770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68EA244-45F7-43D1-88A5-6BA70757AE69}"/>
                </a:ext>
              </a:extLst>
            </p:cNvPr>
            <p:cNvGrpSpPr/>
            <p:nvPr/>
          </p:nvGrpSpPr>
          <p:grpSpPr>
            <a:xfrm>
              <a:off x="8718399" y="504162"/>
              <a:ext cx="1396003" cy="410661"/>
              <a:chOff x="559276" y="4395023"/>
              <a:chExt cx="2528980" cy="65847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7B144ED-8B10-4D6A-AEEA-D094557A327F}"/>
                  </a:ext>
                </a:extLst>
              </p:cNvPr>
              <p:cNvSpPr/>
              <p:nvPr/>
            </p:nvSpPr>
            <p:spPr>
              <a:xfrm>
                <a:off x="559276" y="4395025"/>
                <a:ext cx="2528979" cy="6584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DB2F4ECF-685A-40B0-93B7-52941C1C90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276" y="4395023"/>
                <a:ext cx="2528980" cy="65847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latinLnBrk="0"/>
                <a:r>
                  <a:rPr lang="ko-KR" altLang="en-US" sz="1400" dirty="0">
                    <a:solidFill>
                      <a:schemeClr val="bg1"/>
                    </a:solidFill>
                  </a:rPr>
                  <a:t>응답</a:t>
                </a:r>
              </a:p>
            </p:txBody>
          </p:sp>
        </p:grpSp>
      </p:grpSp>
      <p:sp>
        <p:nvSpPr>
          <p:cNvPr id="51" name="제목 1">
            <a:extLst>
              <a:ext uri="{FF2B5EF4-FFF2-40B4-BE49-F238E27FC236}">
                <a16:creationId xmlns:a16="http://schemas.microsoft.com/office/drawing/2014/main" id="{5BDA696A-05F5-4618-8C27-9179BF19373E}"/>
              </a:ext>
            </a:extLst>
          </p:cNvPr>
          <p:cNvSpPr txBox="1">
            <a:spLocks/>
          </p:cNvSpPr>
          <p:nvPr/>
        </p:nvSpPr>
        <p:spPr>
          <a:xfrm>
            <a:off x="1340543" y="4357442"/>
            <a:ext cx="1875816" cy="685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600" dirty="0"/>
              <a:t>휴대폰 분실 조회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1DC9FC05-F005-4AC2-9EDC-50121E9DCE40}"/>
              </a:ext>
            </a:extLst>
          </p:cNvPr>
          <p:cNvSpPr txBox="1">
            <a:spLocks/>
          </p:cNvSpPr>
          <p:nvPr/>
        </p:nvSpPr>
        <p:spPr>
          <a:xfrm>
            <a:off x="6502497" y="4357442"/>
            <a:ext cx="2173752" cy="685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600" dirty="0"/>
              <a:t>휴대폰 상세정보 조회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47087F-A732-4D9B-88C6-FFB1455D09B9}"/>
              </a:ext>
            </a:extLst>
          </p:cNvPr>
          <p:cNvCxnSpPr>
            <a:cxnSpLocks/>
          </p:cNvCxnSpPr>
          <p:nvPr/>
        </p:nvCxnSpPr>
        <p:spPr>
          <a:xfrm>
            <a:off x="5406663" y="2819057"/>
            <a:ext cx="1653322" cy="140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2843E99-4D7A-45D4-9372-298D916626E3}"/>
              </a:ext>
            </a:extLst>
          </p:cNvPr>
          <p:cNvCxnSpPr>
            <a:cxnSpLocks/>
          </p:cNvCxnSpPr>
          <p:nvPr/>
        </p:nvCxnSpPr>
        <p:spPr>
          <a:xfrm>
            <a:off x="5406663" y="2979841"/>
            <a:ext cx="1686702" cy="202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2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B3D5B6-E97A-412F-A5C8-4A1B9102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rgbClr val="FFFFFF"/>
                </a:solidFill>
              </a:rPr>
              <a:t>경찰청 유실물 종합 포털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90037D-58FD-48EA-B90D-B342632B6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651" y="2426818"/>
            <a:ext cx="380774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EB339A8-3853-40C3-AD50-12395E3BE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166" y="2426818"/>
            <a:ext cx="3837731" cy="3997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1A516D-8FE6-4AA2-8474-0B2CE52BB86A}"/>
              </a:ext>
            </a:extLst>
          </p:cNvPr>
          <p:cNvSpPr/>
          <p:nvPr/>
        </p:nvSpPr>
        <p:spPr>
          <a:xfrm>
            <a:off x="1325460" y="3429001"/>
            <a:ext cx="1596735" cy="648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AE7456-F0AE-4589-A929-88B77389687C}"/>
              </a:ext>
            </a:extLst>
          </p:cNvPr>
          <p:cNvSpPr/>
          <p:nvPr/>
        </p:nvSpPr>
        <p:spPr>
          <a:xfrm>
            <a:off x="7254166" y="3027727"/>
            <a:ext cx="1730441" cy="1703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686226-78C9-43E6-9EA5-BEE0D76617C4}"/>
              </a:ext>
            </a:extLst>
          </p:cNvPr>
          <p:cNvSpPr/>
          <p:nvPr/>
        </p:nvSpPr>
        <p:spPr>
          <a:xfrm>
            <a:off x="9136099" y="3027726"/>
            <a:ext cx="1730441" cy="1703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D4507-5DE1-41C1-871C-77A7F205009C}"/>
              </a:ext>
            </a:extLst>
          </p:cNvPr>
          <p:cNvSpPr/>
          <p:nvPr/>
        </p:nvSpPr>
        <p:spPr>
          <a:xfrm>
            <a:off x="7270942" y="5234730"/>
            <a:ext cx="3595598" cy="94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28E8D-F766-4989-ACB0-8B20CF6CD35A}"/>
              </a:ext>
            </a:extLst>
          </p:cNvPr>
          <p:cNvSpPr txBox="1"/>
          <p:nvPr/>
        </p:nvSpPr>
        <p:spPr>
          <a:xfrm>
            <a:off x="10883316" y="581479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추가정보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693EA-88D8-47DC-930E-B1C35AA322F5}"/>
              </a:ext>
            </a:extLst>
          </p:cNvPr>
          <p:cNvSpPr txBox="1"/>
          <p:nvPr/>
        </p:nvSpPr>
        <p:spPr>
          <a:xfrm>
            <a:off x="10883316" y="436345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상세정보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4BAF6-D5B6-4A54-90FB-9956B4B00408}"/>
              </a:ext>
            </a:extLst>
          </p:cNvPr>
          <p:cNvSpPr txBox="1"/>
          <p:nvPr/>
        </p:nvSpPr>
        <p:spPr>
          <a:xfrm>
            <a:off x="6354751" y="436205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2A41F5-005B-44FC-BE73-31A82D7D4DE5}"/>
              </a:ext>
            </a:extLst>
          </p:cNvPr>
          <p:cNvSpPr/>
          <p:nvPr/>
        </p:nvSpPr>
        <p:spPr>
          <a:xfrm>
            <a:off x="1201925" y="4224686"/>
            <a:ext cx="3837730" cy="2029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16FB9-F561-410D-ACE1-609C7807C7B3}"/>
              </a:ext>
            </a:extLst>
          </p:cNvPr>
          <p:cNvSpPr txBox="1"/>
          <p:nvPr/>
        </p:nvSpPr>
        <p:spPr>
          <a:xfrm>
            <a:off x="67117" y="370771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분실정보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3345C-112A-4032-B9B5-30E9A92D2065}"/>
              </a:ext>
            </a:extLst>
          </p:cNvPr>
          <p:cNvSpPr txBox="1"/>
          <p:nvPr/>
        </p:nvSpPr>
        <p:spPr>
          <a:xfrm>
            <a:off x="544468" y="5885103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36860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DED4D70-9205-4506-8F0A-A77C2A4293D1}"/>
              </a:ext>
            </a:extLst>
          </p:cNvPr>
          <p:cNvSpPr/>
          <p:nvPr/>
        </p:nvSpPr>
        <p:spPr>
          <a:xfrm>
            <a:off x="153247" y="1610554"/>
            <a:ext cx="1355059" cy="2352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A240BE-EC18-4203-AE4A-FFA785CA9D09}"/>
              </a:ext>
            </a:extLst>
          </p:cNvPr>
          <p:cNvSpPr/>
          <p:nvPr/>
        </p:nvSpPr>
        <p:spPr>
          <a:xfrm>
            <a:off x="0" y="5325009"/>
            <a:ext cx="12192000" cy="1532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8C4B596-0D30-4546-BEAD-8E2408D3B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635" y="1033589"/>
            <a:ext cx="1355059" cy="3421525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7DEF08DE-3823-4422-950E-D13D026C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65" y="5589917"/>
            <a:ext cx="3661728" cy="1005644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dirty="0">
                <a:solidFill>
                  <a:schemeClr val="bg1"/>
                </a:solidFill>
              </a:rPr>
              <a:t>기능</a:t>
            </a:r>
            <a:endParaRPr lang="ko-KR" alt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6DA1C0-06F7-4957-A75D-46F98093F59C}"/>
              </a:ext>
            </a:extLst>
          </p:cNvPr>
          <p:cNvGrpSpPr/>
          <p:nvPr/>
        </p:nvGrpSpPr>
        <p:grpSpPr>
          <a:xfrm>
            <a:off x="1964751" y="687515"/>
            <a:ext cx="1017071" cy="410661"/>
            <a:chOff x="559276" y="4395023"/>
            <a:chExt cx="2528980" cy="6584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D8974D2-B38A-4C98-B6DB-F64FD14CBA7D}"/>
                </a:ext>
              </a:extLst>
            </p:cNvPr>
            <p:cNvSpPr/>
            <p:nvPr/>
          </p:nvSpPr>
          <p:spPr>
            <a:xfrm>
              <a:off x="559276" y="4395025"/>
              <a:ext cx="2528979" cy="658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018861EC-8D8A-49BB-9273-DF701DC95BE8}"/>
                </a:ext>
              </a:extLst>
            </p:cNvPr>
            <p:cNvSpPr txBox="1">
              <a:spLocks/>
            </p:cNvSpPr>
            <p:nvPr/>
          </p:nvSpPr>
          <p:spPr>
            <a:xfrm>
              <a:off x="559276" y="4395023"/>
              <a:ext cx="2528980" cy="65847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en-US" altLang="ko-KR" sz="1400" dirty="0">
                  <a:solidFill>
                    <a:schemeClr val="bg1"/>
                  </a:solidFill>
                </a:rPr>
                <a:t>NO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1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E5E9F9-CFD6-4F46-AE3A-92AC7AB14360}"/>
              </a:ext>
            </a:extLst>
          </p:cNvPr>
          <p:cNvGrpSpPr/>
          <p:nvPr/>
        </p:nvGrpSpPr>
        <p:grpSpPr>
          <a:xfrm>
            <a:off x="5467984" y="687514"/>
            <a:ext cx="992016" cy="410661"/>
            <a:chOff x="559276" y="4395025"/>
            <a:chExt cx="2528980" cy="65847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DE33011-B53B-4CC8-8E0C-AF040E88A208}"/>
                </a:ext>
              </a:extLst>
            </p:cNvPr>
            <p:cNvSpPr/>
            <p:nvPr/>
          </p:nvSpPr>
          <p:spPr>
            <a:xfrm>
              <a:off x="559276" y="4395025"/>
              <a:ext cx="2528979" cy="658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D506ADA0-0A6E-4B95-93F9-C3B0FEB5FD67}"/>
                </a:ext>
              </a:extLst>
            </p:cNvPr>
            <p:cNvSpPr txBox="1">
              <a:spLocks/>
            </p:cNvSpPr>
            <p:nvPr/>
          </p:nvSpPr>
          <p:spPr>
            <a:xfrm>
              <a:off x="559276" y="4395026"/>
              <a:ext cx="2528980" cy="65847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en-US" altLang="ko-KR" sz="1400" dirty="0">
                  <a:solidFill>
                    <a:schemeClr val="bg1"/>
                  </a:solidFill>
                </a:rPr>
                <a:t>NO 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ADF898A-5DDF-4596-8A6E-997231CA946E}"/>
              </a:ext>
            </a:extLst>
          </p:cNvPr>
          <p:cNvGrpSpPr/>
          <p:nvPr/>
        </p:nvGrpSpPr>
        <p:grpSpPr>
          <a:xfrm>
            <a:off x="5503589" y="2064115"/>
            <a:ext cx="992017" cy="1154671"/>
            <a:chOff x="6374474" y="2739263"/>
            <a:chExt cx="992017" cy="11546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388C53-332D-4F3B-BC64-82754E241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4475" y="3149922"/>
              <a:ext cx="992016" cy="744012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446E36A-7392-4230-9E17-0C5F281952E5}"/>
                </a:ext>
              </a:extLst>
            </p:cNvPr>
            <p:cNvGrpSpPr/>
            <p:nvPr/>
          </p:nvGrpSpPr>
          <p:grpSpPr>
            <a:xfrm>
              <a:off x="6374474" y="2739263"/>
              <a:ext cx="992017" cy="410660"/>
              <a:chOff x="1660877" y="4428436"/>
              <a:chExt cx="1073433" cy="41066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FEF2BBD-E0C4-48EE-A7BF-D5E783DFCF9E}"/>
                  </a:ext>
                </a:extLst>
              </p:cNvPr>
              <p:cNvSpPr/>
              <p:nvPr/>
            </p:nvSpPr>
            <p:spPr>
              <a:xfrm>
                <a:off x="1660877" y="4428437"/>
                <a:ext cx="1073433" cy="41066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제목 1">
                <a:extLst>
                  <a:ext uri="{FF2B5EF4-FFF2-40B4-BE49-F238E27FC236}">
                    <a16:creationId xmlns:a16="http://schemas.microsoft.com/office/drawing/2014/main" id="{E64AFFFD-90A0-4974-BC79-58BFFA700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0877" y="4428436"/>
                <a:ext cx="1073433" cy="4106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latinLnBrk="0"/>
                <a:r>
                  <a:rPr lang="ko-KR" altLang="en-US" sz="1400" dirty="0">
                    <a:solidFill>
                      <a:schemeClr val="bg1"/>
                    </a:solidFill>
                  </a:rPr>
                  <a:t>요청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214065-16F9-4662-B6CB-1F7650C9F911}"/>
              </a:ext>
            </a:extLst>
          </p:cNvPr>
          <p:cNvGrpSpPr/>
          <p:nvPr/>
        </p:nvGrpSpPr>
        <p:grpSpPr>
          <a:xfrm>
            <a:off x="1952223" y="1610554"/>
            <a:ext cx="1017071" cy="2150496"/>
            <a:chOff x="1578362" y="2136098"/>
            <a:chExt cx="1017071" cy="21504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69EA1D-92AE-41AA-AD2C-502FF034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8362" y="2491764"/>
              <a:ext cx="1017071" cy="1794830"/>
            </a:xfrm>
            <a:prstGeom prst="rect">
              <a:avLst/>
            </a:prstGeom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C51BCE5-F52C-4509-A5BE-6AF81A065D21}"/>
                </a:ext>
              </a:extLst>
            </p:cNvPr>
            <p:cNvGrpSpPr/>
            <p:nvPr/>
          </p:nvGrpSpPr>
          <p:grpSpPr>
            <a:xfrm>
              <a:off x="1590890" y="2136098"/>
              <a:ext cx="992017" cy="414523"/>
              <a:chOff x="1660877" y="4428437"/>
              <a:chExt cx="1073433" cy="41452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87F4F67-28DF-4C38-8851-BE0AA133C41B}"/>
                  </a:ext>
                </a:extLst>
              </p:cNvPr>
              <p:cNvSpPr/>
              <p:nvPr/>
            </p:nvSpPr>
            <p:spPr>
              <a:xfrm>
                <a:off x="1660877" y="4428437"/>
                <a:ext cx="1073433" cy="41066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제목 1">
                <a:extLst>
                  <a:ext uri="{FF2B5EF4-FFF2-40B4-BE49-F238E27FC236}">
                    <a16:creationId xmlns:a16="http://schemas.microsoft.com/office/drawing/2014/main" id="{CD70F535-C38B-48ED-9834-B6DF7005A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0877" y="4432301"/>
                <a:ext cx="1073433" cy="4106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latinLnBrk="0"/>
                <a:r>
                  <a:rPr lang="ko-KR" altLang="en-US" sz="1400" dirty="0">
                    <a:solidFill>
                      <a:schemeClr val="bg1"/>
                    </a:solidFill>
                  </a:rPr>
                  <a:t>요청</a:t>
                </a: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5CF3137-9DA5-4618-B55F-1A09CD94226A}"/>
              </a:ext>
            </a:extLst>
          </p:cNvPr>
          <p:cNvGrpSpPr/>
          <p:nvPr/>
        </p:nvGrpSpPr>
        <p:grpSpPr>
          <a:xfrm>
            <a:off x="3459635" y="620565"/>
            <a:ext cx="1355059" cy="410661"/>
            <a:chOff x="3360429" y="1151794"/>
            <a:chExt cx="1396003" cy="41066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0C01CD-022F-4305-9215-5FE5C0011998}"/>
                </a:ext>
              </a:extLst>
            </p:cNvPr>
            <p:cNvSpPr/>
            <p:nvPr/>
          </p:nvSpPr>
          <p:spPr>
            <a:xfrm>
              <a:off x="3360429" y="1151795"/>
              <a:ext cx="1396002" cy="4106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CF25FDF0-40D0-4D67-B604-37CB44868C7F}"/>
                </a:ext>
              </a:extLst>
            </p:cNvPr>
            <p:cNvSpPr txBox="1">
              <a:spLocks/>
            </p:cNvSpPr>
            <p:nvPr/>
          </p:nvSpPr>
          <p:spPr>
            <a:xfrm>
              <a:off x="3360429" y="1151794"/>
              <a:ext cx="1396003" cy="41066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400" dirty="0">
                  <a:solidFill>
                    <a:schemeClr val="bg1"/>
                  </a:solidFill>
                </a:rPr>
                <a:t>응답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2796EF1-26C4-4087-BD9D-84D701FF1CF5}"/>
              </a:ext>
            </a:extLst>
          </p:cNvPr>
          <p:cNvGrpSpPr/>
          <p:nvPr/>
        </p:nvGrpSpPr>
        <p:grpSpPr>
          <a:xfrm>
            <a:off x="7113293" y="380213"/>
            <a:ext cx="1396004" cy="4549336"/>
            <a:chOff x="8718399" y="504162"/>
            <a:chExt cx="1396004" cy="45493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6497A4B-B5C1-4372-ADA1-EC65EC3C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18400" y="898728"/>
              <a:ext cx="1396003" cy="4154770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68EA244-45F7-43D1-88A5-6BA70757AE69}"/>
                </a:ext>
              </a:extLst>
            </p:cNvPr>
            <p:cNvGrpSpPr/>
            <p:nvPr/>
          </p:nvGrpSpPr>
          <p:grpSpPr>
            <a:xfrm>
              <a:off x="8718399" y="504162"/>
              <a:ext cx="1396003" cy="410661"/>
              <a:chOff x="559276" y="4395023"/>
              <a:chExt cx="2528980" cy="65847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7B144ED-8B10-4D6A-AEEA-D094557A327F}"/>
                  </a:ext>
                </a:extLst>
              </p:cNvPr>
              <p:cNvSpPr/>
              <p:nvPr/>
            </p:nvSpPr>
            <p:spPr>
              <a:xfrm>
                <a:off x="559276" y="4395025"/>
                <a:ext cx="2528979" cy="6584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DB2F4ECF-685A-40B0-93B7-52941C1C90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276" y="4395023"/>
                <a:ext cx="2528980" cy="65847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latinLnBrk="0"/>
                <a:r>
                  <a:rPr lang="ko-KR" altLang="en-US" sz="1400" dirty="0">
                    <a:solidFill>
                      <a:schemeClr val="bg1"/>
                    </a:solidFill>
                  </a:rPr>
                  <a:t>응답</a:t>
                </a:r>
              </a:p>
            </p:txBody>
          </p:sp>
        </p:grp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47087F-A732-4D9B-88C6-FFB1455D09B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56454" y="2176610"/>
            <a:ext cx="747136" cy="670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2843E99-4D7A-45D4-9372-298D916626E3}"/>
              </a:ext>
            </a:extLst>
          </p:cNvPr>
          <p:cNvCxnSpPr>
            <a:cxnSpLocks/>
          </p:cNvCxnSpPr>
          <p:nvPr/>
        </p:nvCxnSpPr>
        <p:spPr>
          <a:xfrm>
            <a:off x="4756454" y="2393677"/>
            <a:ext cx="747134" cy="663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7FEE73-9404-4972-8A29-F0752ABA2BCA}"/>
              </a:ext>
            </a:extLst>
          </p:cNvPr>
          <p:cNvSpPr txBox="1"/>
          <p:nvPr/>
        </p:nvSpPr>
        <p:spPr>
          <a:xfrm>
            <a:off x="258582" y="2417328"/>
            <a:ext cx="1136516" cy="477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습득일자</a:t>
            </a:r>
            <a:r>
              <a:rPr lang="en-US" altLang="ko-KR" sz="1100" dirty="0"/>
              <a:t>start - end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5AC4F8-22CA-42DF-BA5D-6990BEEF3312}"/>
              </a:ext>
            </a:extLst>
          </p:cNvPr>
          <p:cNvSpPr txBox="1"/>
          <p:nvPr/>
        </p:nvSpPr>
        <p:spPr>
          <a:xfrm>
            <a:off x="258582" y="1752218"/>
            <a:ext cx="11365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제조사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2A38E0-EA53-493E-9551-95A636175D08}"/>
              </a:ext>
            </a:extLst>
          </p:cNvPr>
          <p:cNvSpPr txBox="1"/>
          <p:nvPr/>
        </p:nvSpPr>
        <p:spPr>
          <a:xfrm>
            <a:off x="258582" y="2084773"/>
            <a:ext cx="11365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B322C9-072F-4ABF-839C-A8DAC26FFE33}"/>
              </a:ext>
            </a:extLst>
          </p:cNvPr>
          <p:cNvSpPr txBox="1"/>
          <p:nvPr/>
        </p:nvSpPr>
        <p:spPr>
          <a:xfrm>
            <a:off x="258582" y="2941940"/>
            <a:ext cx="11365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지역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64246E-8785-413E-9137-2446F047619F}"/>
              </a:ext>
            </a:extLst>
          </p:cNvPr>
          <p:cNvSpPr txBox="1"/>
          <p:nvPr/>
        </p:nvSpPr>
        <p:spPr>
          <a:xfrm>
            <a:off x="269266" y="3402591"/>
            <a:ext cx="1136516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검색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98CCA0D-C8F5-4A84-AD06-183F6B8C8BFD}"/>
              </a:ext>
            </a:extLst>
          </p:cNvPr>
          <p:cNvCxnSpPr>
            <a:cxnSpLocks/>
          </p:cNvCxnSpPr>
          <p:nvPr/>
        </p:nvCxnSpPr>
        <p:spPr>
          <a:xfrm>
            <a:off x="1395098" y="1925094"/>
            <a:ext cx="557124" cy="422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4D9EE71-78D7-42FC-BBF5-CAA17D448330}"/>
              </a:ext>
            </a:extLst>
          </p:cNvPr>
          <p:cNvCxnSpPr>
            <a:cxnSpLocks/>
          </p:cNvCxnSpPr>
          <p:nvPr/>
        </p:nvCxnSpPr>
        <p:spPr>
          <a:xfrm>
            <a:off x="1385763" y="2212869"/>
            <a:ext cx="566458" cy="33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BEF8744-FF9E-4836-A08F-3AA48D025714}"/>
              </a:ext>
            </a:extLst>
          </p:cNvPr>
          <p:cNvCxnSpPr>
            <a:cxnSpLocks/>
          </p:cNvCxnSpPr>
          <p:nvPr/>
        </p:nvCxnSpPr>
        <p:spPr>
          <a:xfrm>
            <a:off x="1388019" y="2664537"/>
            <a:ext cx="509946" cy="7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3C7397E-78B9-4D39-8799-657B6A47219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395098" y="2655855"/>
            <a:ext cx="536651" cy="325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1B857D9-BD77-496A-9BEA-37BF900A9182}"/>
              </a:ext>
            </a:extLst>
          </p:cNvPr>
          <p:cNvCxnSpPr>
            <a:cxnSpLocks/>
          </p:cNvCxnSpPr>
          <p:nvPr/>
        </p:nvCxnSpPr>
        <p:spPr>
          <a:xfrm>
            <a:off x="1388019" y="3060508"/>
            <a:ext cx="543730" cy="156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1AFC46-D133-4242-9C55-A9EF8D433184}"/>
              </a:ext>
            </a:extLst>
          </p:cNvPr>
          <p:cNvSpPr/>
          <p:nvPr/>
        </p:nvSpPr>
        <p:spPr>
          <a:xfrm>
            <a:off x="7133764" y="2698729"/>
            <a:ext cx="1355059" cy="364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F850729-CF39-4D7E-A1EB-0143AFD1CDC4}"/>
              </a:ext>
            </a:extLst>
          </p:cNvPr>
          <p:cNvCxnSpPr>
            <a:cxnSpLocks/>
            <a:stCxn id="13" idx="3"/>
            <a:endCxn id="62" idx="1"/>
          </p:cNvCxnSpPr>
          <p:nvPr/>
        </p:nvCxnSpPr>
        <p:spPr>
          <a:xfrm flipV="1">
            <a:off x="8488823" y="2131533"/>
            <a:ext cx="1051108" cy="7495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7190B3-0358-49B9-B01A-3E31CDD4DFAC}"/>
              </a:ext>
            </a:extLst>
          </p:cNvPr>
          <p:cNvGrpSpPr/>
          <p:nvPr/>
        </p:nvGrpSpPr>
        <p:grpSpPr>
          <a:xfrm>
            <a:off x="9539931" y="1941981"/>
            <a:ext cx="1104773" cy="371934"/>
            <a:chOff x="10834224" y="2800949"/>
            <a:chExt cx="1104773" cy="37193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38AB82A-FD4D-41B2-BCD2-FF3255AE685D}"/>
                </a:ext>
              </a:extLst>
            </p:cNvPr>
            <p:cNvSpPr/>
            <p:nvPr/>
          </p:nvSpPr>
          <p:spPr>
            <a:xfrm>
              <a:off x="10834224" y="2808119"/>
              <a:ext cx="1104773" cy="36476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75F4A4-4A60-4F36-BCFD-6F6B233C52D0}"/>
                </a:ext>
              </a:extLst>
            </p:cNvPr>
            <p:cNvSpPr txBox="1"/>
            <p:nvPr/>
          </p:nvSpPr>
          <p:spPr>
            <a:xfrm>
              <a:off x="10948029" y="280094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이미지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07D1077-2082-4A54-B385-4C3AFEC51EC4}"/>
              </a:ext>
            </a:extLst>
          </p:cNvPr>
          <p:cNvSpPr/>
          <p:nvPr/>
        </p:nvSpPr>
        <p:spPr>
          <a:xfrm>
            <a:off x="6971793" y="1610554"/>
            <a:ext cx="1654966" cy="3412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E66B67B-1860-4AE1-8C66-823AD325797A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8626759" y="2777526"/>
            <a:ext cx="1217123" cy="5390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C0D1AB1-24F2-4C94-A7FC-CAA6A683F5B0}"/>
              </a:ext>
            </a:extLst>
          </p:cNvPr>
          <p:cNvGrpSpPr/>
          <p:nvPr/>
        </p:nvGrpSpPr>
        <p:grpSpPr>
          <a:xfrm>
            <a:off x="9843882" y="2588088"/>
            <a:ext cx="1194822" cy="371820"/>
            <a:chOff x="10834224" y="2801063"/>
            <a:chExt cx="1104773" cy="37182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2BBFAB-A2B8-4C15-BEE8-C6F387F6D361}"/>
                </a:ext>
              </a:extLst>
            </p:cNvPr>
            <p:cNvSpPr/>
            <p:nvPr/>
          </p:nvSpPr>
          <p:spPr>
            <a:xfrm>
              <a:off x="10834224" y="2808119"/>
              <a:ext cx="1104773" cy="36476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8A0A4F4-51C9-4161-B10A-0E1822D64EA7}"/>
                </a:ext>
              </a:extLst>
            </p:cNvPr>
            <p:cNvSpPr txBox="1"/>
            <p:nvPr/>
          </p:nvSpPr>
          <p:spPr>
            <a:xfrm>
              <a:off x="10881832" y="2801063"/>
              <a:ext cx="10244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상세정보</a:t>
              </a: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3CA1CAC-0EA0-4FCE-B416-F2D71AB7E045}"/>
              </a:ext>
            </a:extLst>
          </p:cNvPr>
          <p:cNvCxnSpPr>
            <a:cxnSpLocks/>
            <a:stCxn id="97" idx="3"/>
            <a:endCxn id="91" idx="1"/>
          </p:cNvCxnSpPr>
          <p:nvPr/>
        </p:nvCxnSpPr>
        <p:spPr>
          <a:xfrm flipV="1">
            <a:off x="8492076" y="3432585"/>
            <a:ext cx="1062308" cy="6121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EDE54BE-9B80-4B53-AA29-D0B5BA633E4D}"/>
              </a:ext>
            </a:extLst>
          </p:cNvPr>
          <p:cNvGrpSpPr/>
          <p:nvPr/>
        </p:nvGrpSpPr>
        <p:grpSpPr>
          <a:xfrm>
            <a:off x="9449882" y="1071231"/>
            <a:ext cx="1194822" cy="370576"/>
            <a:chOff x="10834224" y="2802307"/>
            <a:chExt cx="1104773" cy="3705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ADE6645-4B3E-496D-832C-E6BDEEE95CA2}"/>
                </a:ext>
              </a:extLst>
            </p:cNvPr>
            <p:cNvSpPr/>
            <p:nvPr/>
          </p:nvSpPr>
          <p:spPr>
            <a:xfrm>
              <a:off x="10834224" y="2808119"/>
              <a:ext cx="1104773" cy="36476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6CC3AF-53DC-4B69-B6C5-62825E6AEF14}"/>
                </a:ext>
              </a:extLst>
            </p:cNvPr>
            <p:cNvSpPr txBox="1"/>
            <p:nvPr/>
          </p:nvSpPr>
          <p:spPr>
            <a:xfrm>
              <a:off x="11014456" y="2802307"/>
              <a:ext cx="771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E-mail</a:t>
              </a:r>
              <a:endParaRPr lang="ko-KR" altLang="en-US" dirty="0"/>
            </a:p>
          </p:txBody>
        </p: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80DE8B8B-2971-40AE-B9D4-9AD6F2E7A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318" y="440522"/>
            <a:ext cx="1283225" cy="439148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4674CDD8-7CB7-4F67-8453-D67B46E03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5359" y="1071231"/>
            <a:ext cx="945566" cy="539323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058BE0BF-5DBC-4185-90B8-071846110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5287" y="404947"/>
            <a:ext cx="1373102" cy="543433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FCD97A2D-4C5B-4B77-9B99-70552FD9C8D8}"/>
              </a:ext>
            </a:extLst>
          </p:cNvPr>
          <p:cNvGrpSpPr/>
          <p:nvPr/>
        </p:nvGrpSpPr>
        <p:grpSpPr>
          <a:xfrm>
            <a:off x="9554384" y="3243033"/>
            <a:ext cx="1765219" cy="371934"/>
            <a:chOff x="10834224" y="2800949"/>
            <a:chExt cx="1765219" cy="37193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6BE6C7-BEE8-4322-8655-2E9A3C0AC59D}"/>
                </a:ext>
              </a:extLst>
            </p:cNvPr>
            <p:cNvSpPr/>
            <p:nvPr/>
          </p:nvSpPr>
          <p:spPr>
            <a:xfrm>
              <a:off x="10834224" y="2808119"/>
              <a:ext cx="1765219" cy="36476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D858B8C-A6AB-438A-812A-CB9DE2D9DD39}"/>
                </a:ext>
              </a:extLst>
            </p:cNvPr>
            <p:cNvSpPr txBox="1"/>
            <p:nvPr/>
          </p:nvSpPr>
          <p:spPr>
            <a:xfrm>
              <a:off x="10948029" y="2800949"/>
              <a:ext cx="16514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보관기관 지도</a:t>
              </a: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7EB4193-B49F-4619-9DE1-D994BE8DCFEE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8581734" y="1259425"/>
            <a:ext cx="868148" cy="35951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911C1C4-160A-4AA6-B354-DE424F7BE01F}"/>
              </a:ext>
            </a:extLst>
          </p:cNvPr>
          <p:cNvSpPr/>
          <p:nvPr/>
        </p:nvSpPr>
        <p:spPr>
          <a:xfrm>
            <a:off x="7137017" y="3700791"/>
            <a:ext cx="1355059" cy="687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3ACC29C7-78E5-441C-8BF2-2B18738C1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2591" y="3738654"/>
            <a:ext cx="2389999" cy="1398285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99C49E1F-563C-462F-BABB-988C0305A24B}"/>
              </a:ext>
            </a:extLst>
          </p:cNvPr>
          <p:cNvGrpSpPr/>
          <p:nvPr/>
        </p:nvGrpSpPr>
        <p:grpSpPr>
          <a:xfrm>
            <a:off x="292116" y="440522"/>
            <a:ext cx="1194822" cy="369332"/>
            <a:chOff x="10834224" y="2805835"/>
            <a:chExt cx="1104773" cy="36933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5C89624-6BBC-4239-ACC4-D77F53858B28}"/>
                </a:ext>
              </a:extLst>
            </p:cNvPr>
            <p:cNvSpPr/>
            <p:nvPr/>
          </p:nvSpPr>
          <p:spPr>
            <a:xfrm>
              <a:off x="10834224" y="2808119"/>
              <a:ext cx="1104773" cy="36476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937B388-AB28-488D-B16E-9EF60C156EFC}"/>
                </a:ext>
              </a:extLst>
            </p:cNvPr>
            <p:cNvSpPr txBox="1"/>
            <p:nvPr/>
          </p:nvSpPr>
          <p:spPr>
            <a:xfrm>
              <a:off x="11087800" y="2805835"/>
              <a:ext cx="597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갱신</a:t>
              </a: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06E313B-F008-43CA-8872-6C20FBDFD660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 flipH="1">
            <a:off x="830777" y="809854"/>
            <a:ext cx="58750" cy="800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439D90-3511-4F7E-A679-DAF8136BA455}"/>
              </a:ext>
            </a:extLst>
          </p:cNvPr>
          <p:cNvCxnSpPr>
            <a:cxnSpLocks/>
          </p:cNvCxnSpPr>
          <p:nvPr/>
        </p:nvCxnSpPr>
        <p:spPr>
          <a:xfrm>
            <a:off x="402811" y="4288872"/>
            <a:ext cx="1154083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D10114-6F3E-4F8D-8793-169922562015}"/>
              </a:ext>
            </a:extLst>
          </p:cNvPr>
          <p:cNvSpPr/>
          <p:nvPr/>
        </p:nvSpPr>
        <p:spPr>
          <a:xfrm>
            <a:off x="0" y="0"/>
            <a:ext cx="12192000" cy="1532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9A4E592-C278-45A3-9800-F1CE6F3B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65" y="263673"/>
            <a:ext cx="3661728" cy="1005644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주차별</a:t>
            </a:r>
            <a:r>
              <a:rPr lang="ko-KR" alt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계획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791529-9831-4307-9915-D32E503307E2}"/>
              </a:ext>
            </a:extLst>
          </p:cNvPr>
          <p:cNvSpPr/>
          <p:nvPr/>
        </p:nvSpPr>
        <p:spPr>
          <a:xfrm>
            <a:off x="688622" y="4154311"/>
            <a:ext cx="45719" cy="293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39606-A501-4E93-8559-1575E98E26B5}"/>
              </a:ext>
            </a:extLst>
          </p:cNvPr>
          <p:cNvSpPr/>
          <p:nvPr/>
        </p:nvSpPr>
        <p:spPr>
          <a:xfrm>
            <a:off x="3328248" y="4154310"/>
            <a:ext cx="45719" cy="293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214262-6EAF-490A-9C29-06550E33C1DD}"/>
              </a:ext>
            </a:extLst>
          </p:cNvPr>
          <p:cNvSpPr/>
          <p:nvPr/>
        </p:nvSpPr>
        <p:spPr>
          <a:xfrm>
            <a:off x="9042399" y="4142119"/>
            <a:ext cx="45719" cy="293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2182A3-9643-4952-BB16-525EB536F387}"/>
              </a:ext>
            </a:extLst>
          </p:cNvPr>
          <p:cNvSpPr/>
          <p:nvPr/>
        </p:nvSpPr>
        <p:spPr>
          <a:xfrm>
            <a:off x="11633200" y="4154310"/>
            <a:ext cx="45719" cy="293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3F5F80-89D1-481C-860C-848DD1D92819}"/>
              </a:ext>
            </a:extLst>
          </p:cNvPr>
          <p:cNvSpPr/>
          <p:nvPr/>
        </p:nvSpPr>
        <p:spPr>
          <a:xfrm>
            <a:off x="6160911" y="4154310"/>
            <a:ext cx="45719" cy="293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7E3CA5-15FA-43A0-9A86-ECA56B4FD4AF}"/>
              </a:ext>
            </a:extLst>
          </p:cNvPr>
          <p:cNvSpPr/>
          <p:nvPr/>
        </p:nvSpPr>
        <p:spPr>
          <a:xfrm>
            <a:off x="4791569" y="4154310"/>
            <a:ext cx="45719" cy="293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9EC79-69A7-4DD5-AA4B-AC2C6E6638CF}"/>
              </a:ext>
            </a:extLst>
          </p:cNvPr>
          <p:cNvSpPr/>
          <p:nvPr/>
        </p:nvSpPr>
        <p:spPr>
          <a:xfrm>
            <a:off x="7601655" y="4154310"/>
            <a:ext cx="45719" cy="293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A57AD1-0186-425C-BC84-C4AB89A819F9}"/>
              </a:ext>
            </a:extLst>
          </p:cNvPr>
          <p:cNvSpPr/>
          <p:nvPr/>
        </p:nvSpPr>
        <p:spPr>
          <a:xfrm>
            <a:off x="10337799" y="4142118"/>
            <a:ext cx="45719" cy="293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5E2E41-52A1-4D60-9D28-72652E636C5B}"/>
              </a:ext>
            </a:extLst>
          </p:cNvPr>
          <p:cNvSpPr txBox="1"/>
          <p:nvPr/>
        </p:nvSpPr>
        <p:spPr>
          <a:xfrm>
            <a:off x="920100" y="442343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3A3070-E92C-47D8-968E-6BCB7227EC37}"/>
              </a:ext>
            </a:extLst>
          </p:cNvPr>
          <p:cNvSpPr/>
          <p:nvPr/>
        </p:nvSpPr>
        <p:spPr>
          <a:xfrm>
            <a:off x="1864927" y="4142117"/>
            <a:ext cx="45719" cy="293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0FC25B-2C1D-46A8-B635-82E0DFEC96CD}"/>
              </a:ext>
            </a:extLst>
          </p:cNvPr>
          <p:cNvSpPr txBox="1"/>
          <p:nvPr/>
        </p:nvSpPr>
        <p:spPr>
          <a:xfrm>
            <a:off x="2244251" y="38919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6EBB4-F5BA-40BE-9BE5-62A1874FF242}"/>
              </a:ext>
            </a:extLst>
          </p:cNvPr>
          <p:cNvSpPr txBox="1"/>
          <p:nvPr/>
        </p:nvSpPr>
        <p:spPr>
          <a:xfrm>
            <a:off x="3728917" y="431646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F2DEA2-7534-4493-BB99-E97053207F61}"/>
              </a:ext>
            </a:extLst>
          </p:cNvPr>
          <p:cNvSpPr txBox="1"/>
          <p:nvPr/>
        </p:nvSpPr>
        <p:spPr>
          <a:xfrm>
            <a:off x="5110836" y="387439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F45285-D88D-43DB-9507-569682FA1010}"/>
              </a:ext>
            </a:extLst>
          </p:cNvPr>
          <p:cNvSpPr txBox="1"/>
          <p:nvPr/>
        </p:nvSpPr>
        <p:spPr>
          <a:xfrm>
            <a:off x="6517658" y="434350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808D0E-6EEB-4596-88D3-0517B7AF4E92}"/>
              </a:ext>
            </a:extLst>
          </p:cNvPr>
          <p:cNvSpPr txBox="1"/>
          <p:nvPr/>
        </p:nvSpPr>
        <p:spPr>
          <a:xfrm>
            <a:off x="7958402" y="380215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37CC39-F5C1-4B6B-BC89-B09DC4FCD515}"/>
              </a:ext>
            </a:extLst>
          </p:cNvPr>
          <p:cNvSpPr txBox="1"/>
          <p:nvPr/>
        </p:nvSpPr>
        <p:spPr>
          <a:xfrm>
            <a:off x="9326474" y="437555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509E44-F1D0-4DAA-A20F-38CD8D0CE6FD}"/>
              </a:ext>
            </a:extLst>
          </p:cNvPr>
          <p:cNvSpPr txBox="1"/>
          <p:nvPr/>
        </p:nvSpPr>
        <p:spPr>
          <a:xfrm>
            <a:off x="10621874" y="3846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4BDAD6-4A0E-40F6-B933-5F0E13B2C100}"/>
              </a:ext>
            </a:extLst>
          </p:cNvPr>
          <p:cNvSpPr txBox="1">
            <a:spLocks/>
          </p:cNvSpPr>
          <p:nvPr/>
        </p:nvSpPr>
        <p:spPr>
          <a:xfrm>
            <a:off x="268386" y="5003151"/>
            <a:ext cx="2076396" cy="10174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파이썬 모듈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 latinLnBrk="0"/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OpenAPI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조사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0C7BA66-500F-45DA-9724-3D69F3457D01}"/>
              </a:ext>
            </a:extLst>
          </p:cNvPr>
          <p:cNvSpPr txBox="1">
            <a:spLocks/>
          </p:cNvSpPr>
          <p:nvPr/>
        </p:nvSpPr>
        <p:spPr>
          <a:xfrm>
            <a:off x="1592537" y="2748848"/>
            <a:ext cx="2076396" cy="10174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기획발표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구현 기획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62ACF877-0B0C-452C-AE10-D5D5CC9AE508}"/>
              </a:ext>
            </a:extLst>
          </p:cNvPr>
          <p:cNvSpPr txBox="1">
            <a:spLocks/>
          </p:cNvSpPr>
          <p:nvPr/>
        </p:nvSpPr>
        <p:spPr>
          <a:xfrm>
            <a:off x="3098967" y="4982190"/>
            <a:ext cx="2076396" cy="10174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OpenAPI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연동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latinLnBrk="0"/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Tkinter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GUI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533250D2-A974-471E-9B19-112143F7D09D}"/>
              </a:ext>
            </a:extLst>
          </p:cNvPr>
          <p:cNvSpPr txBox="1">
            <a:spLocks/>
          </p:cNvSpPr>
          <p:nvPr/>
        </p:nvSpPr>
        <p:spPr>
          <a:xfrm>
            <a:off x="4346390" y="2752571"/>
            <a:ext cx="2076396" cy="10174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기능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 구현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A2042B4C-B84E-4B48-B361-42998B856772}"/>
              </a:ext>
            </a:extLst>
          </p:cNvPr>
          <p:cNvSpPr txBox="1">
            <a:spLocks/>
          </p:cNvSpPr>
          <p:nvPr/>
        </p:nvSpPr>
        <p:spPr>
          <a:xfrm>
            <a:off x="5931903" y="4966631"/>
            <a:ext cx="2076396" cy="10174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중간발표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0367E05C-3290-4725-B9E3-ADB2BC70C1BC}"/>
              </a:ext>
            </a:extLst>
          </p:cNvPr>
          <p:cNvSpPr txBox="1">
            <a:spLocks/>
          </p:cNvSpPr>
          <p:nvPr/>
        </p:nvSpPr>
        <p:spPr>
          <a:xfrm>
            <a:off x="8764839" y="4954439"/>
            <a:ext cx="2076396" cy="10174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보관기관 지도 구현</a:t>
            </a: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EAA2749E-C0E2-457B-919D-8020953C31ED}"/>
              </a:ext>
            </a:extLst>
          </p:cNvPr>
          <p:cNvSpPr txBox="1">
            <a:spLocks/>
          </p:cNvSpPr>
          <p:nvPr/>
        </p:nvSpPr>
        <p:spPr>
          <a:xfrm>
            <a:off x="7306688" y="2747982"/>
            <a:ext cx="2076396" cy="10174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정보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발신 구현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48914E63-1DE8-4A7B-A6C8-1A64AA380007}"/>
              </a:ext>
            </a:extLst>
          </p:cNvPr>
          <p:cNvSpPr txBox="1">
            <a:spLocks/>
          </p:cNvSpPr>
          <p:nvPr/>
        </p:nvSpPr>
        <p:spPr>
          <a:xfrm>
            <a:off x="9867248" y="2742054"/>
            <a:ext cx="2076396" cy="10174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최종발표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latinLnBrk="0"/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베포파일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23970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117</Words>
  <Application>Microsoft Office PowerPoint</Application>
  <PresentationFormat>와이드스크린</PresentationFormat>
  <Paragraphs>63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분실폰 찾기</vt:lpstr>
      <vt:lpstr>주제</vt:lpstr>
      <vt:lpstr>오퍼레이션</vt:lpstr>
      <vt:lpstr>경찰청 유실물 종합 포털</vt:lpstr>
      <vt:lpstr>기능</vt:lpstr>
      <vt:lpstr>주차별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태균 구</dc:creator>
  <cp:lastModifiedBy>태균 구</cp:lastModifiedBy>
  <cp:revision>17</cp:revision>
  <dcterms:created xsi:type="dcterms:W3CDTF">2019-05-06T14:06:23Z</dcterms:created>
  <dcterms:modified xsi:type="dcterms:W3CDTF">2019-05-07T07:41:32Z</dcterms:modified>
</cp:coreProperties>
</file>