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1647" autoAdjust="0"/>
  </p:normalViewPr>
  <p:slideViewPr>
    <p:cSldViewPr snapToGrid="0">
      <p:cViewPr>
        <p:scale>
          <a:sx n="75" d="100"/>
          <a:sy n="75" d="100"/>
        </p:scale>
        <p:origin x="45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0883-06B2-4EAA-8D78-30A3F849A1D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5128A-91E7-4856-8F0C-60C60105A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5128A-91E7-4856-8F0C-60C60105AB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지도</a:t>
            </a:r>
            <a:r>
              <a:rPr lang="en-US" altLang="ko-KR" dirty="0"/>
              <a:t>-</a:t>
            </a:r>
            <a:r>
              <a:rPr lang="en-US" altLang="ko-KR"/>
              <a:t>folium </a:t>
            </a:r>
            <a:r>
              <a:rPr lang="ko-KR" altLang="en-US"/>
              <a:t>업무분담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5128A-91E7-4856-8F0C-60C60105AB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8257-926C-48D3-A2F7-75890B6C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60277-CFC0-4EB4-B66B-56263E20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18081-3303-43CB-824C-B4297A1D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88697-AFAD-46FE-ADD0-F8AF3A56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62D52-17EE-4C3B-AAD8-00A0841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C8BC-36D2-4F72-810A-627A74D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196E9-FFD3-493F-98E3-C8384932B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25EA5-4F95-4298-91B7-F51ADD53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2B3B-C8A0-4B73-B9BB-BD75CA16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5F16C-6871-4CC6-BDE4-50BCF6C1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0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29F3B-C73B-4D03-96EB-32EC6040B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810B8-B5EE-45BB-97CF-2A790EAB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1D48E-A7E9-484F-9265-A69B868E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4167B-21B4-450E-ADDB-161C642E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769CD-756D-4CBF-959A-EBFBB192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0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50935-0E5E-45A8-A4DC-43367C6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A0DAA-783A-4BB5-84DB-69E7FDB2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AA4BE-CA49-484A-AA66-81B7DE7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3F79-8F71-4FAF-BFE5-805B6D8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79226-A7F2-49A3-837B-E36D009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4BA94-64A5-4C7E-963D-C6DE8B4C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77552-18C8-42AA-93C6-04F1AF7B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56BFF-850D-4EFE-A8D5-C1877DF9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6A3BD-4488-42E9-A141-4CCF8BC4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C75D-B621-4FA4-8AE3-654FBAA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9520-9EAE-4B1A-B2DA-5850E861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EDFAF-9587-4461-8A70-89BBD02F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5FE62-614E-45DE-BAC0-C3D0F921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B54E9-3D09-477D-8ED8-59A00C78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A9639-7C35-4BD0-A39A-AAA6F7F4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C2E40-9C15-4A4E-AD4B-4CC0180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A6CC-DA46-4DD5-BC35-6EA009EA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1B4CB-30DA-479A-8EA1-0A0B38E3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3B2B3-D2FE-4D79-BE2D-6055416F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C11681-6D97-40A1-9FAC-5EB48D5B1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D8686-9ABE-47DF-9FE4-C7E655C15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7ED06-DE22-46D6-B939-8CECE1F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3E647-B819-45B0-B5BD-FBD8A7B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68E4C-7E47-46F9-88DE-2EF2C59C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4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9028-9CA9-47F4-9D1F-4062530D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BA6F39-F222-4D74-9B35-8DD61017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E573C-8B54-4DA7-9D3D-F67FB4B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F51E6-4B2C-4129-8F85-791BF5C3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0E2258-FD28-4E3D-807F-FD0B918C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8EF5C-0DE4-495E-A38C-A4328B7C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702C8-AC60-4433-B942-CDABE098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9FFBF-DF2C-4B23-B1A2-F70CA08B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1460B-6F80-4CCD-B5E2-3CDD1655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AA999-1216-4BED-8038-2047ECA9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0DFE6-28A2-4C2F-84FB-3EACA2B8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DAF2B-6CFF-40B6-B3A3-41664A9F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C9961-AD64-40A2-8BEC-49DBEEC5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60633-9290-4088-AFD6-DF70DD50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747690-78AC-42AD-B9C2-D06A6492C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F6469-6A58-47D1-98D1-8AED0C023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D398B-F29B-4D98-8570-7E444F32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A38F8-F401-4221-A4E0-08CD1C28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8EA60-F84B-4C48-A352-00E9257D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42CFC-CECE-4AEA-B6CE-0559C46B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6E85-6044-4DEB-8851-5704F827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8D09-45D8-4BD0-B3E1-596D30CFF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AA2A-7C7B-4F39-A066-0BB3170CD8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4C68-C4CA-440C-909A-DA9B18BD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6D0FE-15D1-44E6-A6F2-B00CB55C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A3AC-8204-48E0-B927-5CD20003E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D3191D-B7AD-47B7-AD56-8D964EED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4287630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b="1" dirty="0"/>
              <a:t>폰 파인더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BFD77-6C62-4619-A905-396727190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b="1" dirty="0"/>
              <a:t>2014132002 </a:t>
            </a:r>
            <a:r>
              <a:rPr lang="ko-KR" altLang="en-US" b="1" dirty="0" err="1"/>
              <a:t>구태균</a:t>
            </a:r>
            <a:endParaRPr lang="en-US" altLang="ko-KR" b="1" dirty="0"/>
          </a:p>
          <a:p>
            <a:pPr algn="l"/>
            <a:r>
              <a:rPr lang="en-US" altLang="ko-KR" b="1" dirty="0"/>
              <a:t>2016180053</a:t>
            </a:r>
            <a:r>
              <a:rPr lang="ko-KR" altLang="en-US" b="1" dirty="0"/>
              <a:t> 성선미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3E61F-AAD7-43DB-BE73-AEAE9E0C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1759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주제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F006E9-47F4-451A-83BD-FF54CA9C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7" y="3719263"/>
            <a:ext cx="4111413" cy="2291838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bg1"/>
                </a:solidFill>
              </a:rPr>
              <a:t>경찰청 홈페이지를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통해 분실한 휴대폰 찾기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내용 개체 틀 3">
            <a:extLst>
              <a:ext uri="{FF2B5EF4-FFF2-40B4-BE49-F238E27FC236}">
                <a16:creationId xmlns:a16="http://schemas.microsoft.com/office/drawing/2014/main" id="{F35A95B3-98C0-49A9-9BF9-EE67D54B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94" y="518339"/>
            <a:ext cx="5428199" cy="4871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6E541D-15F1-48CB-B9F7-5BF50395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92" y="5539561"/>
            <a:ext cx="6276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D10114-6F3E-4F8D-8793-169922562015}"/>
              </a:ext>
            </a:extLst>
          </p:cNvPr>
          <p:cNvSpPr/>
          <p:nvPr/>
        </p:nvSpPr>
        <p:spPr>
          <a:xfrm>
            <a:off x="0" y="1"/>
            <a:ext cx="12192000" cy="1068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9A4E592-C278-45A3-9800-F1CE6F3B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519" y="221183"/>
            <a:ext cx="3661728" cy="625849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 latinLnBrk="0"/>
            <a:r>
              <a:rPr lang="ko-KR" altLang="en-US" sz="2800" dirty="0">
                <a:solidFill>
                  <a:schemeClr val="bg1"/>
                </a:solidFill>
              </a:rPr>
              <a:t>진행계획</a:t>
            </a:r>
            <a:endParaRPr lang="ko-KR" alt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55E193-8B80-4B74-A11D-D2A80EC546EB}"/>
              </a:ext>
            </a:extLst>
          </p:cNvPr>
          <p:cNvGrpSpPr/>
          <p:nvPr/>
        </p:nvGrpSpPr>
        <p:grpSpPr>
          <a:xfrm>
            <a:off x="1003437" y="2313076"/>
            <a:ext cx="10185125" cy="2699190"/>
            <a:chOff x="279675" y="1477699"/>
            <a:chExt cx="11675258" cy="327858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F439D90-3511-4F7E-A679-DAF8136BA455}"/>
                </a:ext>
              </a:extLst>
            </p:cNvPr>
            <p:cNvCxnSpPr>
              <a:cxnSpLocks/>
            </p:cNvCxnSpPr>
            <p:nvPr/>
          </p:nvCxnSpPr>
          <p:spPr>
            <a:xfrm>
              <a:off x="414100" y="3024517"/>
              <a:ext cx="1154083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0791529-9831-4307-9915-D32E503307E2}"/>
                </a:ext>
              </a:extLst>
            </p:cNvPr>
            <p:cNvSpPr/>
            <p:nvPr/>
          </p:nvSpPr>
          <p:spPr>
            <a:xfrm>
              <a:off x="699911" y="2889956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539606-A501-4E93-8559-1575E98E26B5}"/>
                </a:ext>
              </a:extLst>
            </p:cNvPr>
            <p:cNvSpPr/>
            <p:nvPr/>
          </p:nvSpPr>
          <p:spPr>
            <a:xfrm>
              <a:off x="3339537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214262-6EAF-490A-9C29-06550E33C1DD}"/>
                </a:ext>
              </a:extLst>
            </p:cNvPr>
            <p:cNvSpPr/>
            <p:nvPr/>
          </p:nvSpPr>
          <p:spPr>
            <a:xfrm>
              <a:off x="9053688" y="2877764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2182A3-9643-4952-BB16-525EB536F387}"/>
                </a:ext>
              </a:extLst>
            </p:cNvPr>
            <p:cNvSpPr/>
            <p:nvPr/>
          </p:nvSpPr>
          <p:spPr>
            <a:xfrm>
              <a:off x="11644489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3F5F80-89D1-481C-860C-848DD1D92819}"/>
                </a:ext>
              </a:extLst>
            </p:cNvPr>
            <p:cNvSpPr/>
            <p:nvPr/>
          </p:nvSpPr>
          <p:spPr>
            <a:xfrm>
              <a:off x="6172200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7E3CA5-15FA-43A0-9A86-ECA56B4FD4AF}"/>
                </a:ext>
              </a:extLst>
            </p:cNvPr>
            <p:cNvSpPr/>
            <p:nvPr/>
          </p:nvSpPr>
          <p:spPr>
            <a:xfrm>
              <a:off x="4802858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E9EC79-69A7-4DD5-AA4B-AC2C6E6638CF}"/>
                </a:ext>
              </a:extLst>
            </p:cNvPr>
            <p:cNvSpPr/>
            <p:nvPr/>
          </p:nvSpPr>
          <p:spPr>
            <a:xfrm>
              <a:off x="7612944" y="2889955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FA57AD1-0186-425C-BC84-C4AB89A819F9}"/>
                </a:ext>
              </a:extLst>
            </p:cNvPr>
            <p:cNvSpPr/>
            <p:nvPr/>
          </p:nvSpPr>
          <p:spPr>
            <a:xfrm>
              <a:off x="10349088" y="2877763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5E2E41-52A1-4D60-9D28-72652E636C5B}"/>
                </a:ext>
              </a:extLst>
            </p:cNvPr>
            <p:cNvSpPr txBox="1"/>
            <p:nvPr/>
          </p:nvSpPr>
          <p:spPr>
            <a:xfrm>
              <a:off x="931389" y="315907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3A3070-E92C-47D8-968E-6BCB7227EC37}"/>
                </a:ext>
              </a:extLst>
            </p:cNvPr>
            <p:cNvSpPr/>
            <p:nvPr/>
          </p:nvSpPr>
          <p:spPr>
            <a:xfrm>
              <a:off x="1876216" y="2877762"/>
              <a:ext cx="45719" cy="293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0FC25B-2C1D-46A8-B635-82E0DFEC96CD}"/>
                </a:ext>
              </a:extLst>
            </p:cNvPr>
            <p:cNvSpPr txBox="1"/>
            <p:nvPr/>
          </p:nvSpPr>
          <p:spPr>
            <a:xfrm>
              <a:off x="2255540" y="262759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C6EBB4-F5BA-40BE-9BE5-62A1874FF242}"/>
                </a:ext>
              </a:extLst>
            </p:cNvPr>
            <p:cNvSpPr txBox="1"/>
            <p:nvPr/>
          </p:nvSpPr>
          <p:spPr>
            <a:xfrm>
              <a:off x="3740206" y="305211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F2DEA2-7534-4493-BB99-E97053207F61}"/>
                </a:ext>
              </a:extLst>
            </p:cNvPr>
            <p:cNvSpPr txBox="1"/>
            <p:nvPr/>
          </p:nvSpPr>
          <p:spPr>
            <a:xfrm>
              <a:off x="5122125" y="261003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F45285-D88D-43DB-9507-569682FA1010}"/>
                </a:ext>
              </a:extLst>
            </p:cNvPr>
            <p:cNvSpPr txBox="1"/>
            <p:nvPr/>
          </p:nvSpPr>
          <p:spPr>
            <a:xfrm>
              <a:off x="6528947" y="3079146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808D0E-6EEB-4596-88D3-0517B7AF4E92}"/>
                </a:ext>
              </a:extLst>
            </p:cNvPr>
            <p:cNvSpPr txBox="1"/>
            <p:nvPr/>
          </p:nvSpPr>
          <p:spPr>
            <a:xfrm>
              <a:off x="7969691" y="253780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337CC39-F5C1-4B6B-BC89-B09DC4FCD515}"/>
                </a:ext>
              </a:extLst>
            </p:cNvPr>
            <p:cNvSpPr txBox="1"/>
            <p:nvPr/>
          </p:nvSpPr>
          <p:spPr>
            <a:xfrm>
              <a:off x="9337763" y="311120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509E44-F1D0-4DAA-A20F-38CD8D0CE6FD}"/>
                </a:ext>
              </a:extLst>
            </p:cNvPr>
            <p:cNvSpPr txBox="1"/>
            <p:nvPr/>
          </p:nvSpPr>
          <p:spPr>
            <a:xfrm>
              <a:off x="10633163" y="2581808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주차</a:t>
              </a:r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554BDAD6-4A0E-40F6-B933-5F0E13B2C100}"/>
                </a:ext>
              </a:extLst>
            </p:cNvPr>
            <p:cNvSpPr txBox="1">
              <a:spLocks/>
            </p:cNvSpPr>
            <p:nvPr/>
          </p:nvSpPr>
          <p:spPr>
            <a:xfrm>
              <a:off x="279675" y="3738796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파이썬 모듈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</a:p>
            <a:p>
              <a:pPr algn="ctr" latinLnBrk="0"/>
              <a:r>
                <a:rPr lang="en-US" altLang="ko-KR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OpenAPI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조사</a:t>
              </a:r>
            </a:p>
          </p:txBody>
        </p:sp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A0C7BA66-500F-45DA-9724-3D69F3457D01}"/>
                </a:ext>
              </a:extLst>
            </p:cNvPr>
            <p:cNvSpPr txBox="1">
              <a:spLocks/>
            </p:cNvSpPr>
            <p:nvPr/>
          </p:nvSpPr>
          <p:spPr>
            <a:xfrm>
              <a:off x="1603826" y="1484493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기획발표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 기획</a:t>
              </a:r>
            </a:p>
          </p:txBody>
        </p:sp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62ACF877-0B0C-452C-AE10-D5D5CC9AE508}"/>
                </a:ext>
              </a:extLst>
            </p:cNvPr>
            <p:cNvSpPr txBox="1">
              <a:spLocks/>
            </p:cNvSpPr>
            <p:nvPr/>
          </p:nvSpPr>
          <p:spPr>
            <a:xfrm>
              <a:off x="3110256" y="3717835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en-US" altLang="ko-KR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OpenAPI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연동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en-US" altLang="ko-KR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Tkinter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GUI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533250D2-A974-471E-9B19-112143F7D09D}"/>
                </a:ext>
              </a:extLst>
            </p:cNvPr>
            <p:cNvSpPr txBox="1">
              <a:spLocks/>
            </p:cNvSpPr>
            <p:nvPr/>
          </p:nvSpPr>
          <p:spPr>
            <a:xfrm>
              <a:off x="4357679" y="1488216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기능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상세정보 구현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A2042B4C-B84E-4B48-B361-42998B856772}"/>
                </a:ext>
              </a:extLst>
            </p:cNvPr>
            <p:cNvSpPr txBox="1">
              <a:spLocks/>
            </p:cNvSpPr>
            <p:nvPr/>
          </p:nvSpPr>
          <p:spPr>
            <a:xfrm>
              <a:off x="5943192" y="3702276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중간발표</a:t>
              </a:r>
            </a:p>
          </p:txBody>
        </p:sp>
        <p:sp>
          <p:nvSpPr>
            <p:cNvPr id="46" name="제목 1">
              <a:extLst>
                <a:ext uri="{FF2B5EF4-FFF2-40B4-BE49-F238E27FC236}">
                  <a16:creationId xmlns:a16="http://schemas.microsoft.com/office/drawing/2014/main" id="{0367E05C-3290-4725-B9E3-ADB2BC70C1BC}"/>
                </a:ext>
              </a:extLst>
            </p:cNvPr>
            <p:cNvSpPr txBox="1">
              <a:spLocks/>
            </p:cNvSpPr>
            <p:nvPr/>
          </p:nvSpPr>
          <p:spPr>
            <a:xfrm>
              <a:off x="8776128" y="3690084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보관기관 지도 구현</a:t>
              </a:r>
            </a:p>
          </p:txBody>
        </p:sp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EAA2749E-C0E2-457B-919D-8020953C31ED}"/>
                </a:ext>
              </a:extLst>
            </p:cNvPr>
            <p:cNvSpPr txBox="1">
              <a:spLocks/>
            </p:cNvSpPr>
            <p:nvPr/>
          </p:nvSpPr>
          <p:spPr>
            <a:xfrm>
              <a:off x="7317977" y="1483627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이미지 정보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이메일 발신 구현</a:t>
              </a:r>
            </a:p>
          </p:txBody>
        </p:sp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48914E63-1DE8-4A7B-A6C8-1A64AA380007}"/>
                </a:ext>
              </a:extLst>
            </p:cNvPr>
            <p:cNvSpPr txBox="1">
              <a:spLocks/>
            </p:cNvSpPr>
            <p:nvPr/>
          </p:nvSpPr>
          <p:spPr>
            <a:xfrm>
              <a:off x="9878537" y="1477699"/>
              <a:ext cx="2076396" cy="1017485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최종발표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 latinLnBrk="0"/>
              <a:r>
                <a:rPr lang="ko-KR" altLang="en-US" sz="1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베포파일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작성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07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497DA6-69F5-4381-8F72-02FF996A4A4B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1831F-6E27-4EB5-BA9A-6D4D08127123}"/>
              </a:ext>
            </a:extLst>
          </p:cNvPr>
          <p:cNvSpPr txBox="1"/>
          <p:nvPr/>
        </p:nvSpPr>
        <p:spPr>
          <a:xfrm>
            <a:off x="0" y="202783"/>
            <a:ext cx="121920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9DC385-56E1-454B-B2D0-FBB30840DFF1}"/>
              </a:ext>
            </a:extLst>
          </p:cNvPr>
          <p:cNvSpPr/>
          <p:nvPr/>
        </p:nvSpPr>
        <p:spPr>
          <a:xfrm>
            <a:off x="0" y="1"/>
            <a:ext cx="12192000" cy="1068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68FD218-A3FD-49D4-B5D1-F3C779BEFE69}"/>
              </a:ext>
            </a:extLst>
          </p:cNvPr>
          <p:cNvSpPr txBox="1">
            <a:spLocks/>
          </p:cNvSpPr>
          <p:nvPr/>
        </p:nvSpPr>
        <p:spPr>
          <a:xfrm>
            <a:off x="4064230" y="200752"/>
            <a:ext cx="3661728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dirty="0">
                <a:solidFill>
                  <a:schemeClr val="bg1"/>
                </a:solidFill>
              </a:rPr>
              <a:t>진행상황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698F6E-EF07-4DD5-AD0B-F036C5EA33D3}"/>
              </a:ext>
            </a:extLst>
          </p:cNvPr>
          <p:cNvSpPr/>
          <p:nvPr/>
        </p:nvSpPr>
        <p:spPr>
          <a:xfrm>
            <a:off x="1918182" y="1767515"/>
            <a:ext cx="3082795" cy="388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파이썬 모듈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rgbClr val="FF0000"/>
                </a:solidFill>
              </a:rPr>
              <a:t>OpenAPI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연동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상세정보 구현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보관기관지도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이미지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갱신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FE2CA6-1949-4E7F-A08D-DF91E9B66B74}"/>
              </a:ext>
            </a:extLst>
          </p:cNvPr>
          <p:cNvSpPr/>
          <p:nvPr/>
        </p:nvSpPr>
        <p:spPr>
          <a:xfrm>
            <a:off x="7191025" y="1767515"/>
            <a:ext cx="246574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rgbClr val="FF0000"/>
                </a:solidFill>
              </a:rPr>
              <a:t>Tkinter</a:t>
            </a:r>
            <a:r>
              <a:rPr lang="en-US" altLang="ko-KR" sz="2800" dirty="0">
                <a:solidFill>
                  <a:srgbClr val="FF0000"/>
                </a:solidFill>
              </a:rPr>
              <a:t> GUI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</a:rPr>
              <a:t>검색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정렬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베포파일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PPT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E-mail</a:t>
            </a:r>
            <a:endParaRPr lang="ko-KR" altLang="en-US" sz="2800" dirty="0">
              <a:solidFill>
                <a:srgbClr val="FF0000"/>
              </a:solidFill>
            </a:endParaRPr>
          </a:p>
          <a:p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A7B422-B2B9-4686-9EFD-DCDF4EE3519A}"/>
              </a:ext>
            </a:extLst>
          </p:cNvPr>
          <p:cNvCxnSpPr/>
          <p:nvPr/>
        </p:nvCxnSpPr>
        <p:spPr>
          <a:xfrm>
            <a:off x="5913263" y="1524422"/>
            <a:ext cx="0" cy="4490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80BF0-7BDF-418D-9BAC-C60AADF2CA08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689F1C-0803-4BBF-A577-DD644377F931}"/>
              </a:ext>
            </a:extLst>
          </p:cNvPr>
          <p:cNvGrpSpPr/>
          <p:nvPr/>
        </p:nvGrpSpPr>
        <p:grpSpPr>
          <a:xfrm>
            <a:off x="484269" y="1380633"/>
            <a:ext cx="10018631" cy="4941281"/>
            <a:chOff x="469004" y="501510"/>
            <a:chExt cx="11911963" cy="531963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1332843-E1FB-4AB2-9D3E-D222355BE60C}"/>
                </a:ext>
              </a:extLst>
            </p:cNvPr>
            <p:cNvGrpSpPr/>
            <p:nvPr/>
          </p:nvGrpSpPr>
          <p:grpSpPr>
            <a:xfrm>
              <a:off x="2063942" y="1061308"/>
              <a:ext cx="8274412" cy="4735383"/>
              <a:chOff x="1704109" y="1632857"/>
              <a:chExt cx="8274412" cy="473538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5CDD373-50F0-4ACF-BD85-66DB4CE45181}"/>
                  </a:ext>
                </a:extLst>
              </p:cNvPr>
              <p:cNvGrpSpPr/>
              <p:nvPr/>
            </p:nvGrpSpPr>
            <p:grpSpPr>
              <a:xfrm>
                <a:off x="2103870" y="1898256"/>
                <a:ext cx="7874651" cy="4469984"/>
                <a:chOff x="2158674" y="1916069"/>
                <a:chExt cx="7874651" cy="4469984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6424D33B-ECC2-4208-8BC7-1D10BC47BA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58674" y="1916069"/>
                  <a:ext cx="7874651" cy="4469984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A09D199B-B5E6-4331-A858-1156B7DDFE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7712" y="2604581"/>
                  <a:ext cx="1271202" cy="1338027"/>
                </a:xfrm>
                <a:prstGeom prst="rect">
                  <a:avLst/>
                </a:prstGeom>
              </p:spPr>
            </p:pic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D54D147-F632-4F23-8C73-0BE63C0ED5FC}"/>
                  </a:ext>
                </a:extLst>
              </p:cNvPr>
              <p:cNvSpPr/>
              <p:nvPr/>
            </p:nvSpPr>
            <p:spPr>
              <a:xfrm>
                <a:off x="2213479" y="2321626"/>
                <a:ext cx="1261241" cy="2271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2914867-F13B-4881-8D8F-C23C68CBDDB7}"/>
                  </a:ext>
                </a:extLst>
              </p:cNvPr>
              <p:cNvSpPr/>
              <p:nvPr/>
            </p:nvSpPr>
            <p:spPr>
              <a:xfrm>
                <a:off x="2213479" y="5668489"/>
                <a:ext cx="3439176" cy="2271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8B11664-D3D4-4374-9E8D-465DB02F4BE7}"/>
                  </a:ext>
                </a:extLst>
              </p:cNvPr>
              <p:cNvSpPr/>
              <p:nvPr/>
            </p:nvSpPr>
            <p:spPr>
              <a:xfrm>
                <a:off x="4698812" y="2586768"/>
                <a:ext cx="1255297" cy="13380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78F010-3CCF-4886-BFEF-C1F066890FA6}"/>
                  </a:ext>
                </a:extLst>
              </p:cNvPr>
              <p:cNvSpPr/>
              <p:nvPr/>
            </p:nvSpPr>
            <p:spPr>
              <a:xfrm>
                <a:off x="6905644" y="2214111"/>
                <a:ext cx="1033012" cy="3726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7EE43F7-3B1B-4A41-9C51-880E287BAC7A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 flipV="1">
                <a:off x="1704109" y="1727860"/>
                <a:ext cx="509370" cy="7073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1E8E792D-00B5-4F85-98C5-6F4C5C285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4109" y="5778278"/>
                <a:ext cx="50937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42E0970-8C05-4DE5-86C0-8FB6C6382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1804" y="1632857"/>
                <a:ext cx="0" cy="9539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7E50402E-3828-44CB-86AA-3ACFDCFD65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2150" y="1632857"/>
                <a:ext cx="0" cy="57195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4D8BEB-C9FA-4D06-A786-0C69567D84ED}"/>
                </a:ext>
              </a:extLst>
            </p:cNvPr>
            <p:cNvSpPr txBox="1"/>
            <p:nvPr/>
          </p:nvSpPr>
          <p:spPr>
            <a:xfrm>
              <a:off x="680364" y="599643"/>
              <a:ext cx="1750212" cy="497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Spinbox</a:t>
              </a:r>
              <a:endParaRPr lang="ko-KR" altLang="en-US" sz="2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4276F5-E341-42AC-943C-93D9273BA55A}"/>
                </a:ext>
              </a:extLst>
            </p:cNvPr>
            <p:cNvSpPr txBox="1"/>
            <p:nvPr/>
          </p:nvSpPr>
          <p:spPr>
            <a:xfrm>
              <a:off x="469004" y="4745064"/>
              <a:ext cx="1750211" cy="497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Scrollbar</a:t>
              </a:r>
              <a:endParaRPr lang="ko-KR" altLang="en-US" sz="2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91A035-CB6C-48A9-A804-FAA1887306FE}"/>
                </a:ext>
              </a:extLst>
            </p:cNvPr>
            <p:cNvSpPr txBox="1"/>
            <p:nvPr/>
          </p:nvSpPr>
          <p:spPr>
            <a:xfrm>
              <a:off x="4986953" y="501510"/>
              <a:ext cx="2159607" cy="497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Combobox</a:t>
              </a:r>
              <a:endParaRPr lang="ko-KR" altLang="en-US" sz="2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A7301E-597F-4AA2-90AB-721F8911E3B9}"/>
                </a:ext>
              </a:extLst>
            </p:cNvPr>
            <p:cNvSpPr txBox="1"/>
            <p:nvPr/>
          </p:nvSpPr>
          <p:spPr>
            <a:xfrm>
              <a:off x="7407731" y="501510"/>
              <a:ext cx="2617622" cy="497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/>
                <a:t>Checkbutton</a:t>
              </a:r>
              <a:endParaRPr lang="ko-KR" altLang="en-US" sz="2400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A40C28-07B7-4310-B588-E36F080F944C}"/>
                </a:ext>
              </a:extLst>
            </p:cNvPr>
            <p:cNvSpPr/>
            <p:nvPr/>
          </p:nvSpPr>
          <p:spPr>
            <a:xfrm>
              <a:off x="6193969" y="5206729"/>
              <a:ext cx="4056341" cy="589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E4C40D1-B124-4639-80F0-007DB72E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0310" y="5501710"/>
              <a:ext cx="61367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3F426D-8456-45ED-8D0E-F78F66D0E078}"/>
                </a:ext>
              </a:extLst>
            </p:cNvPr>
            <p:cNvSpPr txBox="1"/>
            <p:nvPr/>
          </p:nvSpPr>
          <p:spPr>
            <a:xfrm>
              <a:off x="10945482" y="5324128"/>
              <a:ext cx="1435485" cy="497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button</a:t>
              </a:r>
              <a:endParaRPr lang="ko-KR" altLang="en-US" sz="2400" b="1" dirty="0"/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01C3E882-D2A8-406A-8038-6F795C24102B}"/>
              </a:ext>
            </a:extLst>
          </p:cNvPr>
          <p:cNvSpPr txBox="1">
            <a:spLocks/>
          </p:cNvSpPr>
          <p:nvPr/>
        </p:nvSpPr>
        <p:spPr>
          <a:xfrm>
            <a:off x="3608361" y="154943"/>
            <a:ext cx="5009892" cy="50282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2800" dirty="0" err="1">
                <a:solidFill>
                  <a:schemeClr val="bg1"/>
                </a:solidFill>
              </a:rPr>
              <a:t>Tkinter</a:t>
            </a:r>
            <a:r>
              <a:rPr lang="en-US" altLang="ko-KR" sz="2800" dirty="0">
                <a:solidFill>
                  <a:schemeClr val="bg1"/>
                </a:solidFill>
              </a:rPr>
              <a:t> GUI</a:t>
            </a:r>
            <a:r>
              <a:rPr lang="ko-KR" altLang="en-US" sz="2800" dirty="0">
                <a:solidFill>
                  <a:schemeClr val="bg1"/>
                </a:solidFill>
              </a:rPr>
              <a:t>로 구현한 전체화면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A892EC1-FB1F-4DE4-B619-3C3DC1346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809" y="2172539"/>
            <a:ext cx="2681578" cy="20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FA4C60C-DB00-4B83-A34A-0764CF36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15" y="2336122"/>
            <a:ext cx="3424976" cy="2592155"/>
          </a:xfrm>
          <a:prstGeom prst="rect">
            <a:avLst/>
          </a:prstGeom>
        </p:spPr>
      </p:pic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4E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101DAF6-0CAE-4DAB-883D-4EB3B193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36" b="6563"/>
          <a:stretch/>
        </p:blipFill>
        <p:spPr>
          <a:xfrm>
            <a:off x="5060102" y="1282194"/>
            <a:ext cx="6641034" cy="47000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AB364-53C8-4812-B918-0026BBA235EA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483E4C5-504C-4F5D-BB99-6A190E31964C}"/>
              </a:ext>
            </a:extLst>
          </p:cNvPr>
          <p:cNvSpPr txBox="1">
            <a:spLocks/>
          </p:cNvSpPr>
          <p:nvPr/>
        </p:nvSpPr>
        <p:spPr>
          <a:xfrm>
            <a:off x="4075519" y="221183"/>
            <a:ext cx="3661728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bg1"/>
                </a:solidFill>
              </a:rPr>
              <a:t>이메일 전송</a:t>
            </a:r>
          </a:p>
        </p:txBody>
      </p:sp>
    </p:spTree>
    <p:extLst>
      <p:ext uri="{BB962C8B-B14F-4D97-AF65-F5344CB8AC3E}">
        <p14:creationId xmlns:p14="http://schemas.microsoft.com/office/powerpoint/2010/main" val="417280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2344E5-B0F7-4DB3-9E91-06AD621CE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" r="898"/>
          <a:stretch/>
        </p:blipFill>
        <p:spPr>
          <a:xfrm>
            <a:off x="2209801" y="1260778"/>
            <a:ext cx="7416800" cy="512278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4B48C8-2B92-46E3-BA94-B70BDF377EC1}"/>
              </a:ext>
            </a:extLst>
          </p:cNvPr>
          <p:cNvSpPr/>
          <p:nvPr/>
        </p:nvSpPr>
        <p:spPr>
          <a:xfrm>
            <a:off x="0" y="-13893"/>
            <a:ext cx="12192000" cy="8404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42F9D7B-B7BF-4A47-AF96-24D8A070DC4E}"/>
              </a:ext>
            </a:extLst>
          </p:cNvPr>
          <p:cNvSpPr txBox="1">
            <a:spLocks/>
          </p:cNvSpPr>
          <p:nvPr/>
        </p:nvSpPr>
        <p:spPr>
          <a:xfrm>
            <a:off x="3599418" y="297383"/>
            <a:ext cx="4993163" cy="62584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bg1"/>
                </a:solidFill>
              </a:rPr>
              <a:t>갱신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이미지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검색</a:t>
            </a:r>
            <a:r>
              <a:rPr lang="en-US" altLang="ko-KR" sz="2800" b="1" dirty="0">
                <a:solidFill>
                  <a:schemeClr val="bg1"/>
                </a:solidFill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31378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Office PowerPoint</Application>
  <PresentationFormat>와이드스크린</PresentationFormat>
  <Paragraphs>52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폰 파인더</vt:lpstr>
      <vt:lpstr>주제</vt:lpstr>
      <vt:lpstr>진행계획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폰 파인더</dc:title>
  <dc:creator>성선미</dc:creator>
  <cp:lastModifiedBy>성선미</cp:lastModifiedBy>
  <cp:revision>2</cp:revision>
  <dcterms:created xsi:type="dcterms:W3CDTF">2019-05-27T12:38:16Z</dcterms:created>
  <dcterms:modified xsi:type="dcterms:W3CDTF">2019-05-27T12:42:16Z</dcterms:modified>
</cp:coreProperties>
</file>