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4" r:id="rId6"/>
    <p:sldId id="259" r:id="rId7"/>
    <p:sldId id="268" r:id="rId8"/>
    <p:sldId id="266" r:id="rId9"/>
    <p:sldId id="260" r:id="rId10"/>
    <p:sldId id="264" r:id="rId11"/>
    <p:sldId id="261" r:id="rId12"/>
    <p:sldId id="262" r:id="rId13"/>
    <p:sldId id="263" r:id="rId14"/>
    <p:sldId id="269" r:id="rId15"/>
    <p:sldId id="270" r:id="rId16"/>
    <p:sldId id="267" r:id="rId17"/>
    <p:sldId id="265" r:id="rId18"/>
    <p:sldId id="271" r:id="rId19"/>
    <p:sldId id="273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545A-E7C9-4C95-98BA-CB77A592AB3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A86EE7-030F-47C4-BEB3-53894C364727}">
      <dgm:prSet/>
      <dgm:spPr/>
      <dgm:t>
        <a:bodyPr/>
        <a:lstStyle/>
        <a:p>
          <a:r>
            <a:rPr lang="en-US"/>
            <a:t>How can a bidirectional English-Nepali MT system improve translation accuracy in the legal domain?</a:t>
          </a:r>
        </a:p>
      </dgm:t>
    </dgm:pt>
    <dgm:pt modelId="{22CD683F-7F01-4547-944A-394B3AE19EA6}" type="parTrans" cxnId="{886FB461-A1EE-45E9-80A2-F89F237728BA}">
      <dgm:prSet/>
      <dgm:spPr/>
      <dgm:t>
        <a:bodyPr/>
        <a:lstStyle/>
        <a:p>
          <a:endParaRPr lang="en-US"/>
        </a:p>
      </dgm:t>
    </dgm:pt>
    <dgm:pt modelId="{B3D7EA1A-312F-4288-892B-C1B492F1E983}" type="sibTrans" cxnId="{886FB461-A1EE-45E9-80A2-F89F237728BA}">
      <dgm:prSet/>
      <dgm:spPr/>
      <dgm:t>
        <a:bodyPr/>
        <a:lstStyle/>
        <a:p>
          <a:endParaRPr lang="en-US"/>
        </a:p>
      </dgm:t>
    </dgm:pt>
    <dgm:pt modelId="{14D3188E-C62E-4EF1-826D-B9E4703F40E9}">
      <dgm:prSet/>
      <dgm:spPr/>
      <dgm:t>
        <a:bodyPr/>
        <a:lstStyle/>
        <a:p>
          <a:r>
            <a:rPr lang="en-US"/>
            <a:t>What are the challenges of developing a domain-specific dataset for low-resource languages?</a:t>
          </a:r>
        </a:p>
      </dgm:t>
    </dgm:pt>
    <dgm:pt modelId="{5819468C-8249-4272-A725-FF18955C10A5}" type="parTrans" cxnId="{9063DC6C-A366-42DE-AD9F-567A1A3174F7}">
      <dgm:prSet/>
      <dgm:spPr/>
      <dgm:t>
        <a:bodyPr/>
        <a:lstStyle/>
        <a:p>
          <a:endParaRPr lang="en-US"/>
        </a:p>
      </dgm:t>
    </dgm:pt>
    <dgm:pt modelId="{527B0E5B-9A9F-4283-A9A0-954CEDAD7EA0}" type="sibTrans" cxnId="{9063DC6C-A366-42DE-AD9F-567A1A3174F7}">
      <dgm:prSet/>
      <dgm:spPr/>
      <dgm:t>
        <a:bodyPr/>
        <a:lstStyle/>
        <a:p>
          <a:endParaRPr lang="en-US"/>
        </a:p>
      </dgm:t>
    </dgm:pt>
    <dgm:pt modelId="{8E35B145-49FD-438A-A9BE-4456BDE291A1}">
      <dgm:prSet/>
      <dgm:spPr/>
      <dgm:t>
        <a:bodyPr/>
        <a:lstStyle/>
        <a:p>
          <a:r>
            <a:rPr lang="en-US"/>
            <a:t>Can a Transformer-based model outperform RNN models in legal translation?</a:t>
          </a:r>
        </a:p>
      </dgm:t>
    </dgm:pt>
    <dgm:pt modelId="{5D6C1088-FFAD-416A-91D7-C7D0D86C1749}" type="parTrans" cxnId="{3C35CBBD-E74E-4516-A52A-E099BB06B417}">
      <dgm:prSet/>
      <dgm:spPr/>
      <dgm:t>
        <a:bodyPr/>
        <a:lstStyle/>
        <a:p>
          <a:endParaRPr lang="en-US"/>
        </a:p>
      </dgm:t>
    </dgm:pt>
    <dgm:pt modelId="{97941781-9CE3-42F2-94CA-5949BC416B25}" type="sibTrans" cxnId="{3C35CBBD-E74E-4516-A52A-E099BB06B417}">
      <dgm:prSet/>
      <dgm:spPr/>
      <dgm:t>
        <a:bodyPr/>
        <a:lstStyle/>
        <a:p>
          <a:endParaRPr lang="en-US"/>
        </a:p>
      </dgm:t>
    </dgm:pt>
    <dgm:pt modelId="{AB9D9B33-ED19-48BF-851F-A0E1CCCE7A04}">
      <dgm:prSet/>
      <dgm:spPr/>
      <dgm:t>
        <a:bodyPr/>
        <a:lstStyle/>
        <a:p>
          <a:r>
            <a:rPr lang="en-US"/>
            <a:t>How does the system's performance compare to existing general-domain MT systems?</a:t>
          </a:r>
        </a:p>
      </dgm:t>
    </dgm:pt>
    <dgm:pt modelId="{3394B42A-86BB-4A80-A863-605041108EE9}" type="parTrans" cxnId="{DAF7D5CF-25BB-4C24-B033-8BD504BB48D4}">
      <dgm:prSet/>
      <dgm:spPr/>
      <dgm:t>
        <a:bodyPr/>
        <a:lstStyle/>
        <a:p>
          <a:endParaRPr lang="en-US"/>
        </a:p>
      </dgm:t>
    </dgm:pt>
    <dgm:pt modelId="{E8E5AAE5-8E3D-44E5-8C85-806DEB8AFE69}" type="sibTrans" cxnId="{DAF7D5CF-25BB-4C24-B033-8BD504BB48D4}">
      <dgm:prSet/>
      <dgm:spPr/>
      <dgm:t>
        <a:bodyPr/>
        <a:lstStyle/>
        <a:p>
          <a:endParaRPr lang="en-US"/>
        </a:p>
      </dgm:t>
    </dgm:pt>
    <dgm:pt modelId="{AA0DC8E8-8C62-E14D-9E5E-86831DB97FAD}" type="pres">
      <dgm:prSet presAssocID="{7ED7545A-E7C9-4C95-98BA-CB77A592AB3D}" presName="vert0" presStyleCnt="0">
        <dgm:presLayoutVars>
          <dgm:dir/>
          <dgm:animOne val="branch"/>
          <dgm:animLvl val="lvl"/>
        </dgm:presLayoutVars>
      </dgm:prSet>
      <dgm:spPr/>
    </dgm:pt>
    <dgm:pt modelId="{098B9157-D5E7-B14D-BE9A-231B5EA2EA37}" type="pres">
      <dgm:prSet presAssocID="{0DA86EE7-030F-47C4-BEB3-53894C364727}" presName="thickLine" presStyleLbl="alignNode1" presStyleIdx="0" presStyleCnt="4"/>
      <dgm:spPr/>
    </dgm:pt>
    <dgm:pt modelId="{BD6B726A-E2A4-FF4B-9D8E-E7DE4CBE9F40}" type="pres">
      <dgm:prSet presAssocID="{0DA86EE7-030F-47C4-BEB3-53894C364727}" presName="horz1" presStyleCnt="0"/>
      <dgm:spPr/>
    </dgm:pt>
    <dgm:pt modelId="{17030C8E-D627-3D4C-A9CE-C8D564C9354E}" type="pres">
      <dgm:prSet presAssocID="{0DA86EE7-030F-47C4-BEB3-53894C364727}" presName="tx1" presStyleLbl="revTx" presStyleIdx="0" presStyleCnt="4"/>
      <dgm:spPr/>
    </dgm:pt>
    <dgm:pt modelId="{B159D4E1-33F5-CB40-AEEC-32A2E083A1B9}" type="pres">
      <dgm:prSet presAssocID="{0DA86EE7-030F-47C4-BEB3-53894C364727}" presName="vert1" presStyleCnt="0"/>
      <dgm:spPr/>
    </dgm:pt>
    <dgm:pt modelId="{EEB2F3F8-36A2-4B42-AC01-728DD793B867}" type="pres">
      <dgm:prSet presAssocID="{14D3188E-C62E-4EF1-826D-B9E4703F40E9}" presName="thickLine" presStyleLbl="alignNode1" presStyleIdx="1" presStyleCnt="4"/>
      <dgm:spPr/>
    </dgm:pt>
    <dgm:pt modelId="{D5EEDD64-3020-8446-8A7F-BF4660FB0830}" type="pres">
      <dgm:prSet presAssocID="{14D3188E-C62E-4EF1-826D-B9E4703F40E9}" presName="horz1" presStyleCnt="0"/>
      <dgm:spPr/>
    </dgm:pt>
    <dgm:pt modelId="{70212B1D-A472-7142-AC46-C2C0B8890FFC}" type="pres">
      <dgm:prSet presAssocID="{14D3188E-C62E-4EF1-826D-B9E4703F40E9}" presName="tx1" presStyleLbl="revTx" presStyleIdx="1" presStyleCnt="4"/>
      <dgm:spPr/>
    </dgm:pt>
    <dgm:pt modelId="{BB342899-E733-9642-9388-541762888812}" type="pres">
      <dgm:prSet presAssocID="{14D3188E-C62E-4EF1-826D-B9E4703F40E9}" presName="vert1" presStyleCnt="0"/>
      <dgm:spPr/>
    </dgm:pt>
    <dgm:pt modelId="{F30E7C48-BDEC-9145-8233-50CA5BA91AA9}" type="pres">
      <dgm:prSet presAssocID="{8E35B145-49FD-438A-A9BE-4456BDE291A1}" presName="thickLine" presStyleLbl="alignNode1" presStyleIdx="2" presStyleCnt="4"/>
      <dgm:spPr/>
    </dgm:pt>
    <dgm:pt modelId="{3E46DDB3-46C5-B249-9488-EB4DA7787556}" type="pres">
      <dgm:prSet presAssocID="{8E35B145-49FD-438A-A9BE-4456BDE291A1}" presName="horz1" presStyleCnt="0"/>
      <dgm:spPr/>
    </dgm:pt>
    <dgm:pt modelId="{7C09AD9C-C9A0-554E-A694-9AEA5E0334EB}" type="pres">
      <dgm:prSet presAssocID="{8E35B145-49FD-438A-A9BE-4456BDE291A1}" presName="tx1" presStyleLbl="revTx" presStyleIdx="2" presStyleCnt="4"/>
      <dgm:spPr/>
    </dgm:pt>
    <dgm:pt modelId="{C670943A-5BE8-A043-A8CA-F5CB8B48C315}" type="pres">
      <dgm:prSet presAssocID="{8E35B145-49FD-438A-A9BE-4456BDE291A1}" presName="vert1" presStyleCnt="0"/>
      <dgm:spPr/>
    </dgm:pt>
    <dgm:pt modelId="{CBADCB31-559A-DE43-82BF-266159A3D489}" type="pres">
      <dgm:prSet presAssocID="{AB9D9B33-ED19-48BF-851F-A0E1CCCE7A04}" presName="thickLine" presStyleLbl="alignNode1" presStyleIdx="3" presStyleCnt="4"/>
      <dgm:spPr/>
    </dgm:pt>
    <dgm:pt modelId="{C0D7C654-7D9C-7448-BB34-417B676885BD}" type="pres">
      <dgm:prSet presAssocID="{AB9D9B33-ED19-48BF-851F-A0E1CCCE7A04}" presName="horz1" presStyleCnt="0"/>
      <dgm:spPr/>
    </dgm:pt>
    <dgm:pt modelId="{3782862B-CAD4-C34B-8C2A-24C397DCE4D0}" type="pres">
      <dgm:prSet presAssocID="{AB9D9B33-ED19-48BF-851F-A0E1CCCE7A04}" presName="tx1" presStyleLbl="revTx" presStyleIdx="3" presStyleCnt="4"/>
      <dgm:spPr/>
    </dgm:pt>
    <dgm:pt modelId="{1C63971F-A4B5-CB49-B611-A7436DC8EF3A}" type="pres">
      <dgm:prSet presAssocID="{AB9D9B33-ED19-48BF-851F-A0E1CCCE7A04}" presName="vert1" presStyleCnt="0"/>
      <dgm:spPr/>
    </dgm:pt>
  </dgm:ptLst>
  <dgm:cxnLst>
    <dgm:cxn modelId="{886FB461-A1EE-45E9-80A2-F89F237728BA}" srcId="{7ED7545A-E7C9-4C95-98BA-CB77A592AB3D}" destId="{0DA86EE7-030F-47C4-BEB3-53894C364727}" srcOrd="0" destOrd="0" parTransId="{22CD683F-7F01-4547-944A-394B3AE19EA6}" sibTransId="{B3D7EA1A-312F-4288-892B-C1B492F1E983}"/>
    <dgm:cxn modelId="{9063DC6C-A366-42DE-AD9F-567A1A3174F7}" srcId="{7ED7545A-E7C9-4C95-98BA-CB77A592AB3D}" destId="{14D3188E-C62E-4EF1-826D-B9E4703F40E9}" srcOrd="1" destOrd="0" parTransId="{5819468C-8249-4272-A725-FF18955C10A5}" sibTransId="{527B0E5B-9A9F-4283-A9A0-954CEDAD7EA0}"/>
    <dgm:cxn modelId="{F1A6458A-BA29-2D46-9DA1-06E80DACE59F}" type="presOf" srcId="{14D3188E-C62E-4EF1-826D-B9E4703F40E9}" destId="{70212B1D-A472-7142-AC46-C2C0B8890FFC}" srcOrd="0" destOrd="0" presId="urn:microsoft.com/office/officeart/2008/layout/LinedList"/>
    <dgm:cxn modelId="{94467296-9A44-6644-80EC-B389B21C7F37}" type="presOf" srcId="{0DA86EE7-030F-47C4-BEB3-53894C364727}" destId="{17030C8E-D627-3D4C-A9CE-C8D564C9354E}" srcOrd="0" destOrd="0" presId="urn:microsoft.com/office/officeart/2008/layout/LinedList"/>
    <dgm:cxn modelId="{F0FB8799-A829-8040-883D-7306F52C9F2D}" type="presOf" srcId="{8E35B145-49FD-438A-A9BE-4456BDE291A1}" destId="{7C09AD9C-C9A0-554E-A694-9AEA5E0334EB}" srcOrd="0" destOrd="0" presId="urn:microsoft.com/office/officeart/2008/layout/LinedList"/>
    <dgm:cxn modelId="{17E7C8A1-C8D2-AD4B-AB09-1D8D5BBA4D05}" type="presOf" srcId="{7ED7545A-E7C9-4C95-98BA-CB77A592AB3D}" destId="{AA0DC8E8-8C62-E14D-9E5E-86831DB97FAD}" srcOrd="0" destOrd="0" presId="urn:microsoft.com/office/officeart/2008/layout/LinedList"/>
    <dgm:cxn modelId="{3C35CBBD-E74E-4516-A52A-E099BB06B417}" srcId="{7ED7545A-E7C9-4C95-98BA-CB77A592AB3D}" destId="{8E35B145-49FD-438A-A9BE-4456BDE291A1}" srcOrd="2" destOrd="0" parTransId="{5D6C1088-FFAD-416A-91D7-C7D0D86C1749}" sibTransId="{97941781-9CE3-42F2-94CA-5949BC416B25}"/>
    <dgm:cxn modelId="{DAF7D5CF-25BB-4C24-B033-8BD504BB48D4}" srcId="{7ED7545A-E7C9-4C95-98BA-CB77A592AB3D}" destId="{AB9D9B33-ED19-48BF-851F-A0E1CCCE7A04}" srcOrd="3" destOrd="0" parTransId="{3394B42A-86BB-4A80-A863-605041108EE9}" sibTransId="{E8E5AAE5-8E3D-44E5-8C85-806DEB8AFE69}"/>
    <dgm:cxn modelId="{AA271CE6-FD30-C144-BCBA-481A660A71C5}" type="presOf" srcId="{AB9D9B33-ED19-48BF-851F-A0E1CCCE7A04}" destId="{3782862B-CAD4-C34B-8C2A-24C397DCE4D0}" srcOrd="0" destOrd="0" presId="urn:microsoft.com/office/officeart/2008/layout/LinedList"/>
    <dgm:cxn modelId="{70DBF6AF-E931-8F40-AF62-92A125786D70}" type="presParOf" srcId="{AA0DC8E8-8C62-E14D-9E5E-86831DB97FAD}" destId="{098B9157-D5E7-B14D-BE9A-231B5EA2EA37}" srcOrd="0" destOrd="0" presId="urn:microsoft.com/office/officeart/2008/layout/LinedList"/>
    <dgm:cxn modelId="{C8BF8211-6068-0E48-B04E-B7B8F3E28579}" type="presParOf" srcId="{AA0DC8E8-8C62-E14D-9E5E-86831DB97FAD}" destId="{BD6B726A-E2A4-FF4B-9D8E-E7DE4CBE9F40}" srcOrd="1" destOrd="0" presId="urn:microsoft.com/office/officeart/2008/layout/LinedList"/>
    <dgm:cxn modelId="{C2AA9213-8A5D-7646-9C1C-5F39BBE7E4E8}" type="presParOf" srcId="{BD6B726A-E2A4-FF4B-9D8E-E7DE4CBE9F40}" destId="{17030C8E-D627-3D4C-A9CE-C8D564C9354E}" srcOrd="0" destOrd="0" presId="urn:microsoft.com/office/officeart/2008/layout/LinedList"/>
    <dgm:cxn modelId="{406E4686-82F2-944E-A4A9-643CC647EFA1}" type="presParOf" srcId="{BD6B726A-E2A4-FF4B-9D8E-E7DE4CBE9F40}" destId="{B159D4E1-33F5-CB40-AEEC-32A2E083A1B9}" srcOrd="1" destOrd="0" presId="urn:microsoft.com/office/officeart/2008/layout/LinedList"/>
    <dgm:cxn modelId="{3BD9146C-CA03-A844-9B34-6327A2180ECA}" type="presParOf" srcId="{AA0DC8E8-8C62-E14D-9E5E-86831DB97FAD}" destId="{EEB2F3F8-36A2-4B42-AC01-728DD793B867}" srcOrd="2" destOrd="0" presId="urn:microsoft.com/office/officeart/2008/layout/LinedList"/>
    <dgm:cxn modelId="{E8C74125-EBEF-944B-AFF4-9070A3766374}" type="presParOf" srcId="{AA0DC8E8-8C62-E14D-9E5E-86831DB97FAD}" destId="{D5EEDD64-3020-8446-8A7F-BF4660FB0830}" srcOrd="3" destOrd="0" presId="urn:microsoft.com/office/officeart/2008/layout/LinedList"/>
    <dgm:cxn modelId="{BD0A44F2-16B3-4140-A11F-2D571767D6A1}" type="presParOf" srcId="{D5EEDD64-3020-8446-8A7F-BF4660FB0830}" destId="{70212B1D-A472-7142-AC46-C2C0B8890FFC}" srcOrd="0" destOrd="0" presId="urn:microsoft.com/office/officeart/2008/layout/LinedList"/>
    <dgm:cxn modelId="{9FC6E90B-3396-DA42-A194-2ACFF634920D}" type="presParOf" srcId="{D5EEDD64-3020-8446-8A7F-BF4660FB0830}" destId="{BB342899-E733-9642-9388-541762888812}" srcOrd="1" destOrd="0" presId="urn:microsoft.com/office/officeart/2008/layout/LinedList"/>
    <dgm:cxn modelId="{49CC4833-67BC-164E-87DA-228542AF4F97}" type="presParOf" srcId="{AA0DC8E8-8C62-E14D-9E5E-86831DB97FAD}" destId="{F30E7C48-BDEC-9145-8233-50CA5BA91AA9}" srcOrd="4" destOrd="0" presId="urn:microsoft.com/office/officeart/2008/layout/LinedList"/>
    <dgm:cxn modelId="{C4A9ADC1-F763-3A4E-AD66-3DA8869CBC6A}" type="presParOf" srcId="{AA0DC8E8-8C62-E14D-9E5E-86831DB97FAD}" destId="{3E46DDB3-46C5-B249-9488-EB4DA7787556}" srcOrd="5" destOrd="0" presId="urn:microsoft.com/office/officeart/2008/layout/LinedList"/>
    <dgm:cxn modelId="{40DD3456-81A3-F34A-9166-9EE08FA9564C}" type="presParOf" srcId="{3E46DDB3-46C5-B249-9488-EB4DA7787556}" destId="{7C09AD9C-C9A0-554E-A694-9AEA5E0334EB}" srcOrd="0" destOrd="0" presId="urn:microsoft.com/office/officeart/2008/layout/LinedList"/>
    <dgm:cxn modelId="{B6E2A181-0000-E44E-B1B4-AECD770318EB}" type="presParOf" srcId="{3E46DDB3-46C5-B249-9488-EB4DA7787556}" destId="{C670943A-5BE8-A043-A8CA-F5CB8B48C315}" srcOrd="1" destOrd="0" presId="urn:microsoft.com/office/officeart/2008/layout/LinedList"/>
    <dgm:cxn modelId="{EF4C1BA0-7577-8744-B77F-1E7A7C894F9A}" type="presParOf" srcId="{AA0DC8E8-8C62-E14D-9E5E-86831DB97FAD}" destId="{CBADCB31-559A-DE43-82BF-266159A3D489}" srcOrd="6" destOrd="0" presId="urn:microsoft.com/office/officeart/2008/layout/LinedList"/>
    <dgm:cxn modelId="{0E7F4500-1559-D045-9B18-56C2CE7E12FA}" type="presParOf" srcId="{AA0DC8E8-8C62-E14D-9E5E-86831DB97FAD}" destId="{C0D7C654-7D9C-7448-BB34-417B676885BD}" srcOrd="7" destOrd="0" presId="urn:microsoft.com/office/officeart/2008/layout/LinedList"/>
    <dgm:cxn modelId="{418BEB97-45A2-9840-A2EC-1985F97C0491}" type="presParOf" srcId="{C0D7C654-7D9C-7448-BB34-417B676885BD}" destId="{3782862B-CAD4-C34B-8C2A-24C397DCE4D0}" srcOrd="0" destOrd="0" presId="urn:microsoft.com/office/officeart/2008/layout/LinedList"/>
    <dgm:cxn modelId="{DC29859B-6780-CC4D-984D-4430F99C09F7}" type="presParOf" srcId="{C0D7C654-7D9C-7448-BB34-417B676885BD}" destId="{1C63971F-A4B5-CB49-B611-A7436DC8E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9E9B6-EEF0-4D11-9996-D0231689B4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5E1CD-296B-4E5D-AB1B-742DD97BC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Corpus Development:</a:t>
          </a:r>
          <a:r>
            <a:rPr lang="en-US"/>
            <a:t> 125k parallel sentences focusing on legal terminologies.</a:t>
          </a:r>
        </a:p>
      </dgm:t>
    </dgm:pt>
    <dgm:pt modelId="{14F07ED6-9514-410F-9FE5-ACBED9B9B88C}" type="parTrans" cxnId="{8FA2693D-2991-4570-A881-CFCFB2CB3C93}">
      <dgm:prSet/>
      <dgm:spPr/>
      <dgm:t>
        <a:bodyPr/>
        <a:lstStyle/>
        <a:p>
          <a:endParaRPr lang="en-US"/>
        </a:p>
      </dgm:t>
    </dgm:pt>
    <dgm:pt modelId="{C1414A9E-5E95-446B-91FA-D6EA24924F80}" type="sibTrans" cxnId="{8FA2693D-2991-4570-A881-CFCFB2CB3C93}">
      <dgm:prSet/>
      <dgm:spPr/>
      <dgm:t>
        <a:bodyPr/>
        <a:lstStyle/>
        <a:p>
          <a:endParaRPr lang="en-US"/>
        </a:p>
      </dgm:t>
    </dgm:pt>
    <dgm:pt modelId="{4B9DFD4D-1B67-44F9-97F7-53E397E13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Models:</a:t>
          </a:r>
          <a:r>
            <a:rPr lang="en-US"/>
            <a:t> RNN with LSTM and Transformer architectures.</a:t>
          </a:r>
        </a:p>
      </dgm:t>
    </dgm:pt>
    <dgm:pt modelId="{9CC0B18D-EED3-4970-8B9C-A7CFFE108EC9}" type="parTrans" cxnId="{77D02B31-9D48-491A-B256-FC9D5DED8BFA}">
      <dgm:prSet/>
      <dgm:spPr/>
      <dgm:t>
        <a:bodyPr/>
        <a:lstStyle/>
        <a:p>
          <a:endParaRPr lang="en-US"/>
        </a:p>
      </dgm:t>
    </dgm:pt>
    <dgm:pt modelId="{E31C4CAB-EB66-48FD-924E-E443C1A504A6}" type="sibTrans" cxnId="{77D02B31-9D48-491A-B256-FC9D5DED8BFA}">
      <dgm:prSet/>
      <dgm:spPr/>
      <dgm:t>
        <a:bodyPr/>
        <a:lstStyle/>
        <a:p>
          <a:endParaRPr lang="en-US"/>
        </a:p>
      </dgm:t>
    </dgm:pt>
    <dgm:pt modelId="{BB8EF7C1-64F0-4B24-B155-CEE50FECED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Evaluation Metric:</a:t>
          </a:r>
          <a:r>
            <a:rPr lang="en-US"/>
            <a:t> BLEU score for translation accuracy.</a:t>
          </a:r>
        </a:p>
      </dgm:t>
    </dgm:pt>
    <dgm:pt modelId="{299D3835-4DF8-443F-841B-202BAEAD3C4F}" type="parTrans" cxnId="{19B90FDA-4E5E-487D-8958-42C23DC8462D}">
      <dgm:prSet/>
      <dgm:spPr/>
      <dgm:t>
        <a:bodyPr/>
        <a:lstStyle/>
        <a:p>
          <a:endParaRPr lang="en-US"/>
        </a:p>
      </dgm:t>
    </dgm:pt>
    <dgm:pt modelId="{F47A24D9-5CAB-4BFE-A818-FE127B205B5D}" type="sibTrans" cxnId="{19B90FDA-4E5E-487D-8958-42C23DC8462D}">
      <dgm:prSet/>
      <dgm:spPr/>
      <dgm:t>
        <a:bodyPr/>
        <a:lstStyle/>
        <a:p>
          <a:endParaRPr lang="en-US"/>
        </a:p>
      </dgm:t>
    </dgm:pt>
    <dgm:pt modelId="{71FBB315-ED15-4BA8-B10B-DD8570AF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Focus Area:</a:t>
          </a:r>
          <a:r>
            <a:rPr lang="en-US"/>
            <a:t> Legal domain-specific translation challenges.</a:t>
          </a:r>
        </a:p>
      </dgm:t>
    </dgm:pt>
    <dgm:pt modelId="{AB5EE995-C904-40CC-995C-858532E68F47}" type="parTrans" cxnId="{3F7BFFAA-A7CD-4570-BE34-C64B8A0196C7}">
      <dgm:prSet/>
      <dgm:spPr/>
      <dgm:t>
        <a:bodyPr/>
        <a:lstStyle/>
        <a:p>
          <a:endParaRPr lang="en-US"/>
        </a:p>
      </dgm:t>
    </dgm:pt>
    <dgm:pt modelId="{9B5E0F20-4704-4AFE-8D71-AF9066A44E85}" type="sibTrans" cxnId="{3F7BFFAA-A7CD-4570-BE34-C64B8A0196C7}">
      <dgm:prSet/>
      <dgm:spPr/>
      <dgm:t>
        <a:bodyPr/>
        <a:lstStyle/>
        <a:p>
          <a:endParaRPr lang="en-US"/>
        </a:p>
      </dgm:t>
    </dgm:pt>
    <dgm:pt modelId="{3DF1595C-29B9-441E-88C9-83A1D2088332}" type="pres">
      <dgm:prSet presAssocID="{B1F9E9B6-EEF0-4D11-9996-D0231689B4A6}" presName="root" presStyleCnt="0">
        <dgm:presLayoutVars>
          <dgm:dir/>
          <dgm:resizeHandles val="exact"/>
        </dgm:presLayoutVars>
      </dgm:prSet>
      <dgm:spPr/>
    </dgm:pt>
    <dgm:pt modelId="{814B8132-907A-467D-90AF-33A90A2590EF}" type="pres">
      <dgm:prSet presAssocID="{F485E1CD-296B-4E5D-AB1B-742DD97BC5A7}" presName="compNode" presStyleCnt="0"/>
      <dgm:spPr/>
    </dgm:pt>
    <dgm:pt modelId="{1AB39D3D-F22C-4782-BE37-C357CE789E7F}" type="pres">
      <dgm:prSet presAssocID="{F485E1CD-296B-4E5D-AB1B-742DD97BC5A7}" presName="bgRect" presStyleLbl="bgShp" presStyleIdx="0" presStyleCnt="4"/>
      <dgm:spPr/>
    </dgm:pt>
    <dgm:pt modelId="{E338930C-1830-4B05-BBEF-1BD720D1A4A6}" type="pres">
      <dgm:prSet presAssocID="{F485E1CD-296B-4E5D-AB1B-742DD97BC5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2965E5-0BB4-49C6-A8FD-BA83B9ED1461}" type="pres">
      <dgm:prSet presAssocID="{F485E1CD-296B-4E5D-AB1B-742DD97BC5A7}" presName="spaceRect" presStyleCnt="0"/>
      <dgm:spPr/>
    </dgm:pt>
    <dgm:pt modelId="{74D324A2-0DD8-4FFE-AB04-3225EA159B0F}" type="pres">
      <dgm:prSet presAssocID="{F485E1CD-296B-4E5D-AB1B-742DD97BC5A7}" presName="parTx" presStyleLbl="revTx" presStyleIdx="0" presStyleCnt="4">
        <dgm:presLayoutVars>
          <dgm:chMax val="0"/>
          <dgm:chPref val="0"/>
        </dgm:presLayoutVars>
      </dgm:prSet>
      <dgm:spPr/>
    </dgm:pt>
    <dgm:pt modelId="{2D3603A3-8F86-4936-BD2C-2F920ABA9D90}" type="pres">
      <dgm:prSet presAssocID="{C1414A9E-5E95-446B-91FA-D6EA24924F80}" presName="sibTrans" presStyleCnt="0"/>
      <dgm:spPr/>
    </dgm:pt>
    <dgm:pt modelId="{19EECDF0-0473-4497-9B03-FDD6CAD95D70}" type="pres">
      <dgm:prSet presAssocID="{4B9DFD4D-1B67-44F9-97F7-53E397E13001}" presName="compNode" presStyleCnt="0"/>
      <dgm:spPr/>
    </dgm:pt>
    <dgm:pt modelId="{DFF34D8B-9AE2-4D3B-8C9D-985BA58E3411}" type="pres">
      <dgm:prSet presAssocID="{4B9DFD4D-1B67-44F9-97F7-53E397E13001}" presName="bgRect" presStyleLbl="bgShp" presStyleIdx="1" presStyleCnt="4"/>
      <dgm:spPr/>
    </dgm:pt>
    <dgm:pt modelId="{19B6B1E0-A5FF-4AEF-9956-94177D924A6B}" type="pres">
      <dgm:prSet presAssocID="{4B9DFD4D-1B67-44F9-97F7-53E397E130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A1A83CF-1D05-4FA5-8C86-FDDF9F805F4F}" type="pres">
      <dgm:prSet presAssocID="{4B9DFD4D-1B67-44F9-97F7-53E397E13001}" presName="spaceRect" presStyleCnt="0"/>
      <dgm:spPr/>
    </dgm:pt>
    <dgm:pt modelId="{08D65238-30A8-43C0-A7E3-DD148882E9DE}" type="pres">
      <dgm:prSet presAssocID="{4B9DFD4D-1B67-44F9-97F7-53E397E13001}" presName="parTx" presStyleLbl="revTx" presStyleIdx="1" presStyleCnt="4">
        <dgm:presLayoutVars>
          <dgm:chMax val="0"/>
          <dgm:chPref val="0"/>
        </dgm:presLayoutVars>
      </dgm:prSet>
      <dgm:spPr/>
    </dgm:pt>
    <dgm:pt modelId="{56AC2A71-4C6B-488E-AFD8-7C5C890602B7}" type="pres">
      <dgm:prSet presAssocID="{E31C4CAB-EB66-48FD-924E-E443C1A504A6}" presName="sibTrans" presStyleCnt="0"/>
      <dgm:spPr/>
    </dgm:pt>
    <dgm:pt modelId="{3F2A1150-79D5-4AA5-A934-BADD7B6AA087}" type="pres">
      <dgm:prSet presAssocID="{BB8EF7C1-64F0-4B24-B155-CEE50FECEDE7}" presName="compNode" presStyleCnt="0"/>
      <dgm:spPr/>
    </dgm:pt>
    <dgm:pt modelId="{832C3786-14CB-4EE5-83A8-5EAAA53C079C}" type="pres">
      <dgm:prSet presAssocID="{BB8EF7C1-64F0-4B24-B155-CEE50FECEDE7}" presName="bgRect" presStyleLbl="bgShp" presStyleIdx="2" presStyleCnt="4"/>
      <dgm:spPr/>
    </dgm:pt>
    <dgm:pt modelId="{8FD332A5-3472-4713-A2DD-A90D5642F4CD}" type="pres">
      <dgm:prSet presAssocID="{BB8EF7C1-64F0-4B24-B155-CEE50FECED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97D4F4B7-684E-47F9-A055-3D72ED4BD5AC}" type="pres">
      <dgm:prSet presAssocID="{BB8EF7C1-64F0-4B24-B155-CEE50FECEDE7}" presName="spaceRect" presStyleCnt="0"/>
      <dgm:spPr/>
    </dgm:pt>
    <dgm:pt modelId="{1248E5C3-CF6C-4E78-8288-46B0C0F662E4}" type="pres">
      <dgm:prSet presAssocID="{BB8EF7C1-64F0-4B24-B155-CEE50FECEDE7}" presName="parTx" presStyleLbl="revTx" presStyleIdx="2" presStyleCnt="4">
        <dgm:presLayoutVars>
          <dgm:chMax val="0"/>
          <dgm:chPref val="0"/>
        </dgm:presLayoutVars>
      </dgm:prSet>
      <dgm:spPr/>
    </dgm:pt>
    <dgm:pt modelId="{81259AA8-02E2-4D72-8556-8D6AAD1213BF}" type="pres">
      <dgm:prSet presAssocID="{F47A24D9-5CAB-4BFE-A818-FE127B205B5D}" presName="sibTrans" presStyleCnt="0"/>
      <dgm:spPr/>
    </dgm:pt>
    <dgm:pt modelId="{542B406C-9A5F-44F3-BE8C-578945BEC1FE}" type="pres">
      <dgm:prSet presAssocID="{71FBB315-ED15-4BA8-B10B-DD8570AF768A}" presName="compNode" presStyleCnt="0"/>
      <dgm:spPr/>
    </dgm:pt>
    <dgm:pt modelId="{2819CC2F-C626-4B62-BD73-11A742A401C3}" type="pres">
      <dgm:prSet presAssocID="{71FBB315-ED15-4BA8-B10B-DD8570AF768A}" presName="bgRect" presStyleLbl="bgShp" presStyleIdx="3" presStyleCnt="4"/>
      <dgm:spPr/>
    </dgm:pt>
    <dgm:pt modelId="{1C5726F9-B51D-44F2-A70C-189E2ED818E0}" type="pres">
      <dgm:prSet presAssocID="{71FBB315-ED15-4BA8-B10B-DD8570AF76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80E70B6-E4B6-4AD4-A458-E0AA430ED5AA}" type="pres">
      <dgm:prSet presAssocID="{71FBB315-ED15-4BA8-B10B-DD8570AF768A}" presName="spaceRect" presStyleCnt="0"/>
      <dgm:spPr/>
    </dgm:pt>
    <dgm:pt modelId="{C3D41FAC-649B-4DAA-BEB1-0B8022214F36}" type="pres">
      <dgm:prSet presAssocID="{71FBB315-ED15-4BA8-B10B-DD8570AF76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E45111-1711-4ABE-8C64-ED0867996D6B}" type="presOf" srcId="{71FBB315-ED15-4BA8-B10B-DD8570AF768A}" destId="{C3D41FAC-649B-4DAA-BEB1-0B8022214F36}" srcOrd="0" destOrd="0" presId="urn:microsoft.com/office/officeart/2018/2/layout/IconVerticalSolidList"/>
    <dgm:cxn modelId="{77D02B31-9D48-491A-B256-FC9D5DED8BFA}" srcId="{B1F9E9B6-EEF0-4D11-9996-D0231689B4A6}" destId="{4B9DFD4D-1B67-44F9-97F7-53E397E13001}" srcOrd="1" destOrd="0" parTransId="{9CC0B18D-EED3-4970-8B9C-A7CFFE108EC9}" sibTransId="{E31C4CAB-EB66-48FD-924E-E443C1A504A6}"/>
    <dgm:cxn modelId="{8FA2693D-2991-4570-A881-CFCFB2CB3C93}" srcId="{B1F9E9B6-EEF0-4D11-9996-D0231689B4A6}" destId="{F485E1CD-296B-4E5D-AB1B-742DD97BC5A7}" srcOrd="0" destOrd="0" parTransId="{14F07ED6-9514-410F-9FE5-ACBED9B9B88C}" sibTransId="{C1414A9E-5E95-446B-91FA-D6EA24924F80}"/>
    <dgm:cxn modelId="{3F7BFFAA-A7CD-4570-BE34-C64B8A0196C7}" srcId="{B1F9E9B6-EEF0-4D11-9996-D0231689B4A6}" destId="{71FBB315-ED15-4BA8-B10B-DD8570AF768A}" srcOrd="3" destOrd="0" parTransId="{AB5EE995-C904-40CC-995C-858532E68F47}" sibTransId="{9B5E0F20-4704-4AFE-8D71-AF9066A44E85}"/>
    <dgm:cxn modelId="{43874EB1-57F6-49FF-9413-C2DFEEAB3FF0}" type="presOf" srcId="{4B9DFD4D-1B67-44F9-97F7-53E397E13001}" destId="{08D65238-30A8-43C0-A7E3-DD148882E9DE}" srcOrd="0" destOrd="0" presId="urn:microsoft.com/office/officeart/2018/2/layout/IconVerticalSolidList"/>
    <dgm:cxn modelId="{FF091FBB-4DCD-40A3-8F4A-D13936585B10}" type="presOf" srcId="{BB8EF7C1-64F0-4B24-B155-CEE50FECEDE7}" destId="{1248E5C3-CF6C-4E78-8288-46B0C0F662E4}" srcOrd="0" destOrd="0" presId="urn:microsoft.com/office/officeart/2018/2/layout/IconVerticalSolidList"/>
    <dgm:cxn modelId="{19B90FDA-4E5E-487D-8958-42C23DC8462D}" srcId="{B1F9E9B6-EEF0-4D11-9996-D0231689B4A6}" destId="{BB8EF7C1-64F0-4B24-B155-CEE50FECEDE7}" srcOrd="2" destOrd="0" parTransId="{299D3835-4DF8-443F-841B-202BAEAD3C4F}" sibTransId="{F47A24D9-5CAB-4BFE-A818-FE127B205B5D}"/>
    <dgm:cxn modelId="{6080CDE1-8C5B-4892-B5B3-8C80C6B1EAB7}" type="presOf" srcId="{F485E1CD-296B-4E5D-AB1B-742DD97BC5A7}" destId="{74D324A2-0DD8-4FFE-AB04-3225EA159B0F}" srcOrd="0" destOrd="0" presId="urn:microsoft.com/office/officeart/2018/2/layout/IconVerticalSolidList"/>
    <dgm:cxn modelId="{09E51FED-D366-4938-9913-7F9B878F6D67}" type="presOf" srcId="{B1F9E9B6-EEF0-4D11-9996-D0231689B4A6}" destId="{3DF1595C-29B9-441E-88C9-83A1D2088332}" srcOrd="0" destOrd="0" presId="urn:microsoft.com/office/officeart/2018/2/layout/IconVerticalSolidList"/>
    <dgm:cxn modelId="{384CA985-449F-45B7-89D1-0A502B5D59D1}" type="presParOf" srcId="{3DF1595C-29B9-441E-88C9-83A1D2088332}" destId="{814B8132-907A-467D-90AF-33A90A2590EF}" srcOrd="0" destOrd="0" presId="urn:microsoft.com/office/officeart/2018/2/layout/IconVerticalSolidList"/>
    <dgm:cxn modelId="{CBACBC98-4A05-4662-B24F-428D56521772}" type="presParOf" srcId="{814B8132-907A-467D-90AF-33A90A2590EF}" destId="{1AB39D3D-F22C-4782-BE37-C357CE789E7F}" srcOrd="0" destOrd="0" presId="urn:microsoft.com/office/officeart/2018/2/layout/IconVerticalSolidList"/>
    <dgm:cxn modelId="{EEE148B2-8AA1-48A7-A30C-C7EC79FC3A18}" type="presParOf" srcId="{814B8132-907A-467D-90AF-33A90A2590EF}" destId="{E338930C-1830-4B05-BBEF-1BD720D1A4A6}" srcOrd="1" destOrd="0" presId="urn:microsoft.com/office/officeart/2018/2/layout/IconVerticalSolidList"/>
    <dgm:cxn modelId="{F517BDF1-75C2-497F-9C21-9C09FD717A82}" type="presParOf" srcId="{814B8132-907A-467D-90AF-33A90A2590EF}" destId="{9A2965E5-0BB4-49C6-A8FD-BA83B9ED1461}" srcOrd="2" destOrd="0" presId="urn:microsoft.com/office/officeart/2018/2/layout/IconVerticalSolidList"/>
    <dgm:cxn modelId="{F63C62D8-9911-4377-85CA-847E8B72A2E4}" type="presParOf" srcId="{814B8132-907A-467D-90AF-33A90A2590EF}" destId="{74D324A2-0DD8-4FFE-AB04-3225EA159B0F}" srcOrd="3" destOrd="0" presId="urn:microsoft.com/office/officeart/2018/2/layout/IconVerticalSolidList"/>
    <dgm:cxn modelId="{AE87DF9C-576F-4CF2-8D6D-C3AFB087BC5E}" type="presParOf" srcId="{3DF1595C-29B9-441E-88C9-83A1D2088332}" destId="{2D3603A3-8F86-4936-BD2C-2F920ABA9D90}" srcOrd="1" destOrd="0" presId="urn:microsoft.com/office/officeart/2018/2/layout/IconVerticalSolidList"/>
    <dgm:cxn modelId="{0C0B2FA3-359A-4FCE-8A5D-9F462E18E1D9}" type="presParOf" srcId="{3DF1595C-29B9-441E-88C9-83A1D2088332}" destId="{19EECDF0-0473-4497-9B03-FDD6CAD95D70}" srcOrd="2" destOrd="0" presId="urn:microsoft.com/office/officeart/2018/2/layout/IconVerticalSolidList"/>
    <dgm:cxn modelId="{0159C49E-4F75-4ED1-B060-7B5ED9E60E0E}" type="presParOf" srcId="{19EECDF0-0473-4497-9B03-FDD6CAD95D70}" destId="{DFF34D8B-9AE2-4D3B-8C9D-985BA58E3411}" srcOrd="0" destOrd="0" presId="urn:microsoft.com/office/officeart/2018/2/layout/IconVerticalSolidList"/>
    <dgm:cxn modelId="{A0B04687-E96A-4438-B2E6-60CA9CC07C58}" type="presParOf" srcId="{19EECDF0-0473-4497-9B03-FDD6CAD95D70}" destId="{19B6B1E0-A5FF-4AEF-9956-94177D924A6B}" srcOrd="1" destOrd="0" presId="urn:microsoft.com/office/officeart/2018/2/layout/IconVerticalSolidList"/>
    <dgm:cxn modelId="{6FA854E7-9A22-400E-AFF8-1DDFC4B91940}" type="presParOf" srcId="{19EECDF0-0473-4497-9B03-FDD6CAD95D70}" destId="{BA1A83CF-1D05-4FA5-8C86-FDDF9F805F4F}" srcOrd="2" destOrd="0" presId="urn:microsoft.com/office/officeart/2018/2/layout/IconVerticalSolidList"/>
    <dgm:cxn modelId="{2F32A563-2F05-4416-A6AF-608A7D767B98}" type="presParOf" srcId="{19EECDF0-0473-4497-9B03-FDD6CAD95D70}" destId="{08D65238-30A8-43C0-A7E3-DD148882E9DE}" srcOrd="3" destOrd="0" presId="urn:microsoft.com/office/officeart/2018/2/layout/IconVerticalSolidList"/>
    <dgm:cxn modelId="{37CFEAF3-5B95-4BB2-BF5B-8C828C302406}" type="presParOf" srcId="{3DF1595C-29B9-441E-88C9-83A1D2088332}" destId="{56AC2A71-4C6B-488E-AFD8-7C5C890602B7}" srcOrd="3" destOrd="0" presId="urn:microsoft.com/office/officeart/2018/2/layout/IconVerticalSolidList"/>
    <dgm:cxn modelId="{44F82293-966E-4C55-9AD5-1B1A9FF01CEE}" type="presParOf" srcId="{3DF1595C-29B9-441E-88C9-83A1D2088332}" destId="{3F2A1150-79D5-4AA5-A934-BADD7B6AA087}" srcOrd="4" destOrd="0" presId="urn:microsoft.com/office/officeart/2018/2/layout/IconVerticalSolidList"/>
    <dgm:cxn modelId="{D05FFFA9-E7F7-418F-AE9A-904E58F08131}" type="presParOf" srcId="{3F2A1150-79D5-4AA5-A934-BADD7B6AA087}" destId="{832C3786-14CB-4EE5-83A8-5EAAA53C079C}" srcOrd="0" destOrd="0" presId="urn:microsoft.com/office/officeart/2018/2/layout/IconVerticalSolidList"/>
    <dgm:cxn modelId="{317715BB-4F10-4C5A-87DE-92812B6BD39B}" type="presParOf" srcId="{3F2A1150-79D5-4AA5-A934-BADD7B6AA087}" destId="{8FD332A5-3472-4713-A2DD-A90D5642F4CD}" srcOrd="1" destOrd="0" presId="urn:microsoft.com/office/officeart/2018/2/layout/IconVerticalSolidList"/>
    <dgm:cxn modelId="{29428093-75B2-4EC2-9D0F-361B2AAF12DC}" type="presParOf" srcId="{3F2A1150-79D5-4AA5-A934-BADD7B6AA087}" destId="{97D4F4B7-684E-47F9-A055-3D72ED4BD5AC}" srcOrd="2" destOrd="0" presId="urn:microsoft.com/office/officeart/2018/2/layout/IconVerticalSolidList"/>
    <dgm:cxn modelId="{A597A5DE-F0AC-4385-B5BD-EFDFE6E7A3C8}" type="presParOf" srcId="{3F2A1150-79D5-4AA5-A934-BADD7B6AA087}" destId="{1248E5C3-CF6C-4E78-8288-46B0C0F662E4}" srcOrd="3" destOrd="0" presId="urn:microsoft.com/office/officeart/2018/2/layout/IconVerticalSolidList"/>
    <dgm:cxn modelId="{8003E0D9-B0EB-4A6A-9178-80263EBD5921}" type="presParOf" srcId="{3DF1595C-29B9-441E-88C9-83A1D2088332}" destId="{81259AA8-02E2-4D72-8556-8D6AAD1213BF}" srcOrd="5" destOrd="0" presId="urn:microsoft.com/office/officeart/2018/2/layout/IconVerticalSolidList"/>
    <dgm:cxn modelId="{3A0D42B2-41A3-4242-A879-673C571789C8}" type="presParOf" srcId="{3DF1595C-29B9-441E-88C9-83A1D2088332}" destId="{542B406C-9A5F-44F3-BE8C-578945BEC1FE}" srcOrd="6" destOrd="0" presId="urn:microsoft.com/office/officeart/2018/2/layout/IconVerticalSolidList"/>
    <dgm:cxn modelId="{DF5D2A70-C095-4F37-873F-01493A2D7722}" type="presParOf" srcId="{542B406C-9A5F-44F3-BE8C-578945BEC1FE}" destId="{2819CC2F-C626-4B62-BD73-11A742A401C3}" srcOrd="0" destOrd="0" presId="urn:microsoft.com/office/officeart/2018/2/layout/IconVerticalSolidList"/>
    <dgm:cxn modelId="{3E5B5EF8-5321-4EFF-879A-EAE42F9A5CDD}" type="presParOf" srcId="{542B406C-9A5F-44F3-BE8C-578945BEC1FE}" destId="{1C5726F9-B51D-44F2-A70C-189E2ED818E0}" srcOrd="1" destOrd="0" presId="urn:microsoft.com/office/officeart/2018/2/layout/IconVerticalSolidList"/>
    <dgm:cxn modelId="{458F875F-81E3-4448-91A0-C1DEDE484350}" type="presParOf" srcId="{542B406C-9A5F-44F3-BE8C-578945BEC1FE}" destId="{880E70B6-E4B6-4AD4-A458-E0AA430ED5AA}" srcOrd="2" destOrd="0" presId="urn:microsoft.com/office/officeart/2018/2/layout/IconVerticalSolidList"/>
    <dgm:cxn modelId="{0A6BF8F7-C37C-4AA4-959A-6C09A7EB5E11}" type="presParOf" srcId="{542B406C-9A5F-44F3-BE8C-578945BEC1FE}" destId="{C3D41FAC-649B-4DAA-BEB1-0B8022214F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25C9D3-DFB6-4E25-89B3-C3138443D4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15748-44CE-44FA-B367-37C151661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 Created a 125k parallel legal corpus using manual translations and web scraping.</a:t>
          </a:r>
        </a:p>
      </dgm:t>
    </dgm:pt>
    <dgm:pt modelId="{91ED0889-DB5D-4B8D-BF12-CE0C40F853F7}" type="parTrans" cxnId="{84FB1B3A-9502-44E1-BC99-740A1F918144}">
      <dgm:prSet/>
      <dgm:spPr/>
      <dgm:t>
        <a:bodyPr/>
        <a:lstStyle/>
        <a:p>
          <a:endParaRPr lang="en-US"/>
        </a:p>
      </dgm:t>
    </dgm:pt>
    <dgm:pt modelId="{64071822-8848-4BB0-929D-7ADB9EF35592}" type="sibTrans" cxnId="{84FB1B3A-9502-44E1-BC99-740A1F918144}">
      <dgm:prSet/>
      <dgm:spPr/>
      <dgm:t>
        <a:bodyPr/>
        <a:lstStyle/>
        <a:p>
          <a:endParaRPr lang="en-US"/>
        </a:p>
      </dgm:t>
    </dgm:pt>
    <dgm:pt modelId="{82387B33-6099-478A-8031-9050A5BB9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Preprocessing: Applied normalization, tokenization, and Byte-Pair-Encoding (BPE).</a:t>
          </a:r>
        </a:p>
      </dgm:t>
    </dgm:pt>
    <dgm:pt modelId="{52FE396A-0F80-4C46-9F47-4477A7D49D80}" type="parTrans" cxnId="{50DA174F-C877-4EB0-B09F-ED0F5EA52CCE}">
      <dgm:prSet/>
      <dgm:spPr/>
      <dgm:t>
        <a:bodyPr/>
        <a:lstStyle/>
        <a:p>
          <a:endParaRPr lang="en-US"/>
        </a:p>
      </dgm:t>
    </dgm:pt>
    <dgm:pt modelId="{FE7A422E-E6B2-4B01-B0D2-B848E80015AC}" type="sibTrans" cxnId="{50DA174F-C877-4EB0-B09F-ED0F5EA52CCE}">
      <dgm:prSet/>
      <dgm:spPr/>
      <dgm:t>
        <a:bodyPr/>
        <a:lstStyle/>
        <a:p>
          <a:endParaRPr lang="en-US"/>
        </a:p>
      </dgm:t>
    </dgm:pt>
    <dgm:pt modelId="{2100B0FE-AB9C-46E3-8C8D-7CEA83069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Selection: Transitioned from RNNs to Transformer-based NMT for better performance.</a:t>
          </a:r>
        </a:p>
      </dgm:t>
    </dgm:pt>
    <dgm:pt modelId="{E21705B5-C741-4484-876D-C7C78339D401}" type="parTrans" cxnId="{433257F1-F555-4785-835E-25C26B396648}">
      <dgm:prSet/>
      <dgm:spPr/>
      <dgm:t>
        <a:bodyPr/>
        <a:lstStyle/>
        <a:p>
          <a:endParaRPr lang="en-US"/>
        </a:p>
      </dgm:t>
    </dgm:pt>
    <dgm:pt modelId="{19544C31-B51C-4C69-B622-E011A53150EF}" type="sibTrans" cxnId="{433257F1-F555-4785-835E-25C26B396648}">
      <dgm:prSet/>
      <dgm:spPr/>
      <dgm:t>
        <a:bodyPr/>
        <a:lstStyle/>
        <a:p>
          <a:endParaRPr lang="en-US"/>
        </a:p>
      </dgm:t>
    </dgm:pt>
    <dgm:pt modelId="{24D936CB-9457-4D8B-8BD4-C53A474EBE8A}" type="pres">
      <dgm:prSet presAssocID="{DF25C9D3-DFB6-4E25-89B3-C3138443D44B}" presName="root" presStyleCnt="0">
        <dgm:presLayoutVars>
          <dgm:dir/>
          <dgm:resizeHandles val="exact"/>
        </dgm:presLayoutVars>
      </dgm:prSet>
      <dgm:spPr/>
    </dgm:pt>
    <dgm:pt modelId="{CF901E0B-06CD-4409-B79C-D7F3202F645B}" type="pres">
      <dgm:prSet presAssocID="{29A15748-44CE-44FA-B367-37C15166120A}" presName="compNode" presStyleCnt="0"/>
      <dgm:spPr/>
    </dgm:pt>
    <dgm:pt modelId="{9A2D8F75-1485-40C2-B845-5BEC0FE342D2}" type="pres">
      <dgm:prSet presAssocID="{29A15748-44CE-44FA-B367-37C15166120A}" presName="bgRect" presStyleLbl="bgShp" presStyleIdx="0" presStyleCnt="3"/>
      <dgm:spPr/>
    </dgm:pt>
    <dgm:pt modelId="{9BF91EAC-FF0D-4E03-BCFC-5296A8B9868C}" type="pres">
      <dgm:prSet presAssocID="{29A15748-44CE-44FA-B367-37C1516612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6F5C5D7-A2FB-4541-A369-85BB09EA2FAF}" type="pres">
      <dgm:prSet presAssocID="{29A15748-44CE-44FA-B367-37C15166120A}" presName="spaceRect" presStyleCnt="0"/>
      <dgm:spPr/>
    </dgm:pt>
    <dgm:pt modelId="{CFF2372E-4D38-48CD-BA4A-7444A8AEDBDF}" type="pres">
      <dgm:prSet presAssocID="{29A15748-44CE-44FA-B367-37C15166120A}" presName="parTx" presStyleLbl="revTx" presStyleIdx="0" presStyleCnt="3">
        <dgm:presLayoutVars>
          <dgm:chMax val="0"/>
          <dgm:chPref val="0"/>
        </dgm:presLayoutVars>
      </dgm:prSet>
      <dgm:spPr/>
    </dgm:pt>
    <dgm:pt modelId="{4BB0C67E-E819-4F05-932F-D7C37C4EB23C}" type="pres">
      <dgm:prSet presAssocID="{64071822-8848-4BB0-929D-7ADB9EF35592}" presName="sibTrans" presStyleCnt="0"/>
      <dgm:spPr/>
    </dgm:pt>
    <dgm:pt modelId="{FF6E1771-CE64-4608-91F7-4A1DA83CBA1F}" type="pres">
      <dgm:prSet presAssocID="{82387B33-6099-478A-8031-9050A5BB9335}" presName="compNode" presStyleCnt="0"/>
      <dgm:spPr/>
    </dgm:pt>
    <dgm:pt modelId="{8F73E01D-D631-4311-8356-938D6C70CFD0}" type="pres">
      <dgm:prSet presAssocID="{82387B33-6099-478A-8031-9050A5BB9335}" presName="bgRect" presStyleLbl="bgShp" presStyleIdx="1" presStyleCnt="3"/>
      <dgm:spPr/>
    </dgm:pt>
    <dgm:pt modelId="{AFAFFEA7-BB32-41DD-A790-9E1709FDB0A8}" type="pres">
      <dgm:prSet presAssocID="{82387B33-6099-478A-8031-9050A5BB93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DED702-4770-4D96-940D-FDA8034752D0}" type="pres">
      <dgm:prSet presAssocID="{82387B33-6099-478A-8031-9050A5BB9335}" presName="spaceRect" presStyleCnt="0"/>
      <dgm:spPr/>
    </dgm:pt>
    <dgm:pt modelId="{294B2089-22F3-4609-81AE-7C738676E4C4}" type="pres">
      <dgm:prSet presAssocID="{82387B33-6099-478A-8031-9050A5BB9335}" presName="parTx" presStyleLbl="revTx" presStyleIdx="1" presStyleCnt="3">
        <dgm:presLayoutVars>
          <dgm:chMax val="0"/>
          <dgm:chPref val="0"/>
        </dgm:presLayoutVars>
      </dgm:prSet>
      <dgm:spPr/>
    </dgm:pt>
    <dgm:pt modelId="{43FA534D-3035-462C-B2EF-0D370CC07C3B}" type="pres">
      <dgm:prSet presAssocID="{FE7A422E-E6B2-4B01-B0D2-B848E80015AC}" presName="sibTrans" presStyleCnt="0"/>
      <dgm:spPr/>
    </dgm:pt>
    <dgm:pt modelId="{D5CFF51A-B32A-47E2-8F5C-4F63DF4DBB76}" type="pres">
      <dgm:prSet presAssocID="{2100B0FE-AB9C-46E3-8C8D-7CEA83069D92}" presName="compNode" presStyleCnt="0"/>
      <dgm:spPr/>
    </dgm:pt>
    <dgm:pt modelId="{61595632-A89D-4865-A446-FBB53E2A6FAA}" type="pres">
      <dgm:prSet presAssocID="{2100B0FE-AB9C-46E3-8C8D-7CEA83069D92}" presName="bgRect" presStyleLbl="bgShp" presStyleIdx="2" presStyleCnt="3"/>
      <dgm:spPr/>
    </dgm:pt>
    <dgm:pt modelId="{78A25D27-011F-4C06-A4E6-C2EA30662FA8}" type="pres">
      <dgm:prSet presAssocID="{2100B0FE-AB9C-46E3-8C8D-7CEA83069D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A79039F9-60C8-48A0-BC29-5346954F678A}" type="pres">
      <dgm:prSet presAssocID="{2100B0FE-AB9C-46E3-8C8D-7CEA83069D92}" presName="spaceRect" presStyleCnt="0"/>
      <dgm:spPr/>
    </dgm:pt>
    <dgm:pt modelId="{5CD57099-C8C7-4688-9035-241493600AFC}" type="pres">
      <dgm:prSet presAssocID="{2100B0FE-AB9C-46E3-8C8D-7CEA83069D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FB1B3A-9502-44E1-BC99-740A1F918144}" srcId="{DF25C9D3-DFB6-4E25-89B3-C3138443D44B}" destId="{29A15748-44CE-44FA-B367-37C15166120A}" srcOrd="0" destOrd="0" parTransId="{91ED0889-DB5D-4B8D-BF12-CE0C40F853F7}" sibTransId="{64071822-8848-4BB0-929D-7ADB9EF35592}"/>
    <dgm:cxn modelId="{50DA174F-C877-4EB0-B09F-ED0F5EA52CCE}" srcId="{DF25C9D3-DFB6-4E25-89B3-C3138443D44B}" destId="{82387B33-6099-478A-8031-9050A5BB9335}" srcOrd="1" destOrd="0" parTransId="{52FE396A-0F80-4C46-9F47-4477A7D49D80}" sibTransId="{FE7A422E-E6B2-4B01-B0D2-B848E80015AC}"/>
    <dgm:cxn modelId="{9DA55888-EA5F-41D8-B092-196A61DF2C37}" type="presOf" srcId="{DF25C9D3-DFB6-4E25-89B3-C3138443D44B}" destId="{24D936CB-9457-4D8B-8BD4-C53A474EBE8A}" srcOrd="0" destOrd="0" presId="urn:microsoft.com/office/officeart/2018/2/layout/IconVerticalSolidList"/>
    <dgm:cxn modelId="{548D8E9D-9AEF-4B95-9ECC-6D668AA136D6}" type="presOf" srcId="{82387B33-6099-478A-8031-9050A5BB9335}" destId="{294B2089-22F3-4609-81AE-7C738676E4C4}" srcOrd="0" destOrd="0" presId="urn:microsoft.com/office/officeart/2018/2/layout/IconVerticalSolidList"/>
    <dgm:cxn modelId="{2C919A9E-DD33-4FBB-88AF-7A1168B3C7E2}" type="presOf" srcId="{2100B0FE-AB9C-46E3-8C8D-7CEA83069D92}" destId="{5CD57099-C8C7-4688-9035-241493600AFC}" srcOrd="0" destOrd="0" presId="urn:microsoft.com/office/officeart/2018/2/layout/IconVerticalSolidList"/>
    <dgm:cxn modelId="{3537C8E0-D1CB-4F12-983C-6EDC3F8A4E3A}" type="presOf" srcId="{29A15748-44CE-44FA-B367-37C15166120A}" destId="{CFF2372E-4D38-48CD-BA4A-7444A8AEDBDF}" srcOrd="0" destOrd="0" presId="urn:microsoft.com/office/officeart/2018/2/layout/IconVerticalSolidList"/>
    <dgm:cxn modelId="{433257F1-F555-4785-835E-25C26B396648}" srcId="{DF25C9D3-DFB6-4E25-89B3-C3138443D44B}" destId="{2100B0FE-AB9C-46E3-8C8D-7CEA83069D92}" srcOrd="2" destOrd="0" parTransId="{E21705B5-C741-4484-876D-C7C78339D401}" sibTransId="{19544C31-B51C-4C69-B622-E011A53150EF}"/>
    <dgm:cxn modelId="{379057DA-5849-49C5-A424-AE7B99E9DB41}" type="presParOf" srcId="{24D936CB-9457-4D8B-8BD4-C53A474EBE8A}" destId="{CF901E0B-06CD-4409-B79C-D7F3202F645B}" srcOrd="0" destOrd="0" presId="urn:microsoft.com/office/officeart/2018/2/layout/IconVerticalSolidList"/>
    <dgm:cxn modelId="{3D191B31-5C15-4273-9B4B-E6C43F77DF35}" type="presParOf" srcId="{CF901E0B-06CD-4409-B79C-D7F3202F645B}" destId="{9A2D8F75-1485-40C2-B845-5BEC0FE342D2}" srcOrd="0" destOrd="0" presId="urn:microsoft.com/office/officeart/2018/2/layout/IconVerticalSolidList"/>
    <dgm:cxn modelId="{B340ACCD-93C9-4352-81C0-ABAF642BF0D9}" type="presParOf" srcId="{CF901E0B-06CD-4409-B79C-D7F3202F645B}" destId="{9BF91EAC-FF0D-4E03-BCFC-5296A8B9868C}" srcOrd="1" destOrd="0" presId="urn:microsoft.com/office/officeart/2018/2/layout/IconVerticalSolidList"/>
    <dgm:cxn modelId="{42860EDF-BE1C-4207-A461-C7160EECC5C2}" type="presParOf" srcId="{CF901E0B-06CD-4409-B79C-D7F3202F645B}" destId="{06F5C5D7-A2FB-4541-A369-85BB09EA2FAF}" srcOrd="2" destOrd="0" presId="urn:microsoft.com/office/officeart/2018/2/layout/IconVerticalSolidList"/>
    <dgm:cxn modelId="{6F435B79-CDD7-4864-9A24-1387C8343867}" type="presParOf" srcId="{CF901E0B-06CD-4409-B79C-D7F3202F645B}" destId="{CFF2372E-4D38-48CD-BA4A-7444A8AEDBDF}" srcOrd="3" destOrd="0" presId="urn:microsoft.com/office/officeart/2018/2/layout/IconVerticalSolidList"/>
    <dgm:cxn modelId="{F2E7385A-8E9D-45D1-BBC0-300B34B62ED4}" type="presParOf" srcId="{24D936CB-9457-4D8B-8BD4-C53A474EBE8A}" destId="{4BB0C67E-E819-4F05-932F-D7C37C4EB23C}" srcOrd="1" destOrd="0" presId="urn:microsoft.com/office/officeart/2018/2/layout/IconVerticalSolidList"/>
    <dgm:cxn modelId="{65225374-9F3C-4399-85E8-7689068C003C}" type="presParOf" srcId="{24D936CB-9457-4D8B-8BD4-C53A474EBE8A}" destId="{FF6E1771-CE64-4608-91F7-4A1DA83CBA1F}" srcOrd="2" destOrd="0" presId="urn:microsoft.com/office/officeart/2018/2/layout/IconVerticalSolidList"/>
    <dgm:cxn modelId="{921B7F84-F44A-424B-A1F8-AB7A7D2E924B}" type="presParOf" srcId="{FF6E1771-CE64-4608-91F7-4A1DA83CBA1F}" destId="{8F73E01D-D631-4311-8356-938D6C70CFD0}" srcOrd="0" destOrd="0" presId="urn:microsoft.com/office/officeart/2018/2/layout/IconVerticalSolidList"/>
    <dgm:cxn modelId="{15C8A544-80BE-41CC-97D6-C9BAAEAC9E19}" type="presParOf" srcId="{FF6E1771-CE64-4608-91F7-4A1DA83CBA1F}" destId="{AFAFFEA7-BB32-41DD-A790-9E1709FDB0A8}" srcOrd="1" destOrd="0" presId="urn:microsoft.com/office/officeart/2018/2/layout/IconVerticalSolidList"/>
    <dgm:cxn modelId="{A5CAD853-80F3-454C-9839-59818C2F3B2E}" type="presParOf" srcId="{FF6E1771-CE64-4608-91F7-4A1DA83CBA1F}" destId="{80DED702-4770-4D96-940D-FDA8034752D0}" srcOrd="2" destOrd="0" presId="urn:microsoft.com/office/officeart/2018/2/layout/IconVerticalSolidList"/>
    <dgm:cxn modelId="{3B3E7C8E-0BFF-4929-ABC7-F0594CA845F3}" type="presParOf" srcId="{FF6E1771-CE64-4608-91F7-4A1DA83CBA1F}" destId="{294B2089-22F3-4609-81AE-7C738676E4C4}" srcOrd="3" destOrd="0" presId="urn:microsoft.com/office/officeart/2018/2/layout/IconVerticalSolidList"/>
    <dgm:cxn modelId="{89B4D388-1433-4752-9F8F-CDF01837BAAA}" type="presParOf" srcId="{24D936CB-9457-4D8B-8BD4-C53A474EBE8A}" destId="{43FA534D-3035-462C-B2EF-0D370CC07C3B}" srcOrd="3" destOrd="0" presId="urn:microsoft.com/office/officeart/2018/2/layout/IconVerticalSolidList"/>
    <dgm:cxn modelId="{97428262-848B-41A3-A632-AA26A6C0B64B}" type="presParOf" srcId="{24D936CB-9457-4D8B-8BD4-C53A474EBE8A}" destId="{D5CFF51A-B32A-47E2-8F5C-4F63DF4DBB76}" srcOrd="4" destOrd="0" presId="urn:microsoft.com/office/officeart/2018/2/layout/IconVerticalSolidList"/>
    <dgm:cxn modelId="{040AAA42-9EC0-492D-860E-36079AC0BD4B}" type="presParOf" srcId="{D5CFF51A-B32A-47E2-8F5C-4F63DF4DBB76}" destId="{61595632-A89D-4865-A446-FBB53E2A6FAA}" srcOrd="0" destOrd="0" presId="urn:microsoft.com/office/officeart/2018/2/layout/IconVerticalSolidList"/>
    <dgm:cxn modelId="{32EBBC04-ED20-4ECA-A4CD-F2F56FB71BF4}" type="presParOf" srcId="{D5CFF51A-B32A-47E2-8F5C-4F63DF4DBB76}" destId="{78A25D27-011F-4C06-A4E6-C2EA30662FA8}" srcOrd="1" destOrd="0" presId="urn:microsoft.com/office/officeart/2018/2/layout/IconVerticalSolidList"/>
    <dgm:cxn modelId="{C3DC5636-5591-48EE-8E97-5347E1C120DA}" type="presParOf" srcId="{D5CFF51A-B32A-47E2-8F5C-4F63DF4DBB76}" destId="{A79039F9-60C8-48A0-BC29-5346954F678A}" srcOrd="2" destOrd="0" presId="urn:microsoft.com/office/officeart/2018/2/layout/IconVerticalSolidList"/>
    <dgm:cxn modelId="{046E597B-6BC8-4CF5-8A49-0C4FFB0803AD}" type="presParOf" srcId="{D5CFF51A-B32A-47E2-8F5C-4F63DF4DBB76}" destId="{5CD57099-C8C7-4688-9035-241493600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00589-85D0-4681-8F76-395516C789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C64E55-B801-467A-9444-F57652457608}">
      <dgm:prSet/>
      <dgm:spPr/>
      <dgm:t>
        <a:bodyPr/>
        <a:lstStyle/>
        <a:p>
          <a:r>
            <a:rPr lang="en-US"/>
            <a:t>Manual translations by legal professionals: 60k sentences.</a:t>
          </a:r>
        </a:p>
      </dgm:t>
    </dgm:pt>
    <dgm:pt modelId="{62C07F64-0C38-46D5-BE6A-75BAF36F0876}" type="parTrans" cxnId="{DE5EE2E0-2005-47D6-A98F-FFC2389264CB}">
      <dgm:prSet/>
      <dgm:spPr/>
      <dgm:t>
        <a:bodyPr/>
        <a:lstStyle/>
        <a:p>
          <a:endParaRPr lang="en-US"/>
        </a:p>
      </dgm:t>
    </dgm:pt>
    <dgm:pt modelId="{91CD078D-4A29-4F56-82E1-84E0D7156ECD}" type="sibTrans" cxnId="{DE5EE2E0-2005-47D6-A98F-FFC2389264CB}">
      <dgm:prSet/>
      <dgm:spPr/>
      <dgm:t>
        <a:bodyPr/>
        <a:lstStyle/>
        <a:p>
          <a:endParaRPr lang="en-US"/>
        </a:p>
      </dgm:t>
    </dgm:pt>
    <dgm:pt modelId="{3B389FE0-2470-43D6-9CD4-B07879ED1F28}">
      <dgm:prSet/>
      <dgm:spPr/>
      <dgm:t>
        <a:bodyPr/>
        <a:lstStyle/>
        <a:p>
          <a:r>
            <a:rPr lang="en-US"/>
            <a:t>Web scraping from legal and news websites: 65k sentences.</a:t>
          </a:r>
        </a:p>
      </dgm:t>
    </dgm:pt>
    <dgm:pt modelId="{FB486661-9CFE-438F-90DD-67BD436635AF}" type="parTrans" cxnId="{654E7C8E-B6CF-4A68-A90C-2F717CD6BC06}">
      <dgm:prSet/>
      <dgm:spPr/>
      <dgm:t>
        <a:bodyPr/>
        <a:lstStyle/>
        <a:p>
          <a:endParaRPr lang="en-US"/>
        </a:p>
      </dgm:t>
    </dgm:pt>
    <dgm:pt modelId="{BBA0EAC7-B4DC-4966-8E0D-D5DC5A349B2C}" type="sibTrans" cxnId="{654E7C8E-B6CF-4A68-A90C-2F717CD6BC06}">
      <dgm:prSet/>
      <dgm:spPr/>
      <dgm:t>
        <a:bodyPr/>
        <a:lstStyle/>
        <a:p>
          <a:endParaRPr lang="en-US"/>
        </a:p>
      </dgm:t>
    </dgm:pt>
    <dgm:pt modelId="{4E9303BE-EB7B-4D03-B237-C251E72BBF49}">
      <dgm:prSet/>
      <dgm:spPr/>
      <dgm:t>
        <a:bodyPr/>
        <a:lstStyle/>
        <a:p>
          <a:r>
            <a:rPr lang="en-US"/>
            <a:t>Corpus focused on legal terminologies and complex sentence structures.</a:t>
          </a:r>
        </a:p>
      </dgm:t>
    </dgm:pt>
    <dgm:pt modelId="{05450BB8-3A6E-4A3F-B20E-C1D7B17F1EB2}" type="parTrans" cxnId="{5B43AEED-17B2-4C23-ACC6-30A0A12E7876}">
      <dgm:prSet/>
      <dgm:spPr/>
      <dgm:t>
        <a:bodyPr/>
        <a:lstStyle/>
        <a:p>
          <a:endParaRPr lang="en-US"/>
        </a:p>
      </dgm:t>
    </dgm:pt>
    <dgm:pt modelId="{54F066EC-55EC-4D8A-A102-7E41EB9795D9}" type="sibTrans" cxnId="{5B43AEED-17B2-4C23-ACC6-30A0A12E7876}">
      <dgm:prSet/>
      <dgm:spPr/>
      <dgm:t>
        <a:bodyPr/>
        <a:lstStyle/>
        <a:p>
          <a:endParaRPr lang="en-US"/>
        </a:p>
      </dgm:t>
    </dgm:pt>
    <dgm:pt modelId="{6F8B8D09-DB1A-488B-BB04-D6B3C1096F30}" type="pres">
      <dgm:prSet presAssocID="{56B00589-85D0-4681-8F76-395516C789B1}" presName="root" presStyleCnt="0">
        <dgm:presLayoutVars>
          <dgm:dir/>
          <dgm:resizeHandles val="exact"/>
        </dgm:presLayoutVars>
      </dgm:prSet>
      <dgm:spPr/>
    </dgm:pt>
    <dgm:pt modelId="{0CEB40F3-3CBF-4885-A6C2-6EDE778E7C7E}" type="pres">
      <dgm:prSet presAssocID="{94C64E55-B801-467A-9444-F57652457608}" presName="compNode" presStyleCnt="0"/>
      <dgm:spPr/>
    </dgm:pt>
    <dgm:pt modelId="{A35D753A-2981-49CA-82C8-14F3452D0777}" type="pres">
      <dgm:prSet presAssocID="{94C64E55-B801-467A-9444-F57652457608}" presName="bgRect" presStyleLbl="bgShp" presStyleIdx="0" presStyleCnt="3"/>
      <dgm:spPr/>
    </dgm:pt>
    <dgm:pt modelId="{A8483EB5-BA55-4190-AC4A-762EE57E2352}" type="pres">
      <dgm:prSet presAssocID="{94C64E55-B801-467A-9444-F576524576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37D744B-DB7D-4B41-A15F-A96032E38C2F}" type="pres">
      <dgm:prSet presAssocID="{94C64E55-B801-467A-9444-F57652457608}" presName="spaceRect" presStyleCnt="0"/>
      <dgm:spPr/>
    </dgm:pt>
    <dgm:pt modelId="{37BEF456-4AB1-4239-B629-CCC735A2A541}" type="pres">
      <dgm:prSet presAssocID="{94C64E55-B801-467A-9444-F57652457608}" presName="parTx" presStyleLbl="revTx" presStyleIdx="0" presStyleCnt="3">
        <dgm:presLayoutVars>
          <dgm:chMax val="0"/>
          <dgm:chPref val="0"/>
        </dgm:presLayoutVars>
      </dgm:prSet>
      <dgm:spPr/>
    </dgm:pt>
    <dgm:pt modelId="{582B56E0-DDE0-47F6-A4C1-E2B3697123A5}" type="pres">
      <dgm:prSet presAssocID="{91CD078D-4A29-4F56-82E1-84E0D7156ECD}" presName="sibTrans" presStyleCnt="0"/>
      <dgm:spPr/>
    </dgm:pt>
    <dgm:pt modelId="{3CB4B8F7-4AE7-46D7-A628-B7D576DD5A5E}" type="pres">
      <dgm:prSet presAssocID="{3B389FE0-2470-43D6-9CD4-B07879ED1F28}" presName="compNode" presStyleCnt="0"/>
      <dgm:spPr/>
    </dgm:pt>
    <dgm:pt modelId="{7E6E2107-770A-4593-9774-3ED2F7F4EAE5}" type="pres">
      <dgm:prSet presAssocID="{3B389FE0-2470-43D6-9CD4-B07879ED1F28}" presName="bgRect" presStyleLbl="bgShp" presStyleIdx="1" presStyleCnt="3"/>
      <dgm:spPr/>
    </dgm:pt>
    <dgm:pt modelId="{C3869FF5-FE17-4DB6-BF8C-330A40C4DF5B}" type="pres">
      <dgm:prSet presAssocID="{3B389FE0-2470-43D6-9CD4-B07879ED1F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E73ACD4-BC67-4B8F-A639-8459088EC72B}" type="pres">
      <dgm:prSet presAssocID="{3B389FE0-2470-43D6-9CD4-B07879ED1F28}" presName="spaceRect" presStyleCnt="0"/>
      <dgm:spPr/>
    </dgm:pt>
    <dgm:pt modelId="{83D6FA7C-22B6-4830-9399-2F294E6BC699}" type="pres">
      <dgm:prSet presAssocID="{3B389FE0-2470-43D6-9CD4-B07879ED1F28}" presName="parTx" presStyleLbl="revTx" presStyleIdx="1" presStyleCnt="3">
        <dgm:presLayoutVars>
          <dgm:chMax val="0"/>
          <dgm:chPref val="0"/>
        </dgm:presLayoutVars>
      </dgm:prSet>
      <dgm:spPr/>
    </dgm:pt>
    <dgm:pt modelId="{D4BCE029-2B05-4B72-A916-C65F299F99A4}" type="pres">
      <dgm:prSet presAssocID="{BBA0EAC7-B4DC-4966-8E0D-D5DC5A349B2C}" presName="sibTrans" presStyleCnt="0"/>
      <dgm:spPr/>
    </dgm:pt>
    <dgm:pt modelId="{3E72F478-CD0D-4545-9EE1-E7B114EF514F}" type="pres">
      <dgm:prSet presAssocID="{4E9303BE-EB7B-4D03-B237-C251E72BBF49}" presName="compNode" presStyleCnt="0"/>
      <dgm:spPr/>
    </dgm:pt>
    <dgm:pt modelId="{5E486276-9551-432C-A4CD-C10CFB1BE203}" type="pres">
      <dgm:prSet presAssocID="{4E9303BE-EB7B-4D03-B237-C251E72BBF49}" presName="bgRect" presStyleLbl="bgShp" presStyleIdx="2" presStyleCnt="3"/>
      <dgm:spPr/>
    </dgm:pt>
    <dgm:pt modelId="{ABE5C61A-121E-46EF-A454-D6ED884B8865}" type="pres">
      <dgm:prSet presAssocID="{4E9303BE-EB7B-4D03-B237-C251E72BBF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CD9AC3E-FA58-47B8-9F19-57FB50892CC9}" type="pres">
      <dgm:prSet presAssocID="{4E9303BE-EB7B-4D03-B237-C251E72BBF49}" presName="spaceRect" presStyleCnt="0"/>
      <dgm:spPr/>
    </dgm:pt>
    <dgm:pt modelId="{B60C44CD-03A4-453A-B1CF-C3FA7371E821}" type="pres">
      <dgm:prSet presAssocID="{4E9303BE-EB7B-4D03-B237-C251E72BBF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181127-FD37-4F22-801E-CE04EDBF73B0}" type="presOf" srcId="{3B389FE0-2470-43D6-9CD4-B07879ED1F28}" destId="{83D6FA7C-22B6-4830-9399-2F294E6BC699}" srcOrd="0" destOrd="0" presId="urn:microsoft.com/office/officeart/2018/2/layout/IconVerticalSolidList"/>
    <dgm:cxn modelId="{31BD7E3B-E53F-4B05-88FB-D23AD4944952}" type="presOf" srcId="{94C64E55-B801-467A-9444-F57652457608}" destId="{37BEF456-4AB1-4239-B629-CCC735A2A541}" srcOrd="0" destOrd="0" presId="urn:microsoft.com/office/officeart/2018/2/layout/IconVerticalSolidList"/>
    <dgm:cxn modelId="{85612A78-6BEF-4B41-83B3-290284EBB5A6}" type="presOf" srcId="{56B00589-85D0-4681-8F76-395516C789B1}" destId="{6F8B8D09-DB1A-488B-BB04-D6B3C1096F30}" srcOrd="0" destOrd="0" presId="urn:microsoft.com/office/officeart/2018/2/layout/IconVerticalSolidList"/>
    <dgm:cxn modelId="{654E7C8E-B6CF-4A68-A90C-2F717CD6BC06}" srcId="{56B00589-85D0-4681-8F76-395516C789B1}" destId="{3B389FE0-2470-43D6-9CD4-B07879ED1F28}" srcOrd="1" destOrd="0" parTransId="{FB486661-9CFE-438F-90DD-67BD436635AF}" sibTransId="{BBA0EAC7-B4DC-4966-8E0D-D5DC5A349B2C}"/>
    <dgm:cxn modelId="{59FC9AB8-2F8F-45BE-ABD6-FAE6803A5E0C}" type="presOf" srcId="{4E9303BE-EB7B-4D03-B237-C251E72BBF49}" destId="{B60C44CD-03A4-453A-B1CF-C3FA7371E821}" srcOrd="0" destOrd="0" presId="urn:microsoft.com/office/officeart/2018/2/layout/IconVerticalSolidList"/>
    <dgm:cxn modelId="{DE5EE2E0-2005-47D6-A98F-FFC2389264CB}" srcId="{56B00589-85D0-4681-8F76-395516C789B1}" destId="{94C64E55-B801-467A-9444-F57652457608}" srcOrd="0" destOrd="0" parTransId="{62C07F64-0C38-46D5-BE6A-75BAF36F0876}" sibTransId="{91CD078D-4A29-4F56-82E1-84E0D7156ECD}"/>
    <dgm:cxn modelId="{5B43AEED-17B2-4C23-ACC6-30A0A12E7876}" srcId="{56B00589-85D0-4681-8F76-395516C789B1}" destId="{4E9303BE-EB7B-4D03-B237-C251E72BBF49}" srcOrd="2" destOrd="0" parTransId="{05450BB8-3A6E-4A3F-B20E-C1D7B17F1EB2}" sibTransId="{54F066EC-55EC-4D8A-A102-7E41EB9795D9}"/>
    <dgm:cxn modelId="{5CBE26FD-3830-453C-B2D6-F429318AB714}" type="presParOf" srcId="{6F8B8D09-DB1A-488B-BB04-D6B3C1096F30}" destId="{0CEB40F3-3CBF-4885-A6C2-6EDE778E7C7E}" srcOrd="0" destOrd="0" presId="urn:microsoft.com/office/officeart/2018/2/layout/IconVerticalSolidList"/>
    <dgm:cxn modelId="{A7FC80CD-A8DF-4052-B5FE-976CA4104970}" type="presParOf" srcId="{0CEB40F3-3CBF-4885-A6C2-6EDE778E7C7E}" destId="{A35D753A-2981-49CA-82C8-14F3452D0777}" srcOrd="0" destOrd="0" presId="urn:microsoft.com/office/officeart/2018/2/layout/IconVerticalSolidList"/>
    <dgm:cxn modelId="{941BDE53-F86C-40E3-B0DF-85AE1EE9A02E}" type="presParOf" srcId="{0CEB40F3-3CBF-4885-A6C2-6EDE778E7C7E}" destId="{A8483EB5-BA55-4190-AC4A-762EE57E2352}" srcOrd="1" destOrd="0" presId="urn:microsoft.com/office/officeart/2018/2/layout/IconVerticalSolidList"/>
    <dgm:cxn modelId="{D33D983B-C011-403C-8098-8700C74C0239}" type="presParOf" srcId="{0CEB40F3-3CBF-4885-A6C2-6EDE778E7C7E}" destId="{C37D744B-DB7D-4B41-A15F-A96032E38C2F}" srcOrd="2" destOrd="0" presId="urn:microsoft.com/office/officeart/2018/2/layout/IconVerticalSolidList"/>
    <dgm:cxn modelId="{D144C93E-9173-4C9E-ACF5-E171F7C3B7F2}" type="presParOf" srcId="{0CEB40F3-3CBF-4885-A6C2-6EDE778E7C7E}" destId="{37BEF456-4AB1-4239-B629-CCC735A2A541}" srcOrd="3" destOrd="0" presId="urn:microsoft.com/office/officeart/2018/2/layout/IconVerticalSolidList"/>
    <dgm:cxn modelId="{BAD70350-87B8-47FF-A255-8F2955ECE835}" type="presParOf" srcId="{6F8B8D09-DB1A-488B-BB04-D6B3C1096F30}" destId="{582B56E0-DDE0-47F6-A4C1-E2B3697123A5}" srcOrd="1" destOrd="0" presId="urn:microsoft.com/office/officeart/2018/2/layout/IconVerticalSolidList"/>
    <dgm:cxn modelId="{015BEE0E-18DE-4BE9-9354-5A8B6774DEF4}" type="presParOf" srcId="{6F8B8D09-DB1A-488B-BB04-D6B3C1096F30}" destId="{3CB4B8F7-4AE7-46D7-A628-B7D576DD5A5E}" srcOrd="2" destOrd="0" presId="urn:microsoft.com/office/officeart/2018/2/layout/IconVerticalSolidList"/>
    <dgm:cxn modelId="{F1576B04-CFA0-44BB-87D9-7443119533FB}" type="presParOf" srcId="{3CB4B8F7-4AE7-46D7-A628-B7D576DD5A5E}" destId="{7E6E2107-770A-4593-9774-3ED2F7F4EAE5}" srcOrd="0" destOrd="0" presId="urn:microsoft.com/office/officeart/2018/2/layout/IconVerticalSolidList"/>
    <dgm:cxn modelId="{78E1F89E-17F6-41B7-82B6-9C1E50415C0B}" type="presParOf" srcId="{3CB4B8F7-4AE7-46D7-A628-B7D576DD5A5E}" destId="{C3869FF5-FE17-4DB6-BF8C-330A40C4DF5B}" srcOrd="1" destOrd="0" presId="urn:microsoft.com/office/officeart/2018/2/layout/IconVerticalSolidList"/>
    <dgm:cxn modelId="{ECF6BCA5-C9DC-4432-B840-F5FD157B639E}" type="presParOf" srcId="{3CB4B8F7-4AE7-46D7-A628-B7D576DD5A5E}" destId="{DE73ACD4-BC67-4B8F-A639-8459088EC72B}" srcOrd="2" destOrd="0" presId="urn:microsoft.com/office/officeart/2018/2/layout/IconVerticalSolidList"/>
    <dgm:cxn modelId="{E7CF4720-49AB-48F9-82F2-C14C6AA95ED2}" type="presParOf" srcId="{3CB4B8F7-4AE7-46D7-A628-B7D576DD5A5E}" destId="{83D6FA7C-22B6-4830-9399-2F294E6BC699}" srcOrd="3" destOrd="0" presId="urn:microsoft.com/office/officeart/2018/2/layout/IconVerticalSolidList"/>
    <dgm:cxn modelId="{CCA4C6C2-6FFE-41D7-9EEE-5228F6C30B89}" type="presParOf" srcId="{6F8B8D09-DB1A-488B-BB04-D6B3C1096F30}" destId="{D4BCE029-2B05-4B72-A916-C65F299F99A4}" srcOrd="3" destOrd="0" presId="urn:microsoft.com/office/officeart/2018/2/layout/IconVerticalSolidList"/>
    <dgm:cxn modelId="{32110350-F2B0-4A5E-A78C-5CCAD4AE0A58}" type="presParOf" srcId="{6F8B8D09-DB1A-488B-BB04-D6B3C1096F30}" destId="{3E72F478-CD0D-4545-9EE1-E7B114EF514F}" srcOrd="4" destOrd="0" presId="urn:microsoft.com/office/officeart/2018/2/layout/IconVerticalSolidList"/>
    <dgm:cxn modelId="{AF3C453C-5070-45FA-BE6B-F5E487242AE2}" type="presParOf" srcId="{3E72F478-CD0D-4545-9EE1-E7B114EF514F}" destId="{5E486276-9551-432C-A4CD-C10CFB1BE203}" srcOrd="0" destOrd="0" presId="urn:microsoft.com/office/officeart/2018/2/layout/IconVerticalSolidList"/>
    <dgm:cxn modelId="{493298C9-D634-440E-B6EC-715C9104245B}" type="presParOf" srcId="{3E72F478-CD0D-4545-9EE1-E7B114EF514F}" destId="{ABE5C61A-121E-46EF-A454-D6ED884B8865}" srcOrd="1" destOrd="0" presId="urn:microsoft.com/office/officeart/2018/2/layout/IconVerticalSolidList"/>
    <dgm:cxn modelId="{32A0EB0A-9B4C-4F34-AED1-1EF388E42392}" type="presParOf" srcId="{3E72F478-CD0D-4545-9EE1-E7B114EF514F}" destId="{7CD9AC3E-FA58-47B8-9F19-57FB50892CC9}" srcOrd="2" destOrd="0" presId="urn:microsoft.com/office/officeart/2018/2/layout/IconVerticalSolidList"/>
    <dgm:cxn modelId="{F315086D-C917-4E43-80B8-77EA53BCE931}" type="presParOf" srcId="{3E72F478-CD0D-4545-9EE1-E7B114EF514F}" destId="{B60C44CD-03A4-453A-B1CF-C3FA7371E8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F54691-B19D-4F7E-BC24-7B844A05A4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6E6ADC-99A1-4453-AECE-BC33950D9C78}">
      <dgm:prSet/>
      <dgm:spPr/>
      <dgm:t>
        <a:bodyPr/>
        <a:lstStyle/>
        <a:p>
          <a:r>
            <a:rPr lang="en-US"/>
            <a:t>Tools: Fairseq toolkit for training Transformer-based models.</a:t>
          </a:r>
        </a:p>
      </dgm:t>
    </dgm:pt>
    <dgm:pt modelId="{E2A1A432-274D-45EE-BD59-FBF924FA0B4B}" type="parTrans" cxnId="{BD7C4B43-D5C9-4F2C-8ABC-51588FF11A4F}">
      <dgm:prSet/>
      <dgm:spPr/>
      <dgm:t>
        <a:bodyPr/>
        <a:lstStyle/>
        <a:p>
          <a:endParaRPr lang="en-US"/>
        </a:p>
      </dgm:t>
    </dgm:pt>
    <dgm:pt modelId="{ED5797CD-0762-46F6-9DEC-9577EAD9A5AF}" type="sibTrans" cxnId="{BD7C4B43-D5C9-4F2C-8ABC-51588FF11A4F}">
      <dgm:prSet/>
      <dgm:spPr/>
      <dgm:t>
        <a:bodyPr/>
        <a:lstStyle/>
        <a:p>
          <a:endParaRPr lang="en-US"/>
        </a:p>
      </dgm:t>
    </dgm:pt>
    <dgm:pt modelId="{E3CC467A-CD37-4EBE-B0E7-47BAF5D868E7}">
      <dgm:prSet/>
      <dgm:spPr/>
      <dgm:t>
        <a:bodyPr/>
        <a:lstStyle/>
        <a:p>
          <a:r>
            <a:rPr lang="en-US"/>
            <a:t>Hardware: NVIDIA RTX 3090 GPU, 96 GB RAM, 2TB RAID storage.</a:t>
          </a:r>
        </a:p>
      </dgm:t>
    </dgm:pt>
    <dgm:pt modelId="{644EE976-7E95-45A2-8FDC-C1DE7CA80725}" type="parTrans" cxnId="{56C280FB-B768-41DD-87F3-B9A31992E386}">
      <dgm:prSet/>
      <dgm:spPr/>
      <dgm:t>
        <a:bodyPr/>
        <a:lstStyle/>
        <a:p>
          <a:endParaRPr lang="en-US"/>
        </a:p>
      </dgm:t>
    </dgm:pt>
    <dgm:pt modelId="{72C74055-6044-448A-84F0-91CB2034B034}" type="sibTrans" cxnId="{56C280FB-B768-41DD-87F3-B9A31992E386}">
      <dgm:prSet/>
      <dgm:spPr/>
      <dgm:t>
        <a:bodyPr/>
        <a:lstStyle/>
        <a:p>
          <a:endParaRPr lang="en-US"/>
        </a:p>
      </dgm:t>
    </dgm:pt>
    <dgm:pt modelId="{EDFBB28C-EC60-41D9-AABA-E209A2D22F7A}">
      <dgm:prSet/>
      <dgm:spPr/>
      <dgm:t>
        <a:bodyPr/>
        <a:lstStyle/>
        <a:p>
          <a:r>
            <a:rPr lang="en-US"/>
            <a:t>Parameters: Batch size, learning rate, and vocabulary tailored for legal translation.</a:t>
          </a:r>
        </a:p>
      </dgm:t>
    </dgm:pt>
    <dgm:pt modelId="{5A3B2EC2-5276-4D0A-A414-6EC265ED383A}" type="parTrans" cxnId="{BF0BE93D-88AE-425E-869A-D1A3649371D5}">
      <dgm:prSet/>
      <dgm:spPr/>
      <dgm:t>
        <a:bodyPr/>
        <a:lstStyle/>
        <a:p>
          <a:endParaRPr lang="en-US"/>
        </a:p>
      </dgm:t>
    </dgm:pt>
    <dgm:pt modelId="{2972A958-6AA2-4785-AD89-686F49157D27}" type="sibTrans" cxnId="{BF0BE93D-88AE-425E-869A-D1A3649371D5}">
      <dgm:prSet/>
      <dgm:spPr/>
      <dgm:t>
        <a:bodyPr/>
        <a:lstStyle/>
        <a:p>
          <a:endParaRPr lang="en-US"/>
        </a:p>
      </dgm:t>
    </dgm:pt>
    <dgm:pt modelId="{5875BA8D-AEFC-48F1-94C2-F6C743CF89BB}" type="pres">
      <dgm:prSet presAssocID="{9CF54691-B19D-4F7E-BC24-7B844A05A4D5}" presName="root" presStyleCnt="0">
        <dgm:presLayoutVars>
          <dgm:dir/>
          <dgm:resizeHandles val="exact"/>
        </dgm:presLayoutVars>
      </dgm:prSet>
      <dgm:spPr/>
    </dgm:pt>
    <dgm:pt modelId="{BDB8B7F4-3FBF-4164-A374-D7CA4E7948CD}" type="pres">
      <dgm:prSet presAssocID="{176E6ADC-99A1-4453-AECE-BC33950D9C78}" presName="compNode" presStyleCnt="0"/>
      <dgm:spPr/>
    </dgm:pt>
    <dgm:pt modelId="{BA069FEF-C774-4963-97EB-F48F5E1A2E64}" type="pres">
      <dgm:prSet presAssocID="{176E6ADC-99A1-4453-AECE-BC33950D9C78}" presName="bgRect" presStyleLbl="bgShp" presStyleIdx="0" presStyleCnt="3"/>
      <dgm:spPr/>
    </dgm:pt>
    <dgm:pt modelId="{6F6C433C-9BED-466E-87AF-CBA9856B8BA4}" type="pres">
      <dgm:prSet presAssocID="{176E6ADC-99A1-4453-AECE-BC33950D9C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1880D11-7836-4872-B5F2-480EC030988F}" type="pres">
      <dgm:prSet presAssocID="{176E6ADC-99A1-4453-AECE-BC33950D9C78}" presName="spaceRect" presStyleCnt="0"/>
      <dgm:spPr/>
    </dgm:pt>
    <dgm:pt modelId="{5356BED5-C727-48FA-B05F-31B6371ED53E}" type="pres">
      <dgm:prSet presAssocID="{176E6ADC-99A1-4453-AECE-BC33950D9C78}" presName="parTx" presStyleLbl="revTx" presStyleIdx="0" presStyleCnt="3">
        <dgm:presLayoutVars>
          <dgm:chMax val="0"/>
          <dgm:chPref val="0"/>
        </dgm:presLayoutVars>
      </dgm:prSet>
      <dgm:spPr/>
    </dgm:pt>
    <dgm:pt modelId="{2416FFB0-901E-438F-8775-B4A6EC7B4EBA}" type="pres">
      <dgm:prSet presAssocID="{ED5797CD-0762-46F6-9DEC-9577EAD9A5AF}" presName="sibTrans" presStyleCnt="0"/>
      <dgm:spPr/>
    </dgm:pt>
    <dgm:pt modelId="{8F9BCC50-FCE3-410E-BF22-333000022B5E}" type="pres">
      <dgm:prSet presAssocID="{E3CC467A-CD37-4EBE-B0E7-47BAF5D868E7}" presName="compNode" presStyleCnt="0"/>
      <dgm:spPr/>
    </dgm:pt>
    <dgm:pt modelId="{0A574040-50C8-4DD0-9E8B-5F3FE7698CFF}" type="pres">
      <dgm:prSet presAssocID="{E3CC467A-CD37-4EBE-B0E7-47BAF5D868E7}" presName="bgRect" presStyleLbl="bgShp" presStyleIdx="1" presStyleCnt="3"/>
      <dgm:spPr/>
    </dgm:pt>
    <dgm:pt modelId="{E1D0820F-7890-46E1-A182-4D8AC64C984B}" type="pres">
      <dgm:prSet presAssocID="{E3CC467A-CD37-4EBE-B0E7-47BAF5D868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DA898B-8730-4DC2-8703-DEBE73E920D1}" type="pres">
      <dgm:prSet presAssocID="{E3CC467A-CD37-4EBE-B0E7-47BAF5D868E7}" presName="spaceRect" presStyleCnt="0"/>
      <dgm:spPr/>
    </dgm:pt>
    <dgm:pt modelId="{A451AF56-07EB-4451-92D0-27C246368DE8}" type="pres">
      <dgm:prSet presAssocID="{E3CC467A-CD37-4EBE-B0E7-47BAF5D868E7}" presName="parTx" presStyleLbl="revTx" presStyleIdx="1" presStyleCnt="3">
        <dgm:presLayoutVars>
          <dgm:chMax val="0"/>
          <dgm:chPref val="0"/>
        </dgm:presLayoutVars>
      </dgm:prSet>
      <dgm:spPr/>
    </dgm:pt>
    <dgm:pt modelId="{87B0711D-681C-41E7-ABA1-88DC949DEF1C}" type="pres">
      <dgm:prSet presAssocID="{72C74055-6044-448A-84F0-91CB2034B034}" presName="sibTrans" presStyleCnt="0"/>
      <dgm:spPr/>
    </dgm:pt>
    <dgm:pt modelId="{BB2B691F-84F5-4F1C-86FA-1D1E48C06078}" type="pres">
      <dgm:prSet presAssocID="{EDFBB28C-EC60-41D9-AABA-E209A2D22F7A}" presName="compNode" presStyleCnt="0"/>
      <dgm:spPr/>
    </dgm:pt>
    <dgm:pt modelId="{27D22580-AD58-4C21-9114-BDFB8FDA8469}" type="pres">
      <dgm:prSet presAssocID="{EDFBB28C-EC60-41D9-AABA-E209A2D22F7A}" presName="bgRect" presStyleLbl="bgShp" presStyleIdx="2" presStyleCnt="3"/>
      <dgm:spPr/>
    </dgm:pt>
    <dgm:pt modelId="{85E3AADB-0D1C-4A1A-8611-20C21CC5AAE2}" type="pres">
      <dgm:prSet presAssocID="{EDFBB28C-EC60-41D9-AABA-E209A2D22F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284516C-1E02-4DE3-B521-8FE290FAFDAA}" type="pres">
      <dgm:prSet presAssocID="{EDFBB28C-EC60-41D9-AABA-E209A2D22F7A}" presName="spaceRect" presStyleCnt="0"/>
      <dgm:spPr/>
    </dgm:pt>
    <dgm:pt modelId="{3AE51B15-2C4C-42F7-9658-B9AA86D6F84B}" type="pres">
      <dgm:prSet presAssocID="{EDFBB28C-EC60-41D9-AABA-E209A2D22F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659623-0EBB-4D2D-8646-290CD23B3689}" type="presOf" srcId="{176E6ADC-99A1-4453-AECE-BC33950D9C78}" destId="{5356BED5-C727-48FA-B05F-31B6371ED53E}" srcOrd="0" destOrd="0" presId="urn:microsoft.com/office/officeart/2018/2/layout/IconVerticalSolidList"/>
    <dgm:cxn modelId="{A2F35C28-53FD-4DC7-BBF6-BAE2D6065420}" type="presOf" srcId="{EDFBB28C-EC60-41D9-AABA-E209A2D22F7A}" destId="{3AE51B15-2C4C-42F7-9658-B9AA86D6F84B}" srcOrd="0" destOrd="0" presId="urn:microsoft.com/office/officeart/2018/2/layout/IconVerticalSolidList"/>
    <dgm:cxn modelId="{41B22637-7C41-4C2E-9819-277504324DE3}" type="presOf" srcId="{9CF54691-B19D-4F7E-BC24-7B844A05A4D5}" destId="{5875BA8D-AEFC-48F1-94C2-F6C743CF89BB}" srcOrd="0" destOrd="0" presId="urn:microsoft.com/office/officeart/2018/2/layout/IconVerticalSolidList"/>
    <dgm:cxn modelId="{BF0BE93D-88AE-425E-869A-D1A3649371D5}" srcId="{9CF54691-B19D-4F7E-BC24-7B844A05A4D5}" destId="{EDFBB28C-EC60-41D9-AABA-E209A2D22F7A}" srcOrd="2" destOrd="0" parTransId="{5A3B2EC2-5276-4D0A-A414-6EC265ED383A}" sibTransId="{2972A958-6AA2-4785-AD89-686F49157D27}"/>
    <dgm:cxn modelId="{BD7C4B43-D5C9-4F2C-8ABC-51588FF11A4F}" srcId="{9CF54691-B19D-4F7E-BC24-7B844A05A4D5}" destId="{176E6ADC-99A1-4453-AECE-BC33950D9C78}" srcOrd="0" destOrd="0" parTransId="{E2A1A432-274D-45EE-BD59-FBF924FA0B4B}" sibTransId="{ED5797CD-0762-46F6-9DEC-9577EAD9A5AF}"/>
    <dgm:cxn modelId="{10FB3FA0-19DD-4102-A7B8-03706E57FA8F}" type="presOf" srcId="{E3CC467A-CD37-4EBE-B0E7-47BAF5D868E7}" destId="{A451AF56-07EB-4451-92D0-27C246368DE8}" srcOrd="0" destOrd="0" presId="urn:microsoft.com/office/officeart/2018/2/layout/IconVerticalSolidList"/>
    <dgm:cxn modelId="{56C280FB-B768-41DD-87F3-B9A31992E386}" srcId="{9CF54691-B19D-4F7E-BC24-7B844A05A4D5}" destId="{E3CC467A-CD37-4EBE-B0E7-47BAF5D868E7}" srcOrd="1" destOrd="0" parTransId="{644EE976-7E95-45A2-8FDC-C1DE7CA80725}" sibTransId="{72C74055-6044-448A-84F0-91CB2034B034}"/>
    <dgm:cxn modelId="{44D5F889-C6B9-470D-886B-7BB22BEE597F}" type="presParOf" srcId="{5875BA8D-AEFC-48F1-94C2-F6C743CF89BB}" destId="{BDB8B7F4-3FBF-4164-A374-D7CA4E7948CD}" srcOrd="0" destOrd="0" presId="urn:microsoft.com/office/officeart/2018/2/layout/IconVerticalSolidList"/>
    <dgm:cxn modelId="{472CD9E6-95F7-4BFE-8516-38743F685E2F}" type="presParOf" srcId="{BDB8B7F4-3FBF-4164-A374-D7CA4E7948CD}" destId="{BA069FEF-C774-4963-97EB-F48F5E1A2E64}" srcOrd="0" destOrd="0" presId="urn:microsoft.com/office/officeart/2018/2/layout/IconVerticalSolidList"/>
    <dgm:cxn modelId="{0D95D9C0-B71F-4FB8-8AF5-A1E185A8312D}" type="presParOf" srcId="{BDB8B7F4-3FBF-4164-A374-D7CA4E7948CD}" destId="{6F6C433C-9BED-466E-87AF-CBA9856B8BA4}" srcOrd="1" destOrd="0" presId="urn:microsoft.com/office/officeart/2018/2/layout/IconVerticalSolidList"/>
    <dgm:cxn modelId="{FF35F50F-7405-41F0-B9E5-021B21590E24}" type="presParOf" srcId="{BDB8B7F4-3FBF-4164-A374-D7CA4E7948CD}" destId="{51880D11-7836-4872-B5F2-480EC030988F}" srcOrd="2" destOrd="0" presId="urn:microsoft.com/office/officeart/2018/2/layout/IconVerticalSolidList"/>
    <dgm:cxn modelId="{5BCE5069-A74A-452C-A6A8-71C7BD9A24C7}" type="presParOf" srcId="{BDB8B7F4-3FBF-4164-A374-D7CA4E7948CD}" destId="{5356BED5-C727-48FA-B05F-31B6371ED53E}" srcOrd="3" destOrd="0" presId="urn:microsoft.com/office/officeart/2018/2/layout/IconVerticalSolidList"/>
    <dgm:cxn modelId="{C7A21FA9-72F8-4011-BCD3-1292301F190A}" type="presParOf" srcId="{5875BA8D-AEFC-48F1-94C2-F6C743CF89BB}" destId="{2416FFB0-901E-438F-8775-B4A6EC7B4EBA}" srcOrd="1" destOrd="0" presId="urn:microsoft.com/office/officeart/2018/2/layout/IconVerticalSolidList"/>
    <dgm:cxn modelId="{644D5E15-1624-414C-A835-8A4A12FAA835}" type="presParOf" srcId="{5875BA8D-AEFC-48F1-94C2-F6C743CF89BB}" destId="{8F9BCC50-FCE3-410E-BF22-333000022B5E}" srcOrd="2" destOrd="0" presId="urn:microsoft.com/office/officeart/2018/2/layout/IconVerticalSolidList"/>
    <dgm:cxn modelId="{ADAA3DEB-5D20-4456-A146-504E415ECDBC}" type="presParOf" srcId="{8F9BCC50-FCE3-410E-BF22-333000022B5E}" destId="{0A574040-50C8-4DD0-9E8B-5F3FE7698CFF}" srcOrd="0" destOrd="0" presId="urn:microsoft.com/office/officeart/2018/2/layout/IconVerticalSolidList"/>
    <dgm:cxn modelId="{B613E520-EF88-429C-8F67-6D0098124BA8}" type="presParOf" srcId="{8F9BCC50-FCE3-410E-BF22-333000022B5E}" destId="{E1D0820F-7890-46E1-A182-4D8AC64C984B}" srcOrd="1" destOrd="0" presId="urn:microsoft.com/office/officeart/2018/2/layout/IconVerticalSolidList"/>
    <dgm:cxn modelId="{14B36D9D-5899-4106-B7F9-51584EDD2BD9}" type="presParOf" srcId="{8F9BCC50-FCE3-410E-BF22-333000022B5E}" destId="{18DA898B-8730-4DC2-8703-DEBE73E920D1}" srcOrd="2" destOrd="0" presId="urn:microsoft.com/office/officeart/2018/2/layout/IconVerticalSolidList"/>
    <dgm:cxn modelId="{FDE9AE9D-3235-4E63-8EC2-E0145CAB8D4E}" type="presParOf" srcId="{8F9BCC50-FCE3-410E-BF22-333000022B5E}" destId="{A451AF56-07EB-4451-92D0-27C246368DE8}" srcOrd="3" destOrd="0" presId="urn:microsoft.com/office/officeart/2018/2/layout/IconVerticalSolidList"/>
    <dgm:cxn modelId="{0ACAEA56-D1D3-4AD3-B397-A004F5EE0644}" type="presParOf" srcId="{5875BA8D-AEFC-48F1-94C2-F6C743CF89BB}" destId="{87B0711D-681C-41E7-ABA1-88DC949DEF1C}" srcOrd="3" destOrd="0" presId="urn:microsoft.com/office/officeart/2018/2/layout/IconVerticalSolidList"/>
    <dgm:cxn modelId="{B7FEA4A9-B6BE-42A1-972A-381ACA3E7AB8}" type="presParOf" srcId="{5875BA8D-AEFC-48F1-94C2-F6C743CF89BB}" destId="{BB2B691F-84F5-4F1C-86FA-1D1E48C06078}" srcOrd="4" destOrd="0" presId="urn:microsoft.com/office/officeart/2018/2/layout/IconVerticalSolidList"/>
    <dgm:cxn modelId="{A5C7355A-1E66-4A8D-941F-0F91131E7FF4}" type="presParOf" srcId="{BB2B691F-84F5-4F1C-86FA-1D1E48C06078}" destId="{27D22580-AD58-4C21-9114-BDFB8FDA8469}" srcOrd="0" destOrd="0" presId="urn:microsoft.com/office/officeart/2018/2/layout/IconVerticalSolidList"/>
    <dgm:cxn modelId="{46138889-9855-491A-940B-3EB2FFB6F4D4}" type="presParOf" srcId="{BB2B691F-84F5-4F1C-86FA-1D1E48C06078}" destId="{85E3AADB-0D1C-4A1A-8611-20C21CC5AAE2}" srcOrd="1" destOrd="0" presId="urn:microsoft.com/office/officeart/2018/2/layout/IconVerticalSolidList"/>
    <dgm:cxn modelId="{4D117141-357A-4997-96CC-3D1E444D54BF}" type="presParOf" srcId="{BB2B691F-84F5-4F1C-86FA-1D1E48C06078}" destId="{3284516C-1E02-4DE3-B521-8FE290FAFDAA}" srcOrd="2" destOrd="0" presId="urn:microsoft.com/office/officeart/2018/2/layout/IconVerticalSolidList"/>
    <dgm:cxn modelId="{2434C2A9-D262-4F8C-A5FE-BA36988DC585}" type="presParOf" srcId="{BB2B691F-84F5-4F1C-86FA-1D1E48C06078}" destId="{3AE51B15-2C4C-42F7-9658-B9AA86D6F8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1A9394-B140-4089-9CC5-2FD8D141262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D3E331-0B13-47A1-984F-F00654E7458F}">
      <dgm:prSet/>
      <dgm:spPr/>
      <dgm:t>
        <a:bodyPr/>
        <a:lstStyle/>
        <a:p>
          <a:r>
            <a:rPr lang="en-US" b="1"/>
            <a:t>Nepali → English:</a:t>
          </a:r>
          <a:endParaRPr lang="en-US"/>
        </a:p>
      </dgm:t>
    </dgm:pt>
    <dgm:pt modelId="{005195E6-F551-45EE-A7FE-DEDFC32FB4FA}" type="parTrans" cxnId="{F7D666D8-2AEB-4D08-8CA4-034C731D588F}">
      <dgm:prSet/>
      <dgm:spPr/>
      <dgm:t>
        <a:bodyPr/>
        <a:lstStyle/>
        <a:p>
          <a:endParaRPr lang="en-US"/>
        </a:p>
      </dgm:t>
    </dgm:pt>
    <dgm:pt modelId="{AE54F5FB-4303-410C-AD18-43C80DF0AD21}" type="sibTrans" cxnId="{F7D666D8-2AEB-4D08-8CA4-034C731D588F}">
      <dgm:prSet/>
      <dgm:spPr/>
      <dgm:t>
        <a:bodyPr/>
        <a:lstStyle/>
        <a:p>
          <a:endParaRPr lang="en-US"/>
        </a:p>
      </dgm:t>
    </dgm:pt>
    <dgm:pt modelId="{63D61762-8B1E-4FB8-8736-A3920DA7153A}">
      <dgm:prSet/>
      <dgm:spPr/>
      <dgm:t>
        <a:bodyPr/>
        <a:lstStyle/>
        <a:p>
          <a:r>
            <a:rPr lang="en-US" dirty="0"/>
            <a:t>Nepali: </a:t>
          </a:r>
        </a:p>
      </dgm:t>
    </dgm:pt>
    <dgm:pt modelId="{88863F03-27E0-4017-AF3A-C011AAB541B4}" type="parTrans" cxnId="{54130126-860E-4F5D-9C91-B866E5D703EB}">
      <dgm:prSet/>
      <dgm:spPr/>
      <dgm:t>
        <a:bodyPr/>
        <a:lstStyle/>
        <a:p>
          <a:endParaRPr lang="en-US"/>
        </a:p>
      </dgm:t>
    </dgm:pt>
    <dgm:pt modelId="{8AAF04DF-40D0-47ED-B080-9F7A2107DC31}" type="sibTrans" cxnId="{54130126-860E-4F5D-9C91-B866E5D703EB}">
      <dgm:prSet/>
      <dgm:spPr/>
      <dgm:t>
        <a:bodyPr/>
        <a:lstStyle/>
        <a:p>
          <a:endParaRPr lang="en-US"/>
        </a:p>
      </dgm:t>
    </dgm:pt>
    <dgm:pt modelId="{B5E184D4-7E65-46F8-864F-F655C0396618}">
      <dgm:prSet/>
      <dgm:spPr/>
      <dgm:t>
        <a:bodyPr/>
        <a:lstStyle/>
        <a:p>
          <a:r>
            <a:rPr lang="en-US"/>
            <a:t>‘</a:t>
          </a:r>
          <a:r>
            <a:rPr lang="hi-IN"/>
            <a:t>न्यायालयले उक्त निर्णयलाई सदर गरेको छ।’</a:t>
          </a:r>
          <a:endParaRPr lang="en-US"/>
        </a:p>
      </dgm:t>
    </dgm:pt>
    <dgm:pt modelId="{7DF5B342-0B23-4EAF-BA6E-42BABCD2D7C3}" type="parTrans" cxnId="{F5CD9F59-F352-4BC2-9F86-03F9FDDE7B36}">
      <dgm:prSet/>
      <dgm:spPr/>
      <dgm:t>
        <a:bodyPr/>
        <a:lstStyle/>
        <a:p>
          <a:endParaRPr lang="en-US"/>
        </a:p>
      </dgm:t>
    </dgm:pt>
    <dgm:pt modelId="{8894C210-86AC-403C-8105-739BB9B91E65}" type="sibTrans" cxnId="{F5CD9F59-F352-4BC2-9F86-03F9FDDE7B36}">
      <dgm:prSet/>
      <dgm:spPr/>
      <dgm:t>
        <a:bodyPr/>
        <a:lstStyle/>
        <a:p>
          <a:endParaRPr lang="en-US"/>
        </a:p>
      </dgm:t>
    </dgm:pt>
    <dgm:pt modelId="{4472A1B6-9FE3-4EA3-B645-C141459C39F6}">
      <dgm:prSet/>
      <dgm:spPr/>
      <dgm:t>
        <a:bodyPr/>
        <a:lstStyle/>
        <a:p>
          <a:r>
            <a:rPr lang="en-US"/>
            <a:t>English: </a:t>
          </a:r>
        </a:p>
      </dgm:t>
    </dgm:pt>
    <dgm:pt modelId="{EC9713D6-F9FC-42C5-B6B6-1F62218DED35}" type="parTrans" cxnId="{56D7129B-2BF8-44AB-89D4-813114881DB1}">
      <dgm:prSet/>
      <dgm:spPr/>
      <dgm:t>
        <a:bodyPr/>
        <a:lstStyle/>
        <a:p>
          <a:endParaRPr lang="en-US"/>
        </a:p>
      </dgm:t>
    </dgm:pt>
    <dgm:pt modelId="{916C1AE0-B0F4-4113-85C3-D62DF72C3AE9}" type="sibTrans" cxnId="{56D7129B-2BF8-44AB-89D4-813114881DB1}">
      <dgm:prSet/>
      <dgm:spPr/>
      <dgm:t>
        <a:bodyPr/>
        <a:lstStyle/>
        <a:p>
          <a:endParaRPr lang="en-US"/>
        </a:p>
      </dgm:t>
    </dgm:pt>
    <dgm:pt modelId="{A681AC0B-F4AA-4A63-9787-D7D7AFFA6423}">
      <dgm:prSet/>
      <dgm:spPr/>
      <dgm:t>
        <a:bodyPr/>
        <a:lstStyle/>
        <a:p>
          <a:r>
            <a:rPr lang="en-US"/>
            <a:t>‘The court has upheld the decision.’</a:t>
          </a:r>
        </a:p>
      </dgm:t>
    </dgm:pt>
    <dgm:pt modelId="{02F8D843-29CE-4ACA-ABB6-DFC4BD078E2C}" type="parTrans" cxnId="{C38ABFFD-D7B6-423A-B149-1AB09B6F3364}">
      <dgm:prSet/>
      <dgm:spPr/>
      <dgm:t>
        <a:bodyPr/>
        <a:lstStyle/>
        <a:p>
          <a:endParaRPr lang="en-US"/>
        </a:p>
      </dgm:t>
    </dgm:pt>
    <dgm:pt modelId="{A5A51A89-61B2-4689-8461-73E8636B3AB1}" type="sibTrans" cxnId="{C38ABFFD-D7B6-423A-B149-1AB09B6F3364}">
      <dgm:prSet/>
      <dgm:spPr/>
      <dgm:t>
        <a:bodyPr/>
        <a:lstStyle/>
        <a:p>
          <a:endParaRPr lang="en-US"/>
        </a:p>
      </dgm:t>
    </dgm:pt>
    <dgm:pt modelId="{C6AFAE73-3427-46BB-8754-B81CEBC125FA}">
      <dgm:prSet/>
      <dgm:spPr/>
      <dgm:t>
        <a:bodyPr/>
        <a:lstStyle/>
        <a:p>
          <a:r>
            <a:rPr lang="en-US" b="1"/>
            <a:t>English → Nepali:</a:t>
          </a:r>
          <a:endParaRPr lang="en-US"/>
        </a:p>
      </dgm:t>
    </dgm:pt>
    <dgm:pt modelId="{C2A3E934-3B57-48D4-AD97-531725BA734D}" type="parTrans" cxnId="{3989AE58-EF10-4B34-B575-6D9B19202AFC}">
      <dgm:prSet/>
      <dgm:spPr/>
      <dgm:t>
        <a:bodyPr/>
        <a:lstStyle/>
        <a:p>
          <a:endParaRPr lang="en-US"/>
        </a:p>
      </dgm:t>
    </dgm:pt>
    <dgm:pt modelId="{0C09C0F5-05E7-4FD4-BE22-C8CFA85738F8}" type="sibTrans" cxnId="{3989AE58-EF10-4B34-B575-6D9B19202AFC}">
      <dgm:prSet/>
      <dgm:spPr/>
      <dgm:t>
        <a:bodyPr/>
        <a:lstStyle/>
        <a:p>
          <a:endParaRPr lang="en-US"/>
        </a:p>
      </dgm:t>
    </dgm:pt>
    <dgm:pt modelId="{9622366C-A292-4E2A-B6B5-01321A42F966}">
      <dgm:prSet/>
      <dgm:spPr/>
      <dgm:t>
        <a:bodyPr/>
        <a:lstStyle/>
        <a:p>
          <a:r>
            <a:rPr lang="en-US"/>
            <a:t>English: </a:t>
          </a:r>
        </a:p>
      </dgm:t>
    </dgm:pt>
    <dgm:pt modelId="{3B0A1623-36A3-40E7-AB6F-ED8858ED2000}" type="parTrans" cxnId="{8FF972AC-62E0-48BB-946F-568618812B81}">
      <dgm:prSet/>
      <dgm:spPr/>
      <dgm:t>
        <a:bodyPr/>
        <a:lstStyle/>
        <a:p>
          <a:endParaRPr lang="en-US"/>
        </a:p>
      </dgm:t>
    </dgm:pt>
    <dgm:pt modelId="{EEE5B3C4-2243-4214-9FAC-4B902C58263D}" type="sibTrans" cxnId="{8FF972AC-62E0-48BB-946F-568618812B81}">
      <dgm:prSet/>
      <dgm:spPr/>
      <dgm:t>
        <a:bodyPr/>
        <a:lstStyle/>
        <a:p>
          <a:endParaRPr lang="en-US"/>
        </a:p>
      </dgm:t>
    </dgm:pt>
    <dgm:pt modelId="{6AC749FA-AF2C-4291-90C8-B357468AC749}">
      <dgm:prSet/>
      <dgm:spPr/>
      <dgm:t>
        <a:bodyPr/>
        <a:lstStyle/>
        <a:p>
          <a:r>
            <a:rPr lang="en-US"/>
            <a:t>‘The law guarantees equality before the law.’</a:t>
          </a:r>
        </a:p>
      </dgm:t>
    </dgm:pt>
    <dgm:pt modelId="{BB809D47-F5C3-498E-91FD-D0833CA8CC20}" type="parTrans" cxnId="{6FA6056B-BDF5-4D2E-8DB3-5536CE83CCE4}">
      <dgm:prSet/>
      <dgm:spPr/>
      <dgm:t>
        <a:bodyPr/>
        <a:lstStyle/>
        <a:p>
          <a:endParaRPr lang="en-US"/>
        </a:p>
      </dgm:t>
    </dgm:pt>
    <dgm:pt modelId="{B8EA11F9-2A60-4449-A811-03AEC20E1730}" type="sibTrans" cxnId="{6FA6056B-BDF5-4D2E-8DB3-5536CE83CCE4}">
      <dgm:prSet/>
      <dgm:spPr/>
      <dgm:t>
        <a:bodyPr/>
        <a:lstStyle/>
        <a:p>
          <a:endParaRPr lang="en-US"/>
        </a:p>
      </dgm:t>
    </dgm:pt>
    <dgm:pt modelId="{2915FF54-79BD-4958-88FE-BA290D49CF81}">
      <dgm:prSet/>
      <dgm:spPr/>
      <dgm:t>
        <a:bodyPr/>
        <a:lstStyle/>
        <a:p>
          <a:r>
            <a:rPr lang="en-US"/>
            <a:t>Nepali: </a:t>
          </a:r>
        </a:p>
      </dgm:t>
    </dgm:pt>
    <dgm:pt modelId="{E62FEB1B-C7D1-4F2C-8E3D-2D38870AC262}" type="parTrans" cxnId="{220F85FC-79A8-4777-9636-471C9010D9DE}">
      <dgm:prSet/>
      <dgm:spPr/>
      <dgm:t>
        <a:bodyPr/>
        <a:lstStyle/>
        <a:p>
          <a:endParaRPr lang="en-US"/>
        </a:p>
      </dgm:t>
    </dgm:pt>
    <dgm:pt modelId="{E04AA4E2-EE19-445C-88D9-F28E7D79B054}" type="sibTrans" cxnId="{220F85FC-79A8-4777-9636-471C9010D9DE}">
      <dgm:prSet/>
      <dgm:spPr/>
      <dgm:t>
        <a:bodyPr/>
        <a:lstStyle/>
        <a:p>
          <a:endParaRPr lang="en-US"/>
        </a:p>
      </dgm:t>
    </dgm:pt>
    <dgm:pt modelId="{5699BB2F-9629-40B8-A715-1A84ABCA9271}">
      <dgm:prSet/>
      <dgm:spPr/>
      <dgm:t>
        <a:bodyPr/>
        <a:lstStyle/>
        <a:p>
          <a:r>
            <a:rPr lang="en-US"/>
            <a:t>‘</a:t>
          </a:r>
          <a:r>
            <a:rPr lang="hi-IN"/>
            <a:t>कानुनले कानुनको अगाडि समानताको ग्यारेन्टी </a:t>
          </a:r>
          <a:r>
            <a:rPr lang="en-GB"/>
            <a:t>	</a:t>
          </a:r>
          <a:r>
            <a:rPr lang="hi-IN"/>
            <a:t>गर्दछ।’</a:t>
          </a:r>
          <a:endParaRPr lang="en-US"/>
        </a:p>
      </dgm:t>
    </dgm:pt>
    <dgm:pt modelId="{39C9A916-187D-4717-9B15-1F4B722C9995}" type="parTrans" cxnId="{653C790B-7E67-4974-A3C8-6384C85997F0}">
      <dgm:prSet/>
      <dgm:spPr/>
      <dgm:t>
        <a:bodyPr/>
        <a:lstStyle/>
        <a:p>
          <a:endParaRPr lang="en-US"/>
        </a:p>
      </dgm:t>
    </dgm:pt>
    <dgm:pt modelId="{16BEAFA7-654D-4A96-B11B-2FBA94DBF97B}" type="sibTrans" cxnId="{653C790B-7E67-4974-A3C8-6384C85997F0}">
      <dgm:prSet/>
      <dgm:spPr/>
      <dgm:t>
        <a:bodyPr/>
        <a:lstStyle/>
        <a:p>
          <a:endParaRPr lang="en-US"/>
        </a:p>
      </dgm:t>
    </dgm:pt>
    <dgm:pt modelId="{490EE47D-476D-0E42-9FA8-C4057FCC09B8}" type="pres">
      <dgm:prSet presAssocID="{CA1A9394-B140-4089-9CC5-2FD8D1412629}" presName="Name0" presStyleCnt="0">
        <dgm:presLayoutVars>
          <dgm:dir/>
          <dgm:animLvl val="lvl"/>
          <dgm:resizeHandles val="exact"/>
        </dgm:presLayoutVars>
      </dgm:prSet>
      <dgm:spPr/>
    </dgm:pt>
    <dgm:pt modelId="{D3D934BA-FEA4-F648-8D1C-BCCD41B58033}" type="pres">
      <dgm:prSet presAssocID="{5DD3E331-0B13-47A1-984F-F00654E7458F}" presName="composite" presStyleCnt="0"/>
      <dgm:spPr/>
    </dgm:pt>
    <dgm:pt modelId="{C2A729EC-62F1-4843-A562-843F50FCE33C}" type="pres">
      <dgm:prSet presAssocID="{5DD3E331-0B13-47A1-984F-F00654E745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D944978-A013-404C-BC46-2E4E79236247}" type="pres">
      <dgm:prSet presAssocID="{5DD3E331-0B13-47A1-984F-F00654E7458F}" presName="desTx" presStyleLbl="alignAccFollowNode1" presStyleIdx="0" presStyleCnt="2">
        <dgm:presLayoutVars>
          <dgm:bulletEnabled val="1"/>
        </dgm:presLayoutVars>
      </dgm:prSet>
      <dgm:spPr/>
    </dgm:pt>
    <dgm:pt modelId="{5D52A0F6-FB1F-D245-986F-3D53B8029FDA}" type="pres">
      <dgm:prSet presAssocID="{AE54F5FB-4303-410C-AD18-43C80DF0AD21}" presName="space" presStyleCnt="0"/>
      <dgm:spPr/>
    </dgm:pt>
    <dgm:pt modelId="{A24D1F25-7D0D-9D49-9AF6-360BAE8B3452}" type="pres">
      <dgm:prSet presAssocID="{C6AFAE73-3427-46BB-8754-B81CEBC125FA}" presName="composite" presStyleCnt="0"/>
      <dgm:spPr/>
    </dgm:pt>
    <dgm:pt modelId="{A057E405-E8AA-B04B-9D97-F3E7B37E00DA}" type="pres">
      <dgm:prSet presAssocID="{C6AFAE73-3427-46BB-8754-B81CEBC125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83002C-D0F1-7147-BC9E-F3FFBCA1F49D}" type="pres">
      <dgm:prSet presAssocID="{C6AFAE73-3427-46BB-8754-B81CEBC125F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49A5A01-FD08-2743-81BD-713F2193D36A}" type="presOf" srcId="{CA1A9394-B140-4089-9CC5-2FD8D1412629}" destId="{490EE47D-476D-0E42-9FA8-C4057FCC09B8}" srcOrd="0" destOrd="0" presId="urn:microsoft.com/office/officeart/2005/8/layout/hList1"/>
    <dgm:cxn modelId="{653C790B-7E67-4974-A3C8-6384C85997F0}" srcId="{C6AFAE73-3427-46BB-8754-B81CEBC125FA}" destId="{5699BB2F-9629-40B8-A715-1A84ABCA9271}" srcOrd="3" destOrd="0" parTransId="{39C9A916-187D-4717-9B15-1F4B722C9995}" sibTransId="{16BEAFA7-654D-4A96-B11B-2FBA94DBF97B}"/>
    <dgm:cxn modelId="{E9B6A10D-0DAD-CE41-8574-BB829A318017}" type="presOf" srcId="{5699BB2F-9629-40B8-A715-1A84ABCA9271}" destId="{8D83002C-D0F1-7147-BC9E-F3FFBCA1F49D}" srcOrd="0" destOrd="3" presId="urn:microsoft.com/office/officeart/2005/8/layout/hList1"/>
    <dgm:cxn modelId="{54130126-860E-4F5D-9C91-B866E5D703EB}" srcId="{5DD3E331-0B13-47A1-984F-F00654E7458F}" destId="{63D61762-8B1E-4FB8-8736-A3920DA7153A}" srcOrd="0" destOrd="0" parTransId="{88863F03-27E0-4017-AF3A-C011AAB541B4}" sibTransId="{8AAF04DF-40D0-47ED-B080-9F7A2107DC31}"/>
    <dgm:cxn modelId="{5703E74F-8DCC-BE4F-9FA0-0AD9557359DD}" type="presOf" srcId="{63D61762-8B1E-4FB8-8736-A3920DA7153A}" destId="{3D944978-A013-404C-BC46-2E4E79236247}" srcOrd="0" destOrd="0" presId="urn:microsoft.com/office/officeart/2005/8/layout/hList1"/>
    <dgm:cxn modelId="{3989AE58-EF10-4B34-B575-6D9B19202AFC}" srcId="{CA1A9394-B140-4089-9CC5-2FD8D1412629}" destId="{C6AFAE73-3427-46BB-8754-B81CEBC125FA}" srcOrd="1" destOrd="0" parTransId="{C2A3E934-3B57-48D4-AD97-531725BA734D}" sibTransId="{0C09C0F5-05E7-4FD4-BE22-C8CFA85738F8}"/>
    <dgm:cxn modelId="{F5CD9F59-F352-4BC2-9F86-03F9FDDE7B36}" srcId="{5DD3E331-0B13-47A1-984F-F00654E7458F}" destId="{B5E184D4-7E65-46F8-864F-F655C0396618}" srcOrd="1" destOrd="0" parTransId="{7DF5B342-0B23-4EAF-BA6E-42BABCD2D7C3}" sibTransId="{8894C210-86AC-403C-8105-739BB9B91E65}"/>
    <dgm:cxn modelId="{2A58D869-7167-D649-958F-606A355B73B6}" type="presOf" srcId="{A681AC0B-F4AA-4A63-9787-D7D7AFFA6423}" destId="{3D944978-A013-404C-BC46-2E4E79236247}" srcOrd="0" destOrd="3" presId="urn:microsoft.com/office/officeart/2005/8/layout/hList1"/>
    <dgm:cxn modelId="{6FA6056B-BDF5-4D2E-8DB3-5536CE83CCE4}" srcId="{C6AFAE73-3427-46BB-8754-B81CEBC125FA}" destId="{6AC749FA-AF2C-4291-90C8-B357468AC749}" srcOrd="1" destOrd="0" parTransId="{BB809D47-F5C3-498E-91FD-D0833CA8CC20}" sibTransId="{B8EA11F9-2A60-4449-A811-03AEC20E1730}"/>
    <dgm:cxn modelId="{6B41F86E-CD03-D447-8E17-58C2FB41BF13}" type="presOf" srcId="{B5E184D4-7E65-46F8-864F-F655C0396618}" destId="{3D944978-A013-404C-BC46-2E4E79236247}" srcOrd="0" destOrd="1" presId="urn:microsoft.com/office/officeart/2005/8/layout/hList1"/>
    <dgm:cxn modelId="{E4392A86-4BC6-584A-A96E-9E27082D48F6}" type="presOf" srcId="{4472A1B6-9FE3-4EA3-B645-C141459C39F6}" destId="{3D944978-A013-404C-BC46-2E4E79236247}" srcOrd="0" destOrd="2" presId="urn:microsoft.com/office/officeart/2005/8/layout/hList1"/>
    <dgm:cxn modelId="{C3F9828D-AFCC-5146-83BB-C8CCD2B11835}" type="presOf" srcId="{C6AFAE73-3427-46BB-8754-B81CEBC125FA}" destId="{A057E405-E8AA-B04B-9D97-F3E7B37E00DA}" srcOrd="0" destOrd="0" presId="urn:microsoft.com/office/officeart/2005/8/layout/hList1"/>
    <dgm:cxn modelId="{56D7129B-2BF8-44AB-89D4-813114881DB1}" srcId="{5DD3E331-0B13-47A1-984F-F00654E7458F}" destId="{4472A1B6-9FE3-4EA3-B645-C141459C39F6}" srcOrd="2" destOrd="0" parTransId="{EC9713D6-F9FC-42C5-B6B6-1F62218DED35}" sibTransId="{916C1AE0-B0F4-4113-85C3-D62DF72C3AE9}"/>
    <dgm:cxn modelId="{88F1DF9C-2826-4B4B-A2F6-0B6F7E2885D9}" type="presOf" srcId="{2915FF54-79BD-4958-88FE-BA290D49CF81}" destId="{8D83002C-D0F1-7147-BC9E-F3FFBCA1F49D}" srcOrd="0" destOrd="2" presId="urn:microsoft.com/office/officeart/2005/8/layout/hList1"/>
    <dgm:cxn modelId="{8FF972AC-62E0-48BB-946F-568618812B81}" srcId="{C6AFAE73-3427-46BB-8754-B81CEBC125FA}" destId="{9622366C-A292-4E2A-B6B5-01321A42F966}" srcOrd="0" destOrd="0" parTransId="{3B0A1623-36A3-40E7-AB6F-ED8858ED2000}" sibTransId="{EEE5B3C4-2243-4214-9FAC-4B902C58263D}"/>
    <dgm:cxn modelId="{A3523CB5-3BBF-5B41-9650-7E14E208C232}" type="presOf" srcId="{6AC749FA-AF2C-4291-90C8-B357468AC749}" destId="{8D83002C-D0F1-7147-BC9E-F3FFBCA1F49D}" srcOrd="0" destOrd="1" presId="urn:microsoft.com/office/officeart/2005/8/layout/hList1"/>
    <dgm:cxn modelId="{0FF1F7CB-FE23-6F40-AB63-115EAA60FFE2}" type="presOf" srcId="{9622366C-A292-4E2A-B6B5-01321A42F966}" destId="{8D83002C-D0F1-7147-BC9E-F3FFBCA1F49D}" srcOrd="0" destOrd="0" presId="urn:microsoft.com/office/officeart/2005/8/layout/hList1"/>
    <dgm:cxn modelId="{E7D20DD6-5E13-9C43-A3B9-5295D6AE3374}" type="presOf" srcId="{5DD3E331-0B13-47A1-984F-F00654E7458F}" destId="{C2A729EC-62F1-4843-A562-843F50FCE33C}" srcOrd="0" destOrd="0" presId="urn:microsoft.com/office/officeart/2005/8/layout/hList1"/>
    <dgm:cxn modelId="{F7D666D8-2AEB-4D08-8CA4-034C731D588F}" srcId="{CA1A9394-B140-4089-9CC5-2FD8D1412629}" destId="{5DD3E331-0B13-47A1-984F-F00654E7458F}" srcOrd="0" destOrd="0" parTransId="{005195E6-F551-45EE-A7FE-DEDFC32FB4FA}" sibTransId="{AE54F5FB-4303-410C-AD18-43C80DF0AD21}"/>
    <dgm:cxn modelId="{220F85FC-79A8-4777-9636-471C9010D9DE}" srcId="{C6AFAE73-3427-46BB-8754-B81CEBC125FA}" destId="{2915FF54-79BD-4958-88FE-BA290D49CF81}" srcOrd="2" destOrd="0" parTransId="{E62FEB1B-C7D1-4F2C-8E3D-2D38870AC262}" sibTransId="{E04AA4E2-EE19-445C-88D9-F28E7D79B054}"/>
    <dgm:cxn modelId="{C38ABFFD-D7B6-423A-B149-1AB09B6F3364}" srcId="{5DD3E331-0B13-47A1-984F-F00654E7458F}" destId="{A681AC0B-F4AA-4A63-9787-D7D7AFFA6423}" srcOrd="3" destOrd="0" parTransId="{02F8D843-29CE-4ACA-ABB6-DFC4BD078E2C}" sibTransId="{A5A51A89-61B2-4689-8461-73E8636B3AB1}"/>
    <dgm:cxn modelId="{46BB433D-9AEC-5A46-A270-A42B49512336}" type="presParOf" srcId="{490EE47D-476D-0E42-9FA8-C4057FCC09B8}" destId="{D3D934BA-FEA4-F648-8D1C-BCCD41B58033}" srcOrd="0" destOrd="0" presId="urn:microsoft.com/office/officeart/2005/8/layout/hList1"/>
    <dgm:cxn modelId="{176499C3-EC23-1049-A9BC-03F4C776CF4D}" type="presParOf" srcId="{D3D934BA-FEA4-F648-8D1C-BCCD41B58033}" destId="{C2A729EC-62F1-4843-A562-843F50FCE33C}" srcOrd="0" destOrd="0" presId="urn:microsoft.com/office/officeart/2005/8/layout/hList1"/>
    <dgm:cxn modelId="{00E15FD0-0514-FF42-AC2E-E3481F395886}" type="presParOf" srcId="{D3D934BA-FEA4-F648-8D1C-BCCD41B58033}" destId="{3D944978-A013-404C-BC46-2E4E79236247}" srcOrd="1" destOrd="0" presId="urn:microsoft.com/office/officeart/2005/8/layout/hList1"/>
    <dgm:cxn modelId="{59760DDC-791A-5E47-93A5-6340AF2037DD}" type="presParOf" srcId="{490EE47D-476D-0E42-9FA8-C4057FCC09B8}" destId="{5D52A0F6-FB1F-D245-986F-3D53B8029FDA}" srcOrd="1" destOrd="0" presId="urn:microsoft.com/office/officeart/2005/8/layout/hList1"/>
    <dgm:cxn modelId="{23D8E200-50E8-3344-AD2A-D49A385A0083}" type="presParOf" srcId="{490EE47D-476D-0E42-9FA8-C4057FCC09B8}" destId="{A24D1F25-7D0D-9D49-9AF6-360BAE8B3452}" srcOrd="2" destOrd="0" presId="urn:microsoft.com/office/officeart/2005/8/layout/hList1"/>
    <dgm:cxn modelId="{08C00B7F-3B70-B442-B145-9D9C3D5DC05C}" type="presParOf" srcId="{A24D1F25-7D0D-9D49-9AF6-360BAE8B3452}" destId="{A057E405-E8AA-B04B-9D97-F3E7B37E00DA}" srcOrd="0" destOrd="0" presId="urn:microsoft.com/office/officeart/2005/8/layout/hList1"/>
    <dgm:cxn modelId="{BCEFEBD0-DFEE-A44C-9E79-8319C9C900ED}" type="presParOf" srcId="{A24D1F25-7D0D-9D49-9AF6-360BAE8B3452}" destId="{8D83002C-D0F1-7147-BC9E-F3FFBCA1F4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37374F-BC38-4A5C-BFF2-96F53DF602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2BACC-6E34-4976-BA27-07737014CE2D}">
      <dgm:prSet/>
      <dgm:spPr/>
      <dgm:t>
        <a:bodyPr/>
        <a:lstStyle/>
        <a:p>
          <a:r>
            <a:rPr lang="en-US" b="1"/>
            <a:t>Legal Domain:</a:t>
          </a:r>
          <a:r>
            <a:rPr lang="en-US"/>
            <a:t> BLEU scores of 7.98 (Nepali → English) and 6.63 (English → Nepali).</a:t>
          </a:r>
        </a:p>
      </dgm:t>
    </dgm:pt>
    <dgm:pt modelId="{45EAE418-516D-4684-A393-3FC3EA6AA41A}" type="parTrans" cxnId="{EEEDB39F-CF48-41F7-86B1-7E5DCDABD630}">
      <dgm:prSet/>
      <dgm:spPr/>
      <dgm:t>
        <a:bodyPr/>
        <a:lstStyle/>
        <a:p>
          <a:endParaRPr lang="en-US"/>
        </a:p>
      </dgm:t>
    </dgm:pt>
    <dgm:pt modelId="{DD4804A4-1ACE-401F-BD6D-80C0EC310E14}" type="sibTrans" cxnId="{EEEDB39F-CF48-41F7-86B1-7E5DCDABD630}">
      <dgm:prSet/>
      <dgm:spPr/>
      <dgm:t>
        <a:bodyPr/>
        <a:lstStyle/>
        <a:p>
          <a:endParaRPr lang="en-US"/>
        </a:p>
      </dgm:t>
    </dgm:pt>
    <dgm:pt modelId="{0A83F9AF-5FA8-437B-A0E5-A2ADA6BBE987}">
      <dgm:prSet/>
      <dgm:spPr/>
      <dgm:t>
        <a:bodyPr/>
        <a:lstStyle/>
        <a:p>
          <a:r>
            <a:rPr lang="en-US" b="1"/>
            <a:t>General Domain:</a:t>
          </a:r>
          <a:r>
            <a:rPr lang="en-US"/>
            <a:t> Outperformed previous works with BLEU scores of 13.67 and 9.47.</a:t>
          </a:r>
        </a:p>
      </dgm:t>
    </dgm:pt>
    <dgm:pt modelId="{67014030-0114-4B43-B304-1AAE5CD014B9}" type="parTrans" cxnId="{A6B6AEF4-BE6B-4BD0-A833-E28303EE401B}">
      <dgm:prSet/>
      <dgm:spPr/>
      <dgm:t>
        <a:bodyPr/>
        <a:lstStyle/>
        <a:p>
          <a:endParaRPr lang="en-US"/>
        </a:p>
      </dgm:t>
    </dgm:pt>
    <dgm:pt modelId="{9950B1DB-75F1-4CCF-8EB8-47CB42727276}" type="sibTrans" cxnId="{A6B6AEF4-BE6B-4BD0-A833-E28303EE401B}">
      <dgm:prSet/>
      <dgm:spPr/>
      <dgm:t>
        <a:bodyPr/>
        <a:lstStyle/>
        <a:p>
          <a:endParaRPr lang="en-US"/>
        </a:p>
      </dgm:t>
    </dgm:pt>
    <dgm:pt modelId="{BE8CA762-A73D-4882-B750-485042609C85}">
      <dgm:prSet/>
      <dgm:spPr/>
      <dgm:t>
        <a:bodyPr/>
        <a:lstStyle/>
        <a:p>
          <a:r>
            <a:rPr lang="en-US" b="1"/>
            <a:t>Conclusion:</a:t>
          </a:r>
          <a:r>
            <a:rPr lang="en-US"/>
            <a:t> Demonstrates the potential of Transformer-based MT for low-resource languages.</a:t>
          </a:r>
        </a:p>
      </dgm:t>
    </dgm:pt>
    <dgm:pt modelId="{BA91E993-362B-4DCE-B74E-76B21ACEB7CB}" type="parTrans" cxnId="{79A1572A-AFE3-4A05-BE5C-635CF7CE009C}">
      <dgm:prSet/>
      <dgm:spPr/>
      <dgm:t>
        <a:bodyPr/>
        <a:lstStyle/>
        <a:p>
          <a:endParaRPr lang="en-US"/>
        </a:p>
      </dgm:t>
    </dgm:pt>
    <dgm:pt modelId="{516AAB59-D9F4-4EDB-91BB-51BFA44C657C}" type="sibTrans" cxnId="{79A1572A-AFE3-4A05-BE5C-635CF7CE009C}">
      <dgm:prSet/>
      <dgm:spPr/>
      <dgm:t>
        <a:bodyPr/>
        <a:lstStyle/>
        <a:p>
          <a:endParaRPr lang="en-US"/>
        </a:p>
      </dgm:t>
    </dgm:pt>
    <dgm:pt modelId="{647639B6-644E-4530-B320-CB1F81ACD942}">
      <dgm:prSet/>
      <dgm:spPr/>
      <dgm:t>
        <a:bodyPr/>
        <a:lstStyle/>
        <a:p>
          <a:r>
            <a:rPr lang="en-US" b="1"/>
            <a:t>Future Work:</a:t>
          </a:r>
          <a:r>
            <a:rPr lang="en-US"/>
            <a:t> Improved handling of out-of-vocabulary terms, fluency refinement, and integration of user feedback.</a:t>
          </a:r>
        </a:p>
      </dgm:t>
    </dgm:pt>
    <dgm:pt modelId="{5C684D2F-61F4-4EF2-B79C-E46853246812}" type="parTrans" cxnId="{44860F01-B40D-4677-BC99-905F701BB1A0}">
      <dgm:prSet/>
      <dgm:spPr/>
      <dgm:t>
        <a:bodyPr/>
        <a:lstStyle/>
        <a:p>
          <a:endParaRPr lang="en-US"/>
        </a:p>
      </dgm:t>
    </dgm:pt>
    <dgm:pt modelId="{0AB4BEC8-305D-44DF-BB10-5D83FAD5D5E1}" type="sibTrans" cxnId="{44860F01-B40D-4677-BC99-905F701BB1A0}">
      <dgm:prSet/>
      <dgm:spPr/>
      <dgm:t>
        <a:bodyPr/>
        <a:lstStyle/>
        <a:p>
          <a:endParaRPr lang="en-US"/>
        </a:p>
      </dgm:t>
    </dgm:pt>
    <dgm:pt modelId="{9BA4B28C-3800-9A41-9D48-DADC74F60AAB}" type="pres">
      <dgm:prSet presAssocID="{6D37374F-BC38-4A5C-BFF2-96F53DF60222}" presName="vert0" presStyleCnt="0">
        <dgm:presLayoutVars>
          <dgm:dir/>
          <dgm:animOne val="branch"/>
          <dgm:animLvl val="lvl"/>
        </dgm:presLayoutVars>
      </dgm:prSet>
      <dgm:spPr/>
    </dgm:pt>
    <dgm:pt modelId="{03F14060-522A-524B-8CFC-D2C8F2BED5A3}" type="pres">
      <dgm:prSet presAssocID="{08E2BACC-6E34-4976-BA27-07737014CE2D}" presName="thickLine" presStyleLbl="alignNode1" presStyleIdx="0" presStyleCnt="4"/>
      <dgm:spPr/>
    </dgm:pt>
    <dgm:pt modelId="{93C8E0AB-22EF-7C46-AE1B-ADEC1FE0C427}" type="pres">
      <dgm:prSet presAssocID="{08E2BACC-6E34-4976-BA27-07737014CE2D}" presName="horz1" presStyleCnt="0"/>
      <dgm:spPr/>
    </dgm:pt>
    <dgm:pt modelId="{7B2B00AE-20A0-9F4F-9746-D7AC5D66B2AD}" type="pres">
      <dgm:prSet presAssocID="{08E2BACC-6E34-4976-BA27-07737014CE2D}" presName="tx1" presStyleLbl="revTx" presStyleIdx="0" presStyleCnt="4"/>
      <dgm:spPr/>
    </dgm:pt>
    <dgm:pt modelId="{9E4532F5-5430-5A42-BB47-C1BBBCA6BA21}" type="pres">
      <dgm:prSet presAssocID="{08E2BACC-6E34-4976-BA27-07737014CE2D}" presName="vert1" presStyleCnt="0"/>
      <dgm:spPr/>
    </dgm:pt>
    <dgm:pt modelId="{280B0F65-FCC7-3046-81D0-91A0C40E18CC}" type="pres">
      <dgm:prSet presAssocID="{0A83F9AF-5FA8-437B-A0E5-A2ADA6BBE987}" presName="thickLine" presStyleLbl="alignNode1" presStyleIdx="1" presStyleCnt="4"/>
      <dgm:spPr/>
    </dgm:pt>
    <dgm:pt modelId="{8644A93B-2D48-B540-9031-EF8B4300F706}" type="pres">
      <dgm:prSet presAssocID="{0A83F9AF-5FA8-437B-A0E5-A2ADA6BBE987}" presName="horz1" presStyleCnt="0"/>
      <dgm:spPr/>
    </dgm:pt>
    <dgm:pt modelId="{E9A88006-4631-844A-BFAA-D3BA1B40A7DB}" type="pres">
      <dgm:prSet presAssocID="{0A83F9AF-5FA8-437B-A0E5-A2ADA6BBE987}" presName="tx1" presStyleLbl="revTx" presStyleIdx="1" presStyleCnt="4"/>
      <dgm:spPr/>
    </dgm:pt>
    <dgm:pt modelId="{6B1041F2-86C8-894B-A2EC-5AF489DBC788}" type="pres">
      <dgm:prSet presAssocID="{0A83F9AF-5FA8-437B-A0E5-A2ADA6BBE987}" presName="vert1" presStyleCnt="0"/>
      <dgm:spPr/>
    </dgm:pt>
    <dgm:pt modelId="{574AC5C4-8BA7-694E-BA2D-16741B6A86EE}" type="pres">
      <dgm:prSet presAssocID="{BE8CA762-A73D-4882-B750-485042609C85}" presName="thickLine" presStyleLbl="alignNode1" presStyleIdx="2" presStyleCnt="4"/>
      <dgm:spPr/>
    </dgm:pt>
    <dgm:pt modelId="{97578A6B-A05E-D343-9F9C-2613F03EEC06}" type="pres">
      <dgm:prSet presAssocID="{BE8CA762-A73D-4882-B750-485042609C85}" presName="horz1" presStyleCnt="0"/>
      <dgm:spPr/>
    </dgm:pt>
    <dgm:pt modelId="{E91534E5-B433-E743-8363-C5654423FA1C}" type="pres">
      <dgm:prSet presAssocID="{BE8CA762-A73D-4882-B750-485042609C85}" presName="tx1" presStyleLbl="revTx" presStyleIdx="2" presStyleCnt="4"/>
      <dgm:spPr/>
    </dgm:pt>
    <dgm:pt modelId="{FBD93138-D611-6B4F-88F4-EF4680202DA9}" type="pres">
      <dgm:prSet presAssocID="{BE8CA762-A73D-4882-B750-485042609C85}" presName="vert1" presStyleCnt="0"/>
      <dgm:spPr/>
    </dgm:pt>
    <dgm:pt modelId="{02485E54-3718-7E4B-A489-76F24A06FDB8}" type="pres">
      <dgm:prSet presAssocID="{647639B6-644E-4530-B320-CB1F81ACD942}" presName="thickLine" presStyleLbl="alignNode1" presStyleIdx="3" presStyleCnt="4"/>
      <dgm:spPr/>
    </dgm:pt>
    <dgm:pt modelId="{AB81AB3F-8A0F-4C46-8474-4F5B7517C412}" type="pres">
      <dgm:prSet presAssocID="{647639B6-644E-4530-B320-CB1F81ACD942}" presName="horz1" presStyleCnt="0"/>
      <dgm:spPr/>
    </dgm:pt>
    <dgm:pt modelId="{CCFB260C-1D82-BD4C-81C5-0AA379844BCA}" type="pres">
      <dgm:prSet presAssocID="{647639B6-644E-4530-B320-CB1F81ACD942}" presName="tx1" presStyleLbl="revTx" presStyleIdx="3" presStyleCnt="4"/>
      <dgm:spPr/>
    </dgm:pt>
    <dgm:pt modelId="{AA63E3C0-C071-7548-8C79-DB049B0566E7}" type="pres">
      <dgm:prSet presAssocID="{647639B6-644E-4530-B320-CB1F81ACD942}" presName="vert1" presStyleCnt="0"/>
      <dgm:spPr/>
    </dgm:pt>
  </dgm:ptLst>
  <dgm:cxnLst>
    <dgm:cxn modelId="{44860F01-B40D-4677-BC99-905F701BB1A0}" srcId="{6D37374F-BC38-4A5C-BFF2-96F53DF60222}" destId="{647639B6-644E-4530-B320-CB1F81ACD942}" srcOrd="3" destOrd="0" parTransId="{5C684D2F-61F4-4EF2-B79C-E46853246812}" sibTransId="{0AB4BEC8-305D-44DF-BB10-5D83FAD5D5E1}"/>
    <dgm:cxn modelId="{4BD94505-9303-9946-BC86-783200709348}" type="presOf" srcId="{6D37374F-BC38-4A5C-BFF2-96F53DF60222}" destId="{9BA4B28C-3800-9A41-9D48-DADC74F60AAB}" srcOrd="0" destOrd="0" presId="urn:microsoft.com/office/officeart/2008/layout/LinedList"/>
    <dgm:cxn modelId="{79A1572A-AFE3-4A05-BE5C-635CF7CE009C}" srcId="{6D37374F-BC38-4A5C-BFF2-96F53DF60222}" destId="{BE8CA762-A73D-4882-B750-485042609C85}" srcOrd="2" destOrd="0" parTransId="{BA91E993-362B-4DCE-B74E-76B21ACEB7CB}" sibTransId="{516AAB59-D9F4-4EDB-91BB-51BFA44C657C}"/>
    <dgm:cxn modelId="{CB90025A-F2A8-7440-ACD6-6F3D98A78A48}" type="presOf" srcId="{08E2BACC-6E34-4976-BA27-07737014CE2D}" destId="{7B2B00AE-20A0-9F4F-9746-D7AC5D66B2AD}" srcOrd="0" destOrd="0" presId="urn:microsoft.com/office/officeart/2008/layout/LinedList"/>
    <dgm:cxn modelId="{0BC2B88B-CDE8-F144-9402-5B30D4C7B96C}" type="presOf" srcId="{BE8CA762-A73D-4882-B750-485042609C85}" destId="{E91534E5-B433-E743-8363-C5654423FA1C}" srcOrd="0" destOrd="0" presId="urn:microsoft.com/office/officeart/2008/layout/LinedList"/>
    <dgm:cxn modelId="{EEEDB39F-CF48-41F7-86B1-7E5DCDABD630}" srcId="{6D37374F-BC38-4A5C-BFF2-96F53DF60222}" destId="{08E2BACC-6E34-4976-BA27-07737014CE2D}" srcOrd="0" destOrd="0" parTransId="{45EAE418-516D-4684-A393-3FC3EA6AA41A}" sibTransId="{DD4804A4-1ACE-401F-BD6D-80C0EC310E14}"/>
    <dgm:cxn modelId="{9A980AA3-B55E-6543-B793-E660FD038DA9}" type="presOf" srcId="{0A83F9AF-5FA8-437B-A0E5-A2ADA6BBE987}" destId="{E9A88006-4631-844A-BFAA-D3BA1B40A7DB}" srcOrd="0" destOrd="0" presId="urn:microsoft.com/office/officeart/2008/layout/LinedList"/>
    <dgm:cxn modelId="{AF5A03CA-201D-6C4D-B408-396BD9CE8C68}" type="presOf" srcId="{647639B6-644E-4530-B320-CB1F81ACD942}" destId="{CCFB260C-1D82-BD4C-81C5-0AA379844BCA}" srcOrd="0" destOrd="0" presId="urn:microsoft.com/office/officeart/2008/layout/LinedList"/>
    <dgm:cxn modelId="{A6B6AEF4-BE6B-4BD0-A833-E28303EE401B}" srcId="{6D37374F-BC38-4A5C-BFF2-96F53DF60222}" destId="{0A83F9AF-5FA8-437B-A0E5-A2ADA6BBE987}" srcOrd="1" destOrd="0" parTransId="{67014030-0114-4B43-B304-1AAE5CD014B9}" sibTransId="{9950B1DB-75F1-4CCF-8EB8-47CB42727276}"/>
    <dgm:cxn modelId="{B96919C0-348A-EE48-9868-A84536BF1891}" type="presParOf" srcId="{9BA4B28C-3800-9A41-9D48-DADC74F60AAB}" destId="{03F14060-522A-524B-8CFC-D2C8F2BED5A3}" srcOrd="0" destOrd="0" presId="urn:microsoft.com/office/officeart/2008/layout/LinedList"/>
    <dgm:cxn modelId="{105C05A0-E15B-3749-8E47-5A44D925CE02}" type="presParOf" srcId="{9BA4B28C-3800-9A41-9D48-DADC74F60AAB}" destId="{93C8E0AB-22EF-7C46-AE1B-ADEC1FE0C427}" srcOrd="1" destOrd="0" presId="urn:microsoft.com/office/officeart/2008/layout/LinedList"/>
    <dgm:cxn modelId="{37F1C09D-E453-0C4C-9DD9-5BD5DF89E256}" type="presParOf" srcId="{93C8E0AB-22EF-7C46-AE1B-ADEC1FE0C427}" destId="{7B2B00AE-20A0-9F4F-9746-D7AC5D66B2AD}" srcOrd="0" destOrd="0" presId="urn:microsoft.com/office/officeart/2008/layout/LinedList"/>
    <dgm:cxn modelId="{B0B94315-1868-644B-AAD8-9DF26CB25D65}" type="presParOf" srcId="{93C8E0AB-22EF-7C46-AE1B-ADEC1FE0C427}" destId="{9E4532F5-5430-5A42-BB47-C1BBBCA6BA21}" srcOrd="1" destOrd="0" presId="urn:microsoft.com/office/officeart/2008/layout/LinedList"/>
    <dgm:cxn modelId="{4BD679F4-68DA-B349-8638-2757CA968463}" type="presParOf" srcId="{9BA4B28C-3800-9A41-9D48-DADC74F60AAB}" destId="{280B0F65-FCC7-3046-81D0-91A0C40E18CC}" srcOrd="2" destOrd="0" presId="urn:microsoft.com/office/officeart/2008/layout/LinedList"/>
    <dgm:cxn modelId="{53A8362B-5CEC-BD4A-ADD7-429BE30CE78E}" type="presParOf" srcId="{9BA4B28C-3800-9A41-9D48-DADC74F60AAB}" destId="{8644A93B-2D48-B540-9031-EF8B4300F706}" srcOrd="3" destOrd="0" presId="urn:microsoft.com/office/officeart/2008/layout/LinedList"/>
    <dgm:cxn modelId="{6C6809CF-0F42-D34F-897B-BD99DF87550A}" type="presParOf" srcId="{8644A93B-2D48-B540-9031-EF8B4300F706}" destId="{E9A88006-4631-844A-BFAA-D3BA1B40A7DB}" srcOrd="0" destOrd="0" presId="urn:microsoft.com/office/officeart/2008/layout/LinedList"/>
    <dgm:cxn modelId="{2574E6E7-5899-5542-8F7A-4DD2125EF741}" type="presParOf" srcId="{8644A93B-2D48-B540-9031-EF8B4300F706}" destId="{6B1041F2-86C8-894B-A2EC-5AF489DBC788}" srcOrd="1" destOrd="0" presId="urn:microsoft.com/office/officeart/2008/layout/LinedList"/>
    <dgm:cxn modelId="{D28149F2-8D17-D84C-9A70-1E5F637611C6}" type="presParOf" srcId="{9BA4B28C-3800-9A41-9D48-DADC74F60AAB}" destId="{574AC5C4-8BA7-694E-BA2D-16741B6A86EE}" srcOrd="4" destOrd="0" presId="urn:microsoft.com/office/officeart/2008/layout/LinedList"/>
    <dgm:cxn modelId="{5350C651-1FC6-474D-9BB0-D4DE87CE78BC}" type="presParOf" srcId="{9BA4B28C-3800-9A41-9D48-DADC74F60AAB}" destId="{97578A6B-A05E-D343-9F9C-2613F03EEC06}" srcOrd="5" destOrd="0" presId="urn:microsoft.com/office/officeart/2008/layout/LinedList"/>
    <dgm:cxn modelId="{BF711B45-D827-0241-8969-76967261CA0B}" type="presParOf" srcId="{97578A6B-A05E-D343-9F9C-2613F03EEC06}" destId="{E91534E5-B433-E743-8363-C5654423FA1C}" srcOrd="0" destOrd="0" presId="urn:microsoft.com/office/officeart/2008/layout/LinedList"/>
    <dgm:cxn modelId="{4CC83035-6AA0-F44B-A2F4-2F44965602DB}" type="presParOf" srcId="{97578A6B-A05E-D343-9F9C-2613F03EEC06}" destId="{FBD93138-D611-6B4F-88F4-EF4680202DA9}" srcOrd="1" destOrd="0" presId="urn:microsoft.com/office/officeart/2008/layout/LinedList"/>
    <dgm:cxn modelId="{98C1B48F-F25D-AB46-B542-3D424A3E8A0C}" type="presParOf" srcId="{9BA4B28C-3800-9A41-9D48-DADC74F60AAB}" destId="{02485E54-3718-7E4B-A489-76F24A06FDB8}" srcOrd="6" destOrd="0" presId="urn:microsoft.com/office/officeart/2008/layout/LinedList"/>
    <dgm:cxn modelId="{1F52856B-E86D-7C48-AA5F-E95B187A1B9D}" type="presParOf" srcId="{9BA4B28C-3800-9A41-9D48-DADC74F60AAB}" destId="{AB81AB3F-8A0F-4C46-8474-4F5B7517C412}" srcOrd="7" destOrd="0" presId="urn:microsoft.com/office/officeart/2008/layout/LinedList"/>
    <dgm:cxn modelId="{54AB0292-D1E8-4544-B987-44E94760F18B}" type="presParOf" srcId="{AB81AB3F-8A0F-4C46-8474-4F5B7517C412}" destId="{CCFB260C-1D82-BD4C-81C5-0AA379844BCA}" srcOrd="0" destOrd="0" presId="urn:microsoft.com/office/officeart/2008/layout/LinedList"/>
    <dgm:cxn modelId="{3B1A39C9-7BF6-6140-837C-A445F798B57F}" type="presParOf" srcId="{AB81AB3F-8A0F-4C46-8474-4F5B7517C412}" destId="{AA63E3C0-C071-7548-8C79-DB049B0566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B9157-D5E7-B14D-BE9A-231B5EA2EA37}">
      <dsp:nvSpPr>
        <dsp:cNvPr id="0" name=""/>
        <dsp:cNvSpPr/>
      </dsp:nvSpPr>
      <dsp:spPr>
        <a:xfrm>
          <a:off x="0" y="0"/>
          <a:ext cx="49419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30C8E-D627-3D4C-A9CE-C8D564C9354E}">
      <dsp:nvSpPr>
        <dsp:cNvPr id="0" name=""/>
        <dsp:cNvSpPr/>
      </dsp:nvSpPr>
      <dsp:spPr>
        <a:xfrm>
          <a:off x="0" y="0"/>
          <a:ext cx="4941945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can a bidirectional English-Nepali MT system improve translation accuracy in the legal domain?</a:t>
          </a:r>
        </a:p>
      </dsp:txBody>
      <dsp:txXfrm>
        <a:off x="0" y="0"/>
        <a:ext cx="4941945" cy="1310998"/>
      </dsp:txXfrm>
    </dsp:sp>
    <dsp:sp modelId="{EEB2F3F8-36A2-4B42-AC01-728DD793B867}">
      <dsp:nvSpPr>
        <dsp:cNvPr id="0" name=""/>
        <dsp:cNvSpPr/>
      </dsp:nvSpPr>
      <dsp:spPr>
        <a:xfrm>
          <a:off x="0" y="1310998"/>
          <a:ext cx="4941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12B1D-A472-7142-AC46-C2C0B8890FFC}">
      <dsp:nvSpPr>
        <dsp:cNvPr id="0" name=""/>
        <dsp:cNvSpPr/>
      </dsp:nvSpPr>
      <dsp:spPr>
        <a:xfrm>
          <a:off x="0" y="1310998"/>
          <a:ext cx="4941945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are the challenges of developing a domain-specific dataset for low-resource languages?</a:t>
          </a:r>
        </a:p>
      </dsp:txBody>
      <dsp:txXfrm>
        <a:off x="0" y="1310998"/>
        <a:ext cx="4941945" cy="1310998"/>
      </dsp:txXfrm>
    </dsp:sp>
    <dsp:sp modelId="{F30E7C48-BDEC-9145-8233-50CA5BA91AA9}">
      <dsp:nvSpPr>
        <dsp:cNvPr id="0" name=""/>
        <dsp:cNvSpPr/>
      </dsp:nvSpPr>
      <dsp:spPr>
        <a:xfrm>
          <a:off x="0" y="2621996"/>
          <a:ext cx="494194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9AD9C-C9A0-554E-A694-9AEA5E0334EB}">
      <dsp:nvSpPr>
        <dsp:cNvPr id="0" name=""/>
        <dsp:cNvSpPr/>
      </dsp:nvSpPr>
      <dsp:spPr>
        <a:xfrm>
          <a:off x="0" y="2621996"/>
          <a:ext cx="4941945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a Transformer-based model outperform RNN models in legal translation?</a:t>
          </a:r>
        </a:p>
      </dsp:txBody>
      <dsp:txXfrm>
        <a:off x="0" y="2621996"/>
        <a:ext cx="4941945" cy="1310998"/>
      </dsp:txXfrm>
    </dsp:sp>
    <dsp:sp modelId="{CBADCB31-559A-DE43-82BF-266159A3D489}">
      <dsp:nvSpPr>
        <dsp:cNvPr id="0" name=""/>
        <dsp:cNvSpPr/>
      </dsp:nvSpPr>
      <dsp:spPr>
        <a:xfrm>
          <a:off x="0" y="3932994"/>
          <a:ext cx="494194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2862B-CAD4-C34B-8C2A-24C397DCE4D0}">
      <dsp:nvSpPr>
        <dsp:cNvPr id="0" name=""/>
        <dsp:cNvSpPr/>
      </dsp:nvSpPr>
      <dsp:spPr>
        <a:xfrm>
          <a:off x="0" y="3932994"/>
          <a:ext cx="4941945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does the system's performance compare to existing general-domain MT systems?</a:t>
          </a:r>
        </a:p>
      </dsp:txBody>
      <dsp:txXfrm>
        <a:off x="0" y="3932994"/>
        <a:ext cx="4941945" cy="1310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39D3D-F22C-4782-BE37-C357CE789E7F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8930C-1830-4B05-BBEF-1BD720D1A4A6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324A2-0DD8-4FFE-AB04-3225EA159B0F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Corpus Development:</a:t>
          </a:r>
          <a:r>
            <a:rPr lang="en-US" sz="2200" kern="1200"/>
            <a:t> 125k parallel sentences focusing on legal terminologies.</a:t>
          </a:r>
        </a:p>
      </dsp:txBody>
      <dsp:txXfrm>
        <a:off x="1099610" y="1878"/>
        <a:ext cx="7129989" cy="952043"/>
      </dsp:txXfrm>
    </dsp:sp>
    <dsp:sp modelId="{DFF34D8B-9AE2-4D3B-8C9D-985BA58E3411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6B1E0-A5FF-4AEF-9956-94177D924A6B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65238-30A8-43C0-A7E3-DD148882E9DE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Models:</a:t>
          </a:r>
          <a:r>
            <a:rPr lang="en-US" sz="2200" kern="1200"/>
            <a:t> RNN with LSTM and Transformer architectures.</a:t>
          </a:r>
        </a:p>
      </dsp:txBody>
      <dsp:txXfrm>
        <a:off x="1099610" y="1191932"/>
        <a:ext cx="7129989" cy="952043"/>
      </dsp:txXfrm>
    </dsp:sp>
    <dsp:sp modelId="{832C3786-14CB-4EE5-83A8-5EAAA53C079C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332A5-3472-4713-A2DD-A90D5642F4C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E5C3-CF6C-4E78-8288-46B0C0F662E4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Evaluation Metric:</a:t>
          </a:r>
          <a:r>
            <a:rPr lang="en-US" sz="2200" kern="1200"/>
            <a:t> BLEU score for translation accuracy.</a:t>
          </a:r>
        </a:p>
      </dsp:txBody>
      <dsp:txXfrm>
        <a:off x="1099610" y="2381986"/>
        <a:ext cx="7129989" cy="952043"/>
      </dsp:txXfrm>
    </dsp:sp>
    <dsp:sp modelId="{2819CC2F-C626-4B62-BD73-11A742A401C3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726F9-B51D-44F2-A70C-189E2ED818E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41FAC-649B-4DAA-BEB1-0B8022214F36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Focus Area:</a:t>
          </a:r>
          <a:r>
            <a:rPr lang="en-US" sz="2200" kern="1200"/>
            <a:t> Legal domain-specific translation challenges.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8F75-1485-40C2-B845-5BEC0FE342D2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91EAC-FF0D-4E03-BCFC-5296A8B9868C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2372E-4D38-48CD-BA4A-7444A8AEDBDF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Collection: Created a 125k parallel legal corpus using manual translations and web scraping.</a:t>
          </a:r>
        </a:p>
      </dsp:txBody>
      <dsp:txXfrm>
        <a:off x="1493203" y="552"/>
        <a:ext cx="6736396" cy="1292816"/>
      </dsp:txXfrm>
    </dsp:sp>
    <dsp:sp modelId="{8F73E01D-D631-4311-8356-938D6C70CFD0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FFEA7-BB32-41DD-A790-9E1709FDB0A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2089-22F3-4609-81AE-7C738676E4C4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Preprocessing: Applied normalization, tokenization, and Byte-Pair-Encoding (BPE).</a:t>
          </a:r>
        </a:p>
      </dsp:txBody>
      <dsp:txXfrm>
        <a:off x="1493203" y="1616573"/>
        <a:ext cx="6736396" cy="1292816"/>
      </dsp:txXfrm>
    </dsp:sp>
    <dsp:sp modelId="{61595632-A89D-4865-A446-FBB53E2A6FA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25D27-011F-4C06-A4E6-C2EA30662FA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7099-C8C7-4688-9035-241493600AFC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Selection: Transitioned from RNNs to Transformer-based NMT for better performance.</a:t>
          </a:r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D753A-2981-49CA-82C8-14F3452D077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83EB5-BA55-4190-AC4A-762EE57E235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EF456-4AB1-4239-B629-CCC735A2A541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translations by legal professionals: 60k sentences.</a:t>
          </a:r>
        </a:p>
      </dsp:txBody>
      <dsp:txXfrm>
        <a:off x="1437631" y="531"/>
        <a:ext cx="6449068" cy="1244702"/>
      </dsp:txXfrm>
    </dsp:sp>
    <dsp:sp modelId="{7E6E2107-770A-4593-9774-3ED2F7F4EAE5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9FF5-FE17-4DB6-BF8C-330A40C4DF5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6FA7C-22B6-4830-9399-2F294E6BC699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scraping from legal and news websites: 65k sentences.</a:t>
          </a:r>
        </a:p>
      </dsp:txBody>
      <dsp:txXfrm>
        <a:off x="1437631" y="1556410"/>
        <a:ext cx="6449068" cy="1244702"/>
      </dsp:txXfrm>
    </dsp:sp>
    <dsp:sp modelId="{5E486276-9551-432C-A4CD-C10CFB1BE20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5C61A-121E-46EF-A454-D6ED884B886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C44CD-03A4-453A-B1CF-C3FA7371E821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Corpus focused on legal terminologies and complex sentence structures.</a:t>
          </a:r>
        </a:p>
      </dsp:txBody>
      <dsp:txXfrm>
        <a:off x="1437631" y="3112289"/>
        <a:ext cx="64490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69FEF-C774-4963-97EB-F48F5E1A2E64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C433C-9BED-466E-87AF-CBA9856B8BA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BED5-C727-48FA-B05F-31B6371ED53E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Fairseq toolkit for training Transformer-based models.</a:t>
          </a:r>
        </a:p>
      </dsp:txBody>
      <dsp:txXfrm>
        <a:off x="1437631" y="531"/>
        <a:ext cx="6449068" cy="1244702"/>
      </dsp:txXfrm>
    </dsp:sp>
    <dsp:sp modelId="{0A574040-50C8-4DD0-9E8B-5F3FE7698CFF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0820F-7890-46E1-A182-4D8AC64C984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1AF56-07EB-4451-92D0-27C246368DE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Hardware: NVIDIA RTX 3090 GPU, 96 GB RAM, 2TB RAID storage.</a:t>
          </a:r>
        </a:p>
      </dsp:txBody>
      <dsp:txXfrm>
        <a:off x="1437631" y="1556410"/>
        <a:ext cx="6449068" cy="1244702"/>
      </dsp:txXfrm>
    </dsp:sp>
    <dsp:sp modelId="{27D22580-AD58-4C21-9114-BDFB8FDA84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3AADB-0D1C-4A1A-8611-20C21CC5AAE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51B15-2C4C-42F7-9658-B9AA86D6F84B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Parameters: Batch size, learning rate, and vocabulary tailored for legal translation.</a:t>
          </a:r>
        </a:p>
      </dsp:txBody>
      <dsp:txXfrm>
        <a:off x="1437631" y="3112289"/>
        <a:ext cx="64490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729EC-62F1-4843-A562-843F50FCE33C}">
      <dsp:nvSpPr>
        <dsp:cNvPr id="0" name=""/>
        <dsp:cNvSpPr/>
      </dsp:nvSpPr>
      <dsp:spPr>
        <a:xfrm>
          <a:off x="38" y="103136"/>
          <a:ext cx="3685337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Nepali → English:</a:t>
          </a:r>
          <a:endParaRPr lang="en-US" sz="2500" kern="1200"/>
        </a:p>
      </dsp:txBody>
      <dsp:txXfrm>
        <a:off x="38" y="103136"/>
        <a:ext cx="3685337" cy="720000"/>
      </dsp:txXfrm>
    </dsp:sp>
    <dsp:sp modelId="{3D944978-A013-404C-BC46-2E4E79236247}">
      <dsp:nvSpPr>
        <dsp:cNvPr id="0" name=""/>
        <dsp:cNvSpPr/>
      </dsp:nvSpPr>
      <dsp:spPr>
        <a:xfrm>
          <a:off x="38" y="823137"/>
          <a:ext cx="3685337" cy="3431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Nepali: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‘</a:t>
          </a:r>
          <a:r>
            <a:rPr lang="hi-IN" sz="2500" kern="1200"/>
            <a:t>न्यायालयले उक्त निर्णयलाई सदर गरेको छ।’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English: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‘The court has upheld the decision.’</a:t>
          </a:r>
        </a:p>
      </dsp:txBody>
      <dsp:txXfrm>
        <a:off x="38" y="823137"/>
        <a:ext cx="3685337" cy="3431250"/>
      </dsp:txXfrm>
    </dsp:sp>
    <dsp:sp modelId="{A057E405-E8AA-B04B-9D97-F3E7B37E00DA}">
      <dsp:nvSpPr>
        <dsp:cNvPr id="0" name=""/>
        <dsp:cNvSpPr/>
      </dsp:nvSpPr>
      <dsp:spPr>
        <a:xfrm>
          <a:off x="4201323" y="103136"/>
          <a:ext cx="3685337" cy="72000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English → Nepali:</a:t>
          </a:r>
          <a:endParaRPr lang="en-US" sz="2500" kern="1200"/>
        </a:p>
      </dsp:txBody>
      <dsp:txXfrm>
        <a:off x="4201323" y="103136"/>
        <a:ext cx="3685337" cy="720000"/>
      </dsp:txXfrm>
    </dsp:sp>
    <dsp:sp modelId="{8D83002C-D0F1-7147-BC9E-F3FFBCA1F49D}">
      <dsp:nvSpPr>
        <dsp:cNvPr id="0" name=""/>
        <dsp:cNvSpPr/>
      </dsp:nvSpPr>
      <dsp:spPr>
        <a:xfrm>
          <a:off x="4201323" y="823137"/>
          <a:ext cx="3685337" cy="343125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English: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‘The law guarantees equality before the law.’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Nepali: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‘</a:t>
          </a:r>
          <a:r>
            <a:rPr lang="hi-IN" sz="2500" kern="1200"/>
            <a:t>कानुनले कानुनको अगाडि समानताको ग्यारेन्टी </a:t>
          </a:r>
          <a:r>
            <a:rPr lang="en-GB" sz="2500" kern="1200"/>
            <a:t>	</a:t>
          </a:r>
          <a:r>
            <a:rPr lang="hi-IN" sz="2500" kern="1200"/>
            <a:t>गर्दछ।’</a:t>
          </a:r>
          <a:endParaRPr lang="en-US" sz="2500" kern="1200"/>
        </a:p>
      </dsp:txBody>
      <dsp:txXfrm>
        <a:off x="4201323" y="823137"/>
        <a:ext cx="3685337" cy="3431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14060-522A-524B-8CFC-D2C8F2BED5A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B00AE-20A0-9F4F-9746-D7AC5D66B2AD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Legal Domain:</a:t>
          </a:r>
          <a:r>
            <a:rPr lang="en-US" sz="2500" kern="1200"/>
            <a:t> BLEU scores of 7.98 (Nepali → English) and 6.63 (English → Nepali).</a:t>
          </a:r>
        </a:p>
      </dsp:txBody>
      <dsp:txXfrm>
        <a:off x="0" y="0"/>
        <a:ext cx="8229600" cy="1131490"/>
      </dsp:txXfrm>
    </dsp:sp>
    <dsp:sp modelId="{280B0F65-FCC7-3046-81D0-91A0C40E18CC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88006-4631-844A-BFAA-D3BA1B40A7D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General Domain:</a:t>
          </a:r>
          <a:r>
            <a:rPr lang="en-US" sz="2500" kern="1200"/>
            <a:t> Outperformed previous works with BLEU scores of 13.67 and 9.47.</a:t>
          </a:r>
        </a:p>
      </dsp:txBody>
      <dsp:txXfrm>
        <a:off x="0" y="1131490"/>
        <a:ext cx="8229600" cy="1131490"/>
      </dsp:txXfrm>
    </dsp:sp>
    <dsp:sp modelId="{574AC5C4-8BA7-694E-BA2D-16741B6A86EE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534E5-B433-E743-8363-C5654423FA1C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Conclusion:</a:t>
          </a:r>
          <a:r>
            <a:rPr lang="en-US" sz="2500" kern="1200"/>
            <a:t> Demonstrates the potential of Transformer-based MT for low-resource languages.</a:t>
          </a:r>
        </a:p>
      </dsp:txBody>
      <dsp:txXfrm>
        <a:off x="0" y="2262981"/>
        <a:ext cx="8229600" cy="1131490"/>
      </dsp:txXfrm>
    </dsp:sp>
    <dsp:sp modelId="{02485E54-3718-7E4B-A489-76F24A06FDB8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B260C-1D82-BD4C-81C5-0AA379844BCA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Future Work:</a:t>
          </a:r>
          <a:r>
            <a:rPr lang="en-US" sz="2500" kern="1200"/>
            <a:t> Improved handling of out-of-vocabulary terms, fluency refinement, and integration of user feedback.</a:t>
          </a:r>
        </a:p>
      </dsp:txBody>
      <dsp:txXfrm>
        <a:off x="0" y="3394472"/>
        <a:ext cx="82296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4.sigul-1.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383527"/>
            <a:ext cx="4587868" cy="4175166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/>
              <a:t>Bidirectional English-Nepali Machine Translation System for the Legal Domain</a:t>
            </a:r>
            <a:br>
              <a:rPr lang="en-US" sz="4000"/>
            </a:b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0216" y="2573422"/>
            <a:ext cx="2334798" cy="179537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/>
              <a:t>SIGUL2024 Workshop</a:t>
            </a:r>
          </a:p>
          <a:p>
            <a:pPr algn="l">
              <a:lnSpc>
                <a:spcPct val="90000"/>
              </a:lnSpc>
            </a:pPr>
            <a:r>
              <a:rPr lang="en-US" sz="1800" err="1"/>
              <a:t>Shabdapurush</a:t>
            </a:r>
            <a:r>
              <a:rPr lang="en-US" sz="1800"/>
              <a:t> Poudel, Bal Krishna Bal, Praveen Acharya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6C111-63B0-503A-5454-C7010A69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ED4C-5209-8CF5-5D44-76CE448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pic>
        <p:nvPicPr>
          <p:cNvPr id="5" name="Content Placeholder 4" descr="A group of white rectangular boxes with text&#10;&#10;Description automatically generated">
            <a:extLst>
              <a:ext uri="{FF2B5EF4-FFF2-40B4-BE49-F238E27FC236}">
                <a16:creationId xmlns:a16="http://schemas.microsoft.com/office/drawing/2014/main" id="{5F8F3280-2402-4C85-9FC4-6190354A4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1" y="2111251"/>
            <a:ext cx="6053958" cy="3313359"/>
          </a:xfrm>
        </p:spPr>
      </p:pic>
    </p:spTree>
    <p:extLst>
      <p:ext uri="{BB962C8B-B14F-4D97-AF65-F5344CB8AC3E}">
        <p14:creationId xmlns:p14="http://schemas.microsoft.com/office/powerpoint/2010/main" val="294167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CABFA-8917-4AFD-CC15-880316D47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40311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Composition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60077"/>
              </p:ext>
            </p:extLst>
          </p:nvPr>
        </p:nvGraphicFramePr>
        <p:xfrm>
          <a:off x="914400" y="2697479"/>
          <a:ext cx="7315200" cy="1895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85">
                <a:tc>
                  <a:txBody>
                    <a:bodyPr/>
                    <a:lstStyle/>
                    <a:p>
                      <a:r>
                        <a:rPr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 (sentences)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85">
                <a:tc>
                  <a:txBody>
                    <a:bodyPr/>
                    <a:lstStyle/>
                    <a:p>
                      <a:r>
                        <a:rPr dirty="0"/>
                        <a:t>Manually translated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85">
                <a:tc>
                  <a:txBody>
                    <a:bodyPr/>
                    <a:lstStyle/>
                    <a:p>
                      <a:r>
                        <a:t>Legal website scraped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85">
                <a:tc>
                  <a:txBody>
                    <a:bodyPr/>
                    <a:lstStyle/>
                    <a:p>
                      <a:r>
                        <a:t>News site scraped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dirty="0"/>
              <a:t>Experimentation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F6FAE-AABF-E931-F006-9215BD469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38005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F649-D673-8147-E0C6-937BF64F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9E0360-A72B-EA98-C117-E1F052B4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545032"/>
              </p:ext>
            </p:extLst>
          </p:nvPr>
        </p:nvGraphicFramePr>
        <p:xfrm>
          <a:off x="1450428" y="1839310"/>
          <a:ext cx="6243145" cy="357352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27059">
                  <a:extLst>
                    <a:ext uri="{9D8B030D-6E8A-4147-A177-3AD203B41FA5}">
                      <a16:colId xmlns:a16="http://schemas.microsoft.com/office/drawing/2014/main" val="4243834240"/>
                    </a:ext>
                  </a:extLst>
                </a:gridCol>
                <a:gridCol w="2087892">
                  <a:extLst>
                    <a:ext uri="{9D8B030D-6E8A-4147-A177-3AD203B41FA5}">
                      <a16:colId xmlns:a16="http://schemas.microsoft.com/office/drawing/2014/main" val="3318147247"/>
                    </a:ext>
                  </a:extLst>
                </a:gridCol>
                <a:gridCol w="2228194">
                  <a:extLst>
                    <a:ext uri="{9D8B030D-6E8A-4147-A177-3AD203B41FA5}">
                      <a16:colId xmlns:a16="http://schemas.microsoft.com/office/drawing/2014/main" val="2111306283"/>
                    </a:ext>
                  </a:extLst>
                </a:gridCol>
              </a:tblGrid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Parameter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RNN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Transformer Model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767474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Batch 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0752594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Learning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718656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Epochs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71037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Optimizer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Adam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Adam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323457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Beam Size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531996"/>
                  </a:ext>
                </a:extLst>
              </a:tr>
              <a:tr h="510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Dropout 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591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97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B87AC-793A-3B52-63E6-CCAC3060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Inference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92BB1-AE51-2572-0AD6-6E107F71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800" b="1" dirty="0"/>
              <a:t>RNN Model:</a:t>
            </a:r>
            <a:r>
              <a:rPr lang="en-US" sz="2800" dirty="0"/>
              <a:t> Slower inference and lower translation fluency due to sequential processing.</a:t>
            </a:r>
          </a:p>
          <a:p>
            <a:r>
              <a:rPr lang="en-US" sz="2800" b="1" dirty="0"/>
              <a:t>Transformer Model:</a:t>
            </a:r>
            <a:r>
              <a:rPr lang="en-US" sz="2800" dirty="0"/>
              <a:t> Faster inference with better accuracy and ability to handle long-range dependencies.</a:t>
            </a:r>
          </a:p>
          <a:p>
            <a:r>
              <a:rPr lang="en-US" sz="2800" b="1" dirty="0"/>
              <a:t>Use Case:</a:t>
            </a:r>
            <a:r>
              <a:rPr lang="en-US" sz="2800" dirty="0"/>
              <a:t> Practical deployment for legal professionals with feedback integration for refinement.</a:t>
            </a:r>
          </a:p>
        </p:txBody>
      </p:sp>
    </p:spTree>
    <p:extLst>
      <p:ext uri="{BB962C8B-B14F-4D97-AF65-F5344CB8AC3E}">
        <p14:creationId xmlns:p14="http://schemas.microsoft.com/office/powerpoint/2010/main" val="22899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5871-8867-0E34-86BC-0E5EC13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F58D8B-772B-44ED-703B-C140EC606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00438"/>
              </p:ext>
            </p:extLst>
          </p:nvPr>
        </p:nvGraphicFramePr>
        <p:xfrm>
          <a:off x="457200" y="1968377"/>
          <a:ext cx="8229600" cy="914400"/>
        </p:xfrm>
        <a:graphic>
          <a:graphicData uri="http://schemas.openxmlformats.org/drawingml/2006/table">
            <a:tbl>
              <a:tblPr firstRow="1" lastRow="1" lastCol="1" bandRow="1">
                <a:tableStyleId>{3C2FFA5D-87B4-456A-9821-1D502468CF0F}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2881001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173147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4995448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72626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101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Nepali → English (Legal)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English → Nepali (Legal)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Nepali → English (General)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English → Nepali (General)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2384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51EF3A-ED80-80AE-7B05-D36080E3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34264"/>
              </p:ext>
            </p:extLst>
          </p:nvPr>
        </p:nvGraphicFramePr>
        <p:xfrm>
          <a:off x="457200" y="2882777"/>
          <a:ext cx="8229600" cy="9144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4171042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7401840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7205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159048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04777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28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0464BB-C462-8564-3258-6FADD8570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31870"/>
              </p:ext>
            </p:extLst>
          </p:nvPr>
        </p:nvGraphicFramePr>
        <p:xfrm>
          <a:off x="457200" y="3797177"/>
          <a:ext cx="8229600" cy="9144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1874914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003950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210348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214822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73050601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r>
                        <a:rPr lang="en-US"/>
                        <a:t>Transformer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7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5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263DF-83F7-1C6C-A161-9ABB5F1E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Examples of Translations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0DB837-7220-314C-78D3-D902D59C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20679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852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8169-821F-9F9C-3AA7-20FF3C18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 and Summary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688306-BE75-3FE0-3708-3C37988E9B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32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8BCA6-9AE3-C1D0-DFC1-AA07AF24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4764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51" y="657682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51" y="2276171"/>
            <a:ext cx="7444347" cy="2800395"/>
          </a:xfrm>
        </p:spPr>
        <p:txBody>
          <a:bodyPr anchor="t">
            <a:noAutofit/>
          </a:bodyPr>
          <a:lstStyle/>
          <a:p>
            <a:r>
              <a:rPr lang="en-US" sz="2800" dirty="0"/>
              <a:t>Nepali is a low-resource language with limited digital content, especially in the legal domain.</a:t>
            </a:r>
          </a:p>
          <a:p>
            <a:r>
              <a:rPr lang="en-US" sz="2800" dirty="0"/>
              <a:t>Translation of legal documents is critical due to increasing legal cases and migration needs.</a:t>
            </a:r>
          </a:p>
          <a:p>
            <a:r>
              <a:rPr lang="en-US" sz="2800" dirty="0"/>
              <a:t>This research introduces a Neural Machine Translation (NMT) system for the English-Nepali legal domain.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97F7F-C296-A884-2413-CBF37A50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Link To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F07-2C62-6943-38BF-E1D0F9F2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b="0" i="0">
                <a:effectLst/>
                <a:latin typeface="SFMono-Regular"/>
              </a:rPr>
              <a:t>Bidirectional English-Nepali Machine Translation(MT) System for Legal Domain</a:t>
            </a:r>
          </a:p>
          <a:p>
            <a:pPr marL="0" indent="0">
              <a:buNone/>
            </a:pPr>
            <a:endParaRPr lang="en-US" sz="2100">
              <a:latin typeface="SFMono-Regular"/>
            </a:endParaRPr>
          </a:p>
          <a:p>
            <a:pPr marL="0" indent="0">
              <a:buNone/>
            </a:pPr>
            <a:r>
              <a:rPr lang="en-US" sz="2100" b="0" i="0">
                <a:effectLst/>
                <a:latin typeface="SFMono-Regular"/>
                <a:hlinkClick r:id="rId2"/>
              </a:rPr>
              <a:t>https://aclanthology.org/2024.sigul-1.7</a:t>
            </a:r>
            <a:endParaRPr lang="en-US" sz="2100" b="0" i="0"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sz="2100" b="0" i="0">
                <a:effectLst/>
                <a:latin typeface="SFMono-Regular"/>
              </a:rPr>
              <a:t>(Poudel et al., SIGUL-WS 2024)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8697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Objectives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Autofit/>
          </a:bodyPr>
          <a:lstStyle/>
          <a:p>
            <a:r>
              <a:rPr lang="en-GB" sz="2400" dirty="0"/>
              <a:t>To develop a transformer-based bidirectional Machine Translation (MT) system for the English-Nepali legal domain.</a:t>
            </a:r>
          </a:p>
          <a:p>
            <a:r>
              <a:rPr lang="en-GB" sz="2400" dirty="0"/>
              <a:t>To create a domain specific parallel legal corpus.</a:t>
            </a:r>
          </a:p>
          <a:p>
            <a:r>
              <a:rPr lang="en-GB" sz="2400" dirty="0"/>
              <a:t>Focusing on translating legal terminology and nuances.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97812-D285-F42E-3049-D3739D3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990D5-BBC4-A47D-EDD5-977F2B1AB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499433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1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BEC-5FF2-EC74-B073-50974EFF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86C66-879F-E72A-E7BD-65617FD3F5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4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717203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247889"/>
            <a:ext cx="7286691" cy="2800395"/>
          </a:xfrm>
        </p:spPr>
        <p:txBody>
          <a:bodyPr anchor="t">
            <a:noAutofit/>
          </a:bodyPr>
          <a:lstStyle/>
          <a:p>
            <a:r>
              <a:rPr lang="en-US" sz="2800" dirty="0"/>
              <a:t>Previous research focused on general domains for Nepali MT.</a:t>
            </a:r>
          </a:p>
          <a:p>
            <a:r>
              <a:rPr lang="en-US" sz="2800" dirty="0"/>
              <a:t>Studies in other languages highlighted the importance of domain-specific corpora for legal translation.</a:t>
            </a:r>
          </a:p>
          <a:p>
            <a:r>
              <a:rPr lang="en-US" sz="2800" dirty="0"/>
              <a:t>Challenges include dataset creation, capturing legal nuances, and resource limitations.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BFFC-2398-715E-619B-BF32CB99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C876-8307-BC0E-EF8E-0CB577BA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FAE6FB-0A38-5932-CA05-376847EC8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91171"/>
              </p:ext>
            </p:extLst>
          </p:nvPr>
        </p:nvGraphicFramePr>
        <p:xfrm>
          <a:off x="457200" y="1600200"/>
          <a:ext cx="8229600" cy="46555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84895232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025652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7208508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1693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19015575"/>
                    </a:ext>
                  </a:extLst>
                </a:gridCol>
              </a:tblGrid>
              <a:tr h="1089386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99454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r>
                        <a:rPr lang="en-US" dirty="0"/>
                        <a:t>Martínez-Domínguez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Customized for 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 Accuracy Legal Translation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4008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r>
                        <a:rPr lang="en-US" dirty="0" err="1"/>
                        <a:t>Defauw</a:t>
                      </a:r>
                      <a:r>
                        <a:rPr lang="en-US" dirty="0"/>
                        <a:t> et al.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Irish Legal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legal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Explored RNN for Legal Texts with domain adaptation.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68444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r>
                        <a:rPr lang="en-US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Nepali Legal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125k tailored Nepali Legal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Transformers with Custom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tailored for Nepali Language with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9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1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C9A1-FA6E-2FF4-EE7C-206A420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Existing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61A273-FB9B-1907-2BB8-AD3AFEB47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70411"/>
              </p:ext>
            </p:extLst>
          </p:nvPr>
        </p:nvGraphicFramePr>
        <p:xfrm>
          <a:off x="457200" y="2720181"/>
          <a:ext cx="8229600" cy="2286000"/>
        </p:xfrm>
        <a:graphic>
          <a:graphicData uri="http://schemas.openxmlformats.org/drawingml/2006/table">
            <a:tbl>
              <a:tblPr firstRow="1" firstCol="1" bandRow="1" bandCol="1">
                <a:tableStyleId>{F2DE63D5-997A-4646-A377-4702673A728D}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9876447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116273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17805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Study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Dataset Used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Architecture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96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Duwal &amp; Bal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 Corpus (50k sentences)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RNN with LSTM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3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Guzmán et al.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 Corpus (50k sentences)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Transformer-based NMT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80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This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Legal Corpus (125k sentences)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Transformer-based NMT and RNN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65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6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BC6AA-7A09-A709-372A-2F0EB3404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757</Words>
  <Application>Microsoft Macintosh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 Narrow</vt:lpstr>
      <vt:lpstr>Arial</vt:lpstr>
      <vt:lpstr>Calibri</vt:lpstr>
      <vt:lpstr>SFMono-Regular</vt:lpstr>
      <vt:lpstr>Office Theme</vt:lpstr>
      <vt:lpstr>Bidirectional English-Nepali Machine Translation System for the Legal Domain </vt:lpstr>
      <vt:lpstr>Introduction</vt:lpstr>
      <vt:lpstr>Objectives</vt:lpstr>
      <vt:lpstr>Research Questions</vt:lpstr>
      <vt:lpstr>Key Components</vt:lpstr>
      <vt:lpstr>Related Works</vt:lpstr>
      <vt:lpstr>Related Works</vt:lpstr>
      <vt:lpstr>Comparison of Existing Works</vt:lpstr>
      <vt:lpstr>Methodology Overview</vt:lpstr>
      <vt:lpstr>Methodology Overview</vt:lpstr>
      <vt:lpstr>Data Collection</vt:lpstr>
      <vt:lpstr>Dataset Composition</vt:lpstr>
      <vt:lpstr>Experimentation Setup</vt:lpstr>
      <vt:lpstr>Training Parameters</vt:lpstr>
      <vt:lpstr>Inference</vt:lpstr>
      <vt:lpstr>Results</vt:lpstr>
      <vt:lpstr>Examples of Translations</vt:lpstr>
      <vt:lpstr>Results and Summary</vt:lpstr>
      <vt:lpstr>Thank You !</vt:lpstr>
      <vt:lpstr>Link To Paper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shabdapoudel</cp:lastModifiedBy>
  <cp:revision>2</cp:revision>
  <dcterms:created xsi:type="dcterms:W3CDTF">2013-01-27T09:14:16Z</dcterms:created>
  <dcterms:modified xsi:type="dcterms:W3CDTF">2024-12-04T16:16:16Z</dcterms:modified>
  <cp:category/>
</cp:coreProperties>
</file>