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f29aa5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cf29aa5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f29aa5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f29aa5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8c24e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8c24e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cf29aa5b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cf29aa5b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8cbbb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8cbbb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8cbbbf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c8cbbbf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78c715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78c715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8c7157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8c7157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Introduktion til R og databehandling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Hvorfor statistik?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griber man det an?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Identificer det emne, du vil undersøge.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Indsaml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Hvis data findes i forvejen, er det jo let.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Hvis data ikke findes i forvejen, skal man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Overveje hvilke data der er relevante.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Lav forsøg, spørgeskemaer, mv.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Deskriptiv statistik for at forstå sine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Statistiske inferens for at udlede resultater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Typer af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K</a:t>
            </a:r>
            <a:r>
              <a:rPr lang="en"/>
              <a:t>vantitative (k</a:t>
            </a:r>
            <a:r>
              <a:rPr lang="en"/>
              <a:t>ontinuerte, diskret, numerisk)</a:t>
            </a:r>
            <a:r>
              <a:rPr lang="en"/>
              <a:t> data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højde, alder, vægt, blodtryk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Groft sagt: data der udtrykkes som sekvenser af 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Kvalitative (kategoriske)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Ja/nej variable (gift/ugift, mand/kvinde, ryger/ikke-ryger)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Terningekast, socialklasse, hårfarve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9943" r="9935" t="0"/>
          <a:stretch/>
        </p:blipFill>
        <p:spPr>
          <a:xfrm>
            <a:off x="5404050" y="1318650"/>
            <a:ext cx="37399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Kvantitative variable, normalområde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2078875"/>
            <a:ext cx="7688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Middelværdi: 			μ =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Spredning/standardafvigelsen:  sd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Varians: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Referenceinterval: de 95% midterste observationer. (μ-1,96σ; </a:t>
            </a:r>
            <a:r>
              <a:rPr lang="en"/>
              <a:t>μ+1,96σ) hvis normalfordelt.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100" y="1853850"/>
            <a:ext cx="3430925" cy="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100" y="2551800"/>
            <a:ext cx="24669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950" y="3397000"/>
            <a:ext cx="2324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Deskriptiv statistik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Indblik 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Undgå faldgruber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Skæve fordelinger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Outliers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Små datasæt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Variable, der “fortæller det samme”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171" y="1584096"/>
            <a:ext cx="4747274" cy="2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382" y="1262913"/>
            <a:ext cx="5086619" cy="26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Deskriptiv statistik: et eksempel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29450" y="2857025"/>
            <a:ext cx="789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Variable: køn, alder, vægt, antal cheeseburgere dagligt indtag, BMI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29450" y="3182825"/>
            <a:ext cx="789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Middelværdien af alder er 50. Hvad giver det os?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29450" y="2129238"/>
            <a:ext cx="7895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 går grundlæggende ud på, at undersøge hvor generaliserbar og repræsentativ data er.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Eksempel: forudsige BMI ud fra antal cheeseburgere, der indtages dagligt.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29450" y="3508625"/>
            <a:ext cx="789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viser os, at der kun er observationer for 20-40 årige og 60-80 årige. Hvad betyder det så?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29450" y="3834425"/>
            <a:ext cx="789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 finder ud af, at de ‘unge’ er kvinder, mens de ‘gamle’ er mænd. Hvad gør det?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29450" y="4160225"/>
            <a:ext cx="789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Dette datasæt er nok ikke godt egnet til vores formål! En statistisk model ville nok godt kunne laves, men her vælger vi som eksperter at dømme data for uegnet.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Deskriptiv statistik, værktøjer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Boxplot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Scatterplot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Middelværdi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Standardafvigelse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Frekvens (kvalitative variable)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 store tabel 1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“Den store tabel 1” er primært en mediciner ting. Anvendes ofte i videnskabelige artikler til at forsøge at overbevise læseren om, at artiklens indhold og konklusioner baseres på en grundig statistisk analyse.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Ud fra tabellen skal man kunne følge forfatterens argumentation frem til konklusionen. Bruger man det også til andet?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Der er ingen faste krav til tabellen, så angiv de værdier, som giver mening for jeres studie og for læseren.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 er en god idé, at lave tabellen relativt kompakt, da der ellers hurtigt kan være “information overload”.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 store tabel 1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 de kvantative variable kan man angive typetal, middelværdi eller median for at vise “en typisk måling”, mens hhv. variationsbredden, spredningen eller interfraktilen kan bruges til at synliggøre bredden i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Typetal og variationsbredde: mest observerede tal og forskellen på maksimum og minimum (range).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Middelværdi og spredning: gennemsnittet og den typiske afvigelse fra middelværdien.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Median og interfraktil: 50% fraktil (“midterste tal”) og forskellen mellem 75% og 25% fraktil. Kan udvides.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Til de kvalitative variable angives typisk antallet af observationer (evt. med relative frekvenser).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