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430-2851-4CE6-C5F6-A943A4295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991B-8D7E-49B3-C260-3AE071324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E8DD-7D75-14D7-9AB3-F85197B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9A4D-35C1-911F-104C-7D50AB58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32FD-57F3-377E-E99F-D122EDE7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1C1D-61A3-37E6-ED08-FFD1A54D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13972-3D9E-AA59-E724-52407CA5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4B23-CD1B-F736-21A9-CB262BB9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7387-281D-1328-7140-F1001DE7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DD9D-16B6-E56E-69E7-0BEAD912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159BA-3D19-F793-BFF7-1BB01C30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670DA-DE69-01F0-F61A-21779D6F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058E-EFFC-38B3-5A7E-498F7932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231C-39E6-599E-9478-C01787A0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53D1-C683-E6CA-A4C6-9BDAF7FC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F26F-D287-BEFF-05EE-BF0F9009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C9AB-EC7A-1032-4035-64C927F7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E100-7BE2-1B84-C448-B3C40D37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00AD-B935-144F-2376-2F057934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668C-5BAF-89FF-1B66-CC0F7054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CE0-7701-A5F5-F3C1-190DEF05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E6FA-A110-74D2-911B-0077F9F7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1361-14CA-616E-70CB-E28F96B6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E3BC-86D6-1CF6-94A1-EB975EF6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1EEC-FE51-0448-F434-7D224325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9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E2D-A240-76C0-EA2B-359F8D7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8945-D48F-CA16-1A5E-AB6B4B98B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8926-8007-97AC-8819-6F3D0DC4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1256-97D5-B70E-1B8A-F2D8ABC1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6E7B1-4D7E-555C-1D45-2CAA88A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D28B0-E077-C731-B109-42C3EB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C5E-BD14-7792-CE2C-68668247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1953-0DF0-A189-B9F4-F03C494D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B9CA9-D537-CB29-6B89-4B562644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8FCD4-F423-4FA8-EB35-8678A70AD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49D0-2FD2-F7A2-0D19-85FEAD705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25752-6285-287E-024A-1E5C600E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05DF0-1045-FC71-C022-D59995C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95815-1211-B088-A795-8621DB91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5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FC49-A102-0208-3D77-CE60AE17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A9253-7410-C08A-18B2-CDE2A9F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C3E06-875B-4C7A-B684-7F5CAF1E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FB11-4741-E59D-BAC3-B59695D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5E8DB-5106-924F-D6B2-49F8556F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BCFE8-5174-E94A-FEDA-F79FF330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520E-7DD3-6752-A9A3-BB40C8E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D9AE-C6BC-AB1D-DB68-0925F664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FB0-BE8A-6713-1807-1908C813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46A5C-08E5-7CB2-B2AD-C6D48EA0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5828-490D-F7CC-6B75-F5658AE8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069A-108F-802C-872A-B8E0F37A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6D5D-2D3E-9C1F-B2A9-AAF01271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1553-932D-E35E-345D-245ADF40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D75FC-6656-B647-0CC0-4B0E2039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219C-DAB3-4F3B-A918-82B350B2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8A47-7477-F65B-B691-F579BD18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16CF-9C14-ADE3-067C-DB66361C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BC4E-D40F-0CAC-2C02-293330D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B5D2C-2354-7C2A-D5D2-4ECAF7B0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8041-1582-BCE3-DB48-AFFD4F83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42BD-6B77-FF17-27C4-D8EA37843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9EDE-BB2C-49AF-BA63-F0A2D44F3B5C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DBA7-8CFF-34EB-407C-51F04B304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9B65-85A3-FCE3-2BB6-18169A00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B819-E41B-40FB-BD1A-1DBFD108E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610E-0D7A-A0EB-902A-DDE6A28AE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E888-ADB6-A849-D467-BC46663BF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1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DE518-5A35-78A8-D353-96D1414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2024-02-26T07:29:57Z</dcterms:created>
  <dcterms:modified xsi:type="dcterms:W3CDTF">2024-02-26T07:30:03Z</dcterms:modified>
</cp:coreProperties>
</file>