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672" y="634283"/>
            <a:ext cx="8915399" cy="2262781"/>
          </a:xfrm>
        </p:spPr>
        <p:txBody>
          <a:bodyPr/>
          <a:lstStyle/>
          <a:p>
            <a:r>
              <a:rPr lang="en-US" b="1" dirty="0" smtClean="0"/>
              <a:t>Sentiment Analysis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71" y="3083806"/>
            <a:ext cx="8915399" cy="1082508"/>
          </a:xfrm>
        </p:spPr>
        <p:txBody>
          <a:bodyPr/>
          <a:lstStyle/>
          <a:p>
            <a:r>
              <a:rPr lang="en-US" b="1" dirty="0" smtClean="0"/>
              <a:t>Team-8</a:t>
            </a:r>
            <a:endParaRPr lang="en-IN" b="1" dirty="0"/>
          </a:p>
        </p:txBody>
      </p:sp>
      <p:pic>
        <p:nvPicPr>
          <p:cNvPr id="6" name="Picture 2" descr="How to conduct social media sentiment analy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26126" r="4046" b="13509"/>
          <a:stretch/>
        </p:blipFill>
        <p:spPr bwMode="auto">
          <a:xfrm>
            <a:off x="4327302" y="3232597"/>
            <a:ext cx="7864698" cy="292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9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en-US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27808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goal of sentiment analysis project is to demonstrate the </a:t>
            </a:r>
            <a:r>
              <a:rPr lang="en-US" dirty="0" err="1" smtClean="0"/>
              <a:t>applicaton</a:t>
            </a:r>
            <a:r>
              <a:rPr lang="en-US" dirty="0" smtClean="0"/>
              <a:t> of machine learning and NLTK in sentiment analysis.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Steps Includes:</a:t>
            </a:r>
          </a:p>
          <a:p>
            <a:r>
              <a:rPr lang="en-US" dirty="0"/>
              <a:t>Collect and preprocess relevant text data.</a:t>
            </a:r>
          </a:p>
          <a:p>
            <a:r>
              <a:rPr lang="en-US" dirty="0"/>
              <a:t>Build and train a sentiment analysis model using machine learning algorithms.</a:t>
            </a:r>
          </a:p>
          <a:p>
            <a:r>
              <a:rPr lang="en-US" dirty="0"/>
              <a:t>Evaluate the model's performance and analyze the insights gained from sentiment analysis.</a:t>
            </a:r>
          </a:p>
          <a:p>
            <a:pPr marL="0" indent="0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27461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36631"/>
            <a:ext cx="8915400" cy="4421746"/>
          </a:xfrm>
        </p:spPr>
        <p:txBody>
          <a:bodyPr/>
          <a:lstStyle/>
          <a:p>
            <a:r>
              <a:rPr lang="en-US" sz="2400" dirty="0"/>
              <a:t>Sentiment analysis, also known as opinion mining, is the process of extracting subjective information from text data to determine the sentiment or emotional tone expressed.</a:t>
            </a:r>
          </a:p>
          <a:p>
            <a:r>
              <a:rPr lang="en-US" sz="2400" dirty="0"/>
              <a:t>It involves analyzing text to classify it as positive, negative, or neutral, providing valuable insights into public opinion, customer feedback, and social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14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Technologies Used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861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Machine Learning</a:t>
            </a:r>
          </a:p>
          <a:p>
            <a:r>
              <a:rPr lang="en-US" sz="2400" dirty="0" smtClean="0"/>
              <a:t>NLP</a:t>
            </a:r>
          </a:p>
          <a:p>
            <a:r>
              <a:rPr lang="en-US" sz="2400" dirty="0" smtClean="0"/>
              <a:t>PYTHON</a:t>
            </a:r>
            <a:endParaRPr lang="en-IN" sz="2400" dirty="0"/>
          </a:p>
        </p:txBody>
      </p:sp>
      <p:sp>
        <p:nvSpPr>
          <p:cNvPr id="4" name="AutoShape 4" descr="Machine Learning Logo Images – Browse 34,638 Stock Photos, Vectors, and  Video | Adobe Stock"/>
          <p:cNvSpPr>
            <a:spLocks noChangeAspect="1" noChangeArrowheads="1"/>
          </p:cNvSpPr>
          <p:nvPr/>
        </p:nvSpPr>
        <p:spPr bwMode="auto">
          <a:xfrm>
            <a:off x="7046912" y="29335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Machine Learning Logo Images – Browse 34,638 Stock Photos, Vectors, and  Video | Adobe 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8" descr="Machine Learning Logo Images – Browse 34,638 Stock Photos, Vectors, and  Video | Adobe Stoc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Machine Learning Logo Images – Browse 34,638 Stock Photos, Vectors, and  Video |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96" y="2325385"/>
            <a:ext cx="2383375" cy="17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atural Language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811" y="2236372"/>
            <a:ext cx="2078574" cy="2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3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Steps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Collection</a:t>
            </a:r>
          </a:p>
          <a:p>
            <a:r>
              <a:rPr lang="en-IN" dirty="0"/>
              <a:t>Data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r>
              <a:rPr lang="en-IN" dirty="0"/>
              <a:t>Exploratory Data Analysis (EDA</a:t>
            </a:r>
            <a:r>
              <a:rPr lang="en-IN" dirty="0" smtClean="0"/>
              <a:t>)</a:t>
            </a:r>
          </a:p>
          <a:p>
            <a:r>
              <a:rPr lang="en-IN" dirty="0"/>
              <a:t>Sentiment </a:t>
            </a:r>
            <a:r>
              <a:rPr lang="en-IN" dirty="0" smtClean="0"/>
              <a:t>Analysis</a:t>
            </a:r>
          </a:p>
          <a:p>
            <a:r>
              <a:rPr lang="en-IN" dirty="0"/>
              <a:t>Customer </a:t>
            </a:r>
            <a:r>
              <a:rPr lang="en-IN" dirty="0" smtClean="0"/>
              <a:t>Segmentation</a:t>
            </a:r>
          </a:p>
          <a:p>
            <a:r>
              <a:rPr lang="en-US" dirty="0" smtClean="0"/>
              <a:t>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14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036" r="3080" b="8038"/>
          <a:stretch/>
        </p:blipFill>
        <p:spPr>
          <a:xfrm>
            <a:off x="2592925" y="2202288"/>
            <a:ext cx="6513239" cy="31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3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dirty="0"/>
              <a:t>Understanding Customer Feedback</a:t>
            </a:r>
            <a:endParaRPr lang="en-IN" dirty="0"/>
          </a:p>
          <a:p>
            <a:r>
              <a:rPr lang="en-IN" dirty="0" smtClean="0"/>
              <a:t>Risk Management</a:t>
            </a:r>
            <a:endParaRPr lang="en-IN" dirty="0"/>
          </a:p>
          <a:p>
            <a:r>
              <a:rPr lang="en-IN" dirty="0"/>
              <a:t>Product </a:t>
            </a:r>
            <a:r>
              <a:rPr lang="en-IN" dirty="0" smtClean="0"/>
              <a:t>Development</a:t>
            </a:r>
          </a:p>
          <a:p>
            <a:r>
              <a:rPr lang="en-IN" dirty="0"/>
              <a:t>Customer Service </a:t>
            </a:r>
            <a:r>
              <a:rPr lang="en-IN" dirty="0" smtClean="0"/>
              <a:t>Optimization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7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3" y="180605"/>
            <a:ext cx="3279841" cy="792566"/>
          </a:xfrm>
        </p:spPr>
        <p:txBody>
          <a:bodyPr/>
          <a:lstStyle/>
          <a:p>
            <a:r>
              <a:rPr lang="en-US" b="1" dirty="0" smtClean="0"/>
              <a:t>Applications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862884"/>
            <a:ext cx="3099539" cy="2386885"/>
          </a:xfrm>
        </p:spPr>
        <p:txBody>
          <a:bodyPr/>
          <a:lstStyle/>
          <a:p>
            <a:r>
              <a:rPr lang="en-US" dirty="0" smtClean="0"/>
              <a:t>Business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Customer Services</a:t>
            </a:r>
          </a:p>
          <a:p>
            <a:r>
              <a:rPr lang="en-US" dirty="0" smtClean="0"/>
              <a:t>Health Care</a:t>
            </a:r>
          </a:p>
          <a:p>
            <a:r>
              <a:rPr lang="en-US" dirty="0" smtClean="0"/>
              <a:t>Political Analysis</a:t>
            </a:r>
          </a:p>
          <a:p>
            <a:r>
              <a:rPr lang="en-US" dirty="0" smtClean="0"/>
              <a:t>Market Research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2923" y="3695572"/>
            <a:ext cx="6126073" cy="7925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Future Enhancements</a:t>
            </a:r>
          </a:p>
          <a:p>
            <a:endParaRPr lang="en-IN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72764" y="1715187"/>
            <a:ext cx="3279841" cy="792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872763" y="2567490"/>
            <a:ext cx="3279841" cy="7925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2644462" y="4437588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 extend this project by  adding some  more features  includes neutral classification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56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46" y="2607456"/>
            <a:ext cx="8911687" cy="128089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7310351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182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Sentiment Analysis</vt:lpstr>
      <vt:lpstr>Objective</vt:lpstr>
      <vt:lpstr>Introduction</vt:lpstr>
      <vt:lpstr>Technologies Used</vt:lpstr>
      <vt:lpstr>Working Steps</vt:lpstr>
      <vt:lpstr>Result </vt:lpstr>
      <vt:lpstr>Advantages</vt:lpstr>
      <vt:lpstr>Applications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HAPPY HOME</dc:creator>
  <cp:lastModifiedBy>HAPPY HOME</cp:lastModifiedBy>
  <cp:revision>8</cp:revision>
  <dcterms:created xsi:type="dcterms:W3CDTF">2024-03-12T23:42:54Z</dcterms:created>
  <dcterms:modified xsi:type="dcterms:W3CDTF">2024-03-13T07:15:43Z</dcterms:modified>
</cp:coreProperties>
</file>