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72" r:id="rId5"/>
    <p:sldId id="257" r:id="rId6"/>
    <p:sldId id="258" r:id="rId7"/>
    <p:sldId id="259" r:id="rId8"/>
    <p:sldId id="275" r:id="rId9"/>
    <p:sldId id="276" r:id="rId10"/>
    <p:sldId id="277" r:id="rId11"/>
    <p:sldId id="278" r:id="rId12"/>
    <p:sldId id="279" r:id="rId13"/>
    <p:sldId id="261" r:id="rId14"/>
    <p:sldId id="274" r:id="rId15"/>
    <p:sldId id="260" r:id="rId16"/>
    <p:sldId id="262" r:id="rId17"/>
    <p:sldId id="263" r:id="rId18"/>
    <p:sldId id="264" r:id="rId19"/>
    <p:sldId id="265" r:id="rId20"/>
    <p:sldId id="280" r:id="rId21"/>
    <p:sldId id="284" r:id="rId22"/>
    <p:sldId id="285" r:id="rId23"/>
    <p:sldId id="281" r:id="rId24"/>
    <p:sldId id="286" r:id="rId25"/>
    <p:sldId id="287" r:id="rId26"/>
    <p:sldId id="266" r:id="rId27"/>
    <p:sldId id="282" r:id="rId28"/>
    <p:sldId id="288" r:id="rId29"/>
    <p:sldId id="289" r:id="rId30"/>
    <p:sldId id="290" r:id="rId31"/>
    <p:sldId id="291" r:id="rId32"/>
    <p:sldId id="267" r:id="rId33"/>
    <p:sldId id="269" r:id="rId34"/>
    <p:sldId id="292" r:id="rId35"/>
    <p:sldId id="293" r:id="rId36"/>
    <p:sldId id="270" r:id="rId37"/>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43"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862FBFC2-7B38-4DBD-B648-FB723B836E47}"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28" name="PlaceHolder 2"/>
          <p:cNvSpPr>
            <a:spLocks noGrp="1"/>
          </p:cNvSpPr>
          <p:nvPr>
            <p:ph/>
          </p:nvPr>
        </p:nvSpPr>
        <p:spPr>
          <a:xfrm>
            <a:off x="540000" y="144000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29" name="PlaceHolder 3"/>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471983E-77F9-4956-8258-21390E6B2D4D}"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31"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2"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3"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4" name="PlaceHolder 5"/>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BDF24C1F-3106-456A-8881-9DB3DFAC03B9}"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36" name="PlaceHolder 2"/>
          <p:cNvSpPr>
            <a:spLocks noGrp="1"/>
          </p:cNvSpPr>
          <p:nvPr>
            <p:ph/>
          </p:nvPr>
        </p:nvSpPr>
        <p:spPr>
          <a:xfrm>
            <a:off x="5400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7" name="PlaceHolder 3"/>
          <p:cNvSpPr>
            <a:spLocks noGrp="1"/>
          </p:cNvSpPr>
          <p:nvPr>
            <p:ph/>
          </p:nvPr>
        </p:nvSpPr>
        <p:spPr>
          <a:xfrm>
            <a:off x="358308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8" name="PlaceHolder 4"/>
          <p:cNvSpPr>
            <a:spLocks noGrp="1"/>
          </p:cNvSpPr>
          <p:nvPr>
            <p:ph/>
          </p:nvPr>
        </p:nvSpPr>
        <p:spPr>
          <a:xfrm>
            <a:off x="66258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39" name="PlaceHolder 5"/>
          <p:cNvSpPr>
            <a:spLocks noGrp="1"/>
          </p:cNvSpPr>
          <p:nvPr>
            <p:ph/>
          </p:nvPr>
        </p:nvSpPr>
        <p:spPr>
          <a:xfrm>
            <a:off x="5400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40" name="PlaceHolder 6"/>
          <p:cNvSpPr>
            <a:spLocks noGrp="1"/>
          </p:cNvSpPr>
          <p:nvPr>
            <p:ph/>
          </p:nvPr>
        </p:nvSpPr>
        <p:spPr>
          <a:xfrm>
            <a:off x="358308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41" name="PlaceHolder 7"/>
          <p:cNvSpPr>
            <a:spLocks noGrp="1"/>
          </p:cNvSpPr>
          <p:nvPr>
            <p:ph/>
          </p:nvPr>
        </p:nvSpPr>
        <p:spPr>
          <a:xfrm>
            <a:off x="66258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9FE351DF-01DE-4F14-8B6E-AD0D9F39B51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43FC97A8-EEBE-4E18-8446-B239D10A0F6E}"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49" name="PlaceHolder 2"/>
          <p:cNvSpPr>
            <a:spLocks noGrp="1"/>
          </p:cNvSpPr>
          <p:nvPr>
            <p:ph type="subTitle"/>
          </p:nvPr>
        </p:nvSpPr>
        <p:spPr>
          <a:xfrm>
            <a:off x="540000" y="1440000"/>
            <a:ext cx="9000000" cy="351000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50933FA9-2A0F-46B1-9942-9368F14F79FB}"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51" name="PlaceHolder 2"/>
          <p:cNvSpPr>
            <a:spLocks noGrp="1"/>
          </p:cNvSpPr>
          <p:nvPr>
            <p:ph/>
          </p:nvPr>
        </p:nvSpPr>
        <p:spPr>
          <a:xfrm>
            <a:off x="540000" y="1440000"/>
            <a:ext cx="900000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78253CAD-8EF8-4025-99B4-CFF632B48D5A}"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53"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4"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2C6926B5-91F8-4ECD-B08A-8EF78B02C96F}"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F21DAF3-D069-46D3-9DD6-648D83DCF229}"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40000" y="90000"/>
            <a:ext cx="9000000" cy="459036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23B35867-93A1-4551-A982-51E522298808}"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58"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9"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0"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ED6A2FFF-B1AC-436E-AFEB-2BFFBAB11391}"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7" name="PlaceHolder 2"/>
          <p:cNvSpPr>
            <a:spLocks noGrp="1"/>
          </p:cNvSpPr>
          <p:nvPr>
            <p:ph type="subTitle"/>
          </p:nvPr>
        </p:nvSpPr>
        <p:spPr>
          <a:xfrm>
            <a:off x="540000" y="1440000"/>
            <a:ext cx="9000000" cy="351000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DBFF6326-A554-4E9E-A920-03E217CC6F97}" type="slidenum">
              <a:t>‹#›</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62"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3"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4" name="PlaceHolder 4"/>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57836CA3-ADB7-4AA1-BAAF-3A7F5C1E8DDE}"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66"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7"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8" name="PlaceHolder 4"/>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3A7AFF86-8BC8-4CB4-9365-AEFED155646B}"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70" name="PlaceHolder 2"/>
          <p:cNvSpPr>
            <a:spLocks noGrp="1"/>
          </p:cNvSpPr>
          <p:nvPr>
            <p:ph/>
          </p:nvPr>
        </p:nvSpPr>
        <p:spPr>
          <a:xfrm>
            <a:off x="540000" y="144000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1" name="PlaceHolder 3"/>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15858277-D113-49BD-A94D-8796995B26EC}"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73"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4"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5"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6" name="PlaceHolder 5"/>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1C3E2AE9-3D4C-4126-83F3-2E344BF96085}"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78" name="PlaceHolder 2"/>
          <p:cNvSpPr>
            <a:spLocks noGrp="1"/>
          </p:cNvSpPr>
          <p:nvPr>
            <p:ph/>
          </p:nvPr>
        </p:nvSpPr>
        <p:spPr>
          <a:xfrm>
            <a:off x="5400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9" name="PlaceHolder 3"/>
          <p:cNvSpPr>
            <a:spLocks noGrp="1"/>
          </p:cNvSpPr>
          <p:nvPr>
            <p:ph/>
          </p:nvPr>
        </p:nvSpPr>
        <p:spPr>
          <a:xfrm>
            <a:off x="358308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80" name="PlaceHolder 4"/>
          <p:cNvSpPr>
            <a:spLocks noGrp="1"/>
          </p:cNvSpPr>
          <p:nvPr>
            <p:ph/>
          </p:nvPr>
        </p:nvSpPr>
        <p:spPr>
          <a:xfrm>
            <a:off x="66258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81" name="PlaceHolder 5"/>
          <p:cNvSpPr>
            <a:spLocks noGrp="1"/>
          </p:cNvSpPr>
          <p:nvPr>
            <p:ph/>
          </p:nvPr>
        </p:nvSpPr>
        <p:spPr>
          <a:xfrm>
            <a:off x="5400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82" name="PlaceHolder 6"/>
          <p:cNvSpPr>
            <a:spLocks noGrp="1"/>
          </p:cNvSpPr>
          <p:nvPr>
            <p:ph/>
          </p:nvPr>
        </p:nvSpPr>
        <p:spPr>
          <a:xfrm>
            <a:off x="358308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83" name="PlaceHolder 7"/>
          <p:cNvSpPr>
            <a:spLocks noGrp="1"/>
          </p:cNvSpPr>
          <p:nvPr>
            <p:ph/>
          </p:nvPr>
        </p:nvSpPr>
        <p:spPr>
          <a:xfrm>
            <a:off x="66258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2961A67E-E76D-45F4-AC04-EC4C49668FB1}"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6733D2AD-07B4-4047-A268-794DA3765F4C}"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92" name="PlaceHolder 2"/>
          <p:cNvSpPr>
            <a:spLocks noGrp="1"/>
          </p:cNvSpPr>
          <p:nvPr>
            <p:ph type="subTitle"/>
          </p:nvPr>
        </p:nvSpPr>
        <p:spPr>
          <a:xfrm>
            <a:off x="540000" y="1440000"/>
            <a:ext cx="9000000" cy="351000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971E6741-AB1D-4AD5-8C6B-C05FA3E2D21D}"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94" name="PlaceHolder 2"/>
          <p:cNvSpPr>
            <a:spLocks noGrp="1"/>
          </p:cNvSpPr>
          <p:nvPr>
            <p:ph/>
          </p:nvPr>
        </p:nvSpPr>
        <p:spPr>
          <a:xfrm>
            <a:off x="540000" y="1440000"/>
            <a:ext cx="900000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3E740879-C94F-450F-B7F1-8B5EFAC3CCAE}"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96"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97"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CFAA2BCB-51A8-491A-BF0D-E87AC99E1E23}"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7148C69C-286E-4E8F-9B53-BD325D749B65}"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9" name="PlaceHolder 2"/>
          <p:cNvSpPr>
            <a:spLocks noGrp="1"/>
          </p:cNvSpPr>
          <p:nvPr>
            <p:ph/>
          </p:nvPr>
        </p:nvSpPr>
        <p:spPr>
          <a:xfrm>
            <a:off x="540000" y="1440000"/>
            <a:ext cx="900000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03718231-0E6A-448F-B4B8-8A4C0C30858D}"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40000" y="90000"/>
            <a:ext cx="9000000" cy="459036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329ADAD6-EB0D-44C2-8C4A-8CF3EB611535}"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01"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02"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03"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24B7B013-B5C4-4D55-B35A-767873261AB2}"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05"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06"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07" name="PlaceHolder 4"/>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35EDC04C-F93D-48EE-8AFF-36105BF99C1A}"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09"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0"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1" name="PlaceHolder 4"/>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CE7E637B-FF56-41F5-B0FC-814DC646C74A}"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13" name="PlaceHolder 2"/>
          <p:cNvSpPr>
            <a:spLocks noGrp="1"/>
          </p:cNvSpPr>
          <p:nvPr>
            <p:ph/>
          </p:nvPr>
        </p:nvSpPr>
        <p:spPr>
          <a:xfrm>
            <a:off x="540000" y="144000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4" name="PlaceHolder 3"/>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34474CDE-9703-4A8E-8ED0-5B949032420A}"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16"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7"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8"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19" name="PlaceHolder 5"/>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C6322A83-5299-487C-8D8F-3E5C2AB137D9}"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21" name="PlaceHolder 2"/>
          <p:cNvSpPr>
            <a:spLocks noGrp="1"/>
          </p:cNvSpPr>
          <p:nvPr>
            <p:ph/>
          </p:nvPr>
        </p:nvSpPr>
        <p:spPr>
          <a:xfrm>
            <a:off x="5400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2" name="PlaceHolder 3"/>
          <p:cNvSpPr>
            <a:spLocks noGrp="1"/>
          </p:cNvSpPr>
          <p:nvPr>
            <p:ph/>
          </p:nvPr>
        </p:nvSpPr>
        <p:spPr>
          <a:xfrm>
            <a:off x="358308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3" name="PlaceHolder 4"/>
          <p:cNvSpPr>
            <a:spLocks noGrp="1"/>
          </p:cNvSpPr>
          <p:nvPr>
            <p:ph/>
          </p:nvPr>
        </p:nvSpPr>
        <p:spPr>
          <a:xfrm>
            <a:off x="6625800" y="144000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4" name="PlaceHolder 5"/>
          <p:cNvSpPr>
            <a:spLocks noGrp="1"/>
          </p:cNvSpPr>
          <p:nvPr>
            <p:ph/>
          </p:nvPr>
        </p:nvSpPr>
        <p:spPr>
          <a:xfrm>
            <a:off x="5400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5" name="PlaceHolder 6"/>
          <p:cNvSpPr>
            <a:spLocks noGrp="1"/>
          </p:cNvSpPr>
          <p:nvPr>
            <p:ph/>
          </p:nvPr>
        </p:nvSpPr>
        <p:spPr>
          <a:xfrm>
            <a:off x="358308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6" name="PlaceHolder 7"/>
          <p:cNvSpPr>
            <a:spLocks noGrp="1"/>
          </p:cNvSpPr>
          <p:nvPr>
            <p:ph/>
          </p:nvPr>
        </p:nvSpPr>
        <p:spPr>
          <a:xfrm>
            <a:off x="6625800" y="3273480"/>
            <a:ext cx="2897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6DCBEF59-6F4D-47AB-A9F3-543F708D8F3D}"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1"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2"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7108CE54-CB10-4494-9C37-CF6D1471336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8BB71A2D-5535-4088-B16A-EC67DAA13BCB}"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40000" y="90000"/>
            <a:ext cx="9000000" cy="4590360"/>
          </a:xfrm>
          <a:prstGeom prst="rect">
            <a:avLst/>
          </a:prstGeom>
          <a:noFill/>
          <a:ln w="0">
            <a:noFill/>
          </a:ln>
        </p:spPr>
        <p:txBody>
          <a:bodyPr lIns="0" tIns="0" rIns="0" bIns="0" anchor="ctr">
            <a:noAutofit/>
          </a:bodyPr>
          <a:lstStyle/>
          <a:p>
            <a:pPr algn="ctr">
              <a:buNone/>
            </a:pPr>
            <a:endParaRPr lang="de-AT" sz="3200" b="1" strike="noStrike" spc="-1">
              <a:solidFill>
                <a:srgbClr val="3465A4"/>
              </a:solidFill>
              <a:latin typeface="Noto Sans"/>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77B5D0BA-AA19-43F7-8FF2-6A5ED4E1B542}"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16"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7" name="PlaceHolder 3"/>
          <p:cNvSpPr>
            <a:spLocks noGrp="1"/>
          </p:cNvSpPr>
          <p:nvPr>
            <p:ph/>
          </p:nvPr>
        </p:nvSpPr>
        <p:spPr>
          <a:xfrm>
            <a:off x="51516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18" name="PlaceHolder 4"/>
          <p:cNvSpPr>
            <a:spLocks noGrp="1"/>
          </p:cNvSpPr>
          <p:nvPr>
            <p:ph/>
          </p:nvPr>
        </p:nvSpPr>
        <p:spPr>
          <a:xfrm>
            <a:off x="5400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DD1CA03-5A57-4381-BFCF-E31920ABB5A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20" name="PlaceHolder 2"/>
          <p:cNvSpPr>
            <a:spLocks noGrp="1"/>
          </p:cNvSpPr>
          <p:nvPr>
            <p:ph/>
          </p:nvPr>
        </p:nvSpPr>
        <p:spPr>
          <a:xfrm>
            <a:off x="540000" y="1440000"/>
            <a:ext cx="4391640" cy="3510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21"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22" name="PlaceHolder 4"/>
          <p:cNvSpPr>
            <a:spLocks noGrp="1"/>
          </p:cNvSpPr>
          <p:nvPr>
            <p:ph/>
          </p:nvPr>
        </p:nvSpPr>
        <p:spPr>
          <a:xfrm>
            <a:off x="5151600" y="327348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C25C543-DD4E-436B-B48B-1CBA6657D1F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endParaRPr lang="de-AT" sz="4500" b="0" strike="noStrike" spc="-1">
              <a:solidFill>
                <a:srgbClr val="FFFFFF"/>
              </a:solidFill>
              <a:latin typeface="Noto Sans"/>
            </a:endParaRPr>
          </a:p>
        </p:txBody>
      </p:sp>
      <p:sp>
        <p:nvSpPr>
          <p:cNvPr id="24" name="PlaceHolder 2"/>
          <p:cNvSpPr>
            <a:spLocks noGrp="1"/>
          </p:cNvSpPr>
          <p:nvPr>
            <p:ph/>
          </p:nvPr>
        </p:nvSpPr>
        <p:spPr>
          <a:xfrm>
            <a:off x="5400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25" name="PlaceHolder 3"/>
          <p:cNvSpPr>
            <a:spLocks noGrp="1"/>
          </p:cNvSpPr>
          <p:nvPr>
            <p:ph/>
          </p:nvPr>
        </p:nvSpPr>
        <p:spPr>
          <a:xfrm>
            <a:off x="5151600" y="1440000"/>
            <a:ext cx="439164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26" name="PlaceHolder 4"/>
          <p:cNvSpPr>
            <a:spLocks noGrp="1"/>
          </p:cNvSpPr>
          <p:nvPr>
            <p:ph/>
          </p:nvPr>
        </p:nvSpPr>
        <p:spPr>
          <a:xfrm>
            <a:off x="540000" y="3273480"/>
            <a:ext cx="9000000" cy="1674000"/>
          </a:xfrm>
          <a:prstGeom prst="rect">
            <a:avLst/>
          </a:prstGeom>
          <a:noFill/>
          <a:ln w="0">
            <a:noFill/>
          </a:ln>
        </p:spPr>
        <p:txBody>
          <a:bodyPr lIns="0" tIns="0" rIns="0" bIns="0" anchor="t">
            <a:normAutofit/>
          </a:bodyPr>
          <a:lstStyle/>
          <a:p>
            <a:endParaRPr lang="de-AT" sz="2400" b="0" strike="noStrike" spc="-1">
              <a:latin typeface="Noto Sans"/>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D321D74-FCF0-47EF-8E67-F1FC8F87F3EE}"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p:cNvSpPr/>
          <p:nvPr/>
        </p:nvSpPr>
        <p:spPr>
          <a:xfrm>
            <a:off x="0" y="3780000"/>
            <a:ext cx="10080000" cy="1890000"/>
          </a:xfrm>
          <a:prstGeom prst="rect">
            <a:avLst/>
          </a:prstGeom>
          <a:pattFill prst="lgGrid">
            <a:fgClr>
              <a:srgbClr val="3465A4"/>
            </a:fgClr>
            <a:bgClr>
              <a:srgbClr val="009EDA"/>
            </a:bgClr>
          </a:pattFill>
          <a:ln w="18000">
            <a:noFill/>
          </a:ln>
          <a:effectLst>
            <a:outerShdw dist="18000" dir="16200000" rotWithShape="0">
              <a:srgbClr val="F49100"/>
            </a:outerShdw>
          </a:effectLst>
        </p:spPr>
        <p:style>
          <a:lnRef idx="0">
            <a:scrgbClr r="0" g="0" b="0"/>
          </a:lnRef>
          <a:fillRef idx="0">
            <a:scrgbClr r="0" g="0" b="0"/>
          </a:fillRef>
          <a:effectRef idx="0">
            <a:scrgbClr r="0" g="0" b="0"/>
          </a:effectRef>
          <a:fontRef idx="minor"/>
        </p:style>
      </p:sp>
      <p:sp>
        <p:nvSpPr>
          <p:cNvPr id="7" name="PlaceHolder 1"/>
          <p:cNvSpPr>
            <a:spLocks noGrp="1"/>
          </p:cNvSpPr>
          <p:nvPr>
            <p:ph type="dt" idx="1"/>
          </p:nvPr>
        </p:nvSpPr>
        <p:spPr>
          <a:xfrm>
            <a:off x="450000" y="5130000"/>
            <a:ext cx="2340000" cy="450000"/>
          </a:xfrm>
          <a:prstGeom prst="rect">
            <a:avLst/>
          </a:prstGeom>
          <a:noFill/>
          <a:ln w="0">
            <a:solidFill>
              <a:srgbClr val="808080"/>
            </a:solidFill>
          </a:ln>
        </p:spPr>
        <p:txBody>
          <a:bodyPr lIns="0" tIns="0" rIns="0" bIns="0" anchor="t">
            <a:noAutofit/>
          </a:bodyPr>
          <a:lstStyle>
            <a:lvl1pPr>
              <a:defRPr lang="de-AT" sz="2400" b="0" strike="noStrike" spc="-1">
                <a:solidFill>
                  <a:srgbClr val="DBF5F9"/>
                </a:solidFill>
                <a:latin typeface="Noto Sans"/>
              </a:defRPr>
            </a:lvl1pPr>
          </a:lstStyle>
          <a:p>
            <a:r>
              <a:rPr lang="de-AT" sz="2400" b="0" strike="noStrike" spc="-1">
                <a:solidFill>
                  <a:srgbClr val="DBF5F9"/>
                </a:solidFill>
                <a:latin typeface="Noto Sans"/>
              </a:rPr>
              <a:t>&lt;date/time&gt; </a:t>
            </a:r>
          </a:p>
        </p:txBody>
      </p:sp>
      <p:sp>
        <p:nvSpPr>
          <p:cNvPr id="2" name="PlaceHolder 2"/>
          <p:cNvSpPr>
            <a:spLocks noGrp="1"/>
          </p:cNvSpPr>
          <p:nvPr>
            <p:ph type="ftr" idx="2"/>
          </p:nvPr>
        </p:nvSpPr>
        <p:spPr>
          <a:xfrm>
            <a:off x="3420000" y="5130000"/>
            <a:ext cx="3240000" cy="450000"/>
          </a:xfrm>
          <a:prstGeom prst="rect">
            <a:avLst/>
          </a:prstGeom>
          <a:noFill/>
          <a:ln w="0">
            <a:solidFill>
              <a:srgbClr val="808080"/>
            </a:solidFill>
          </a:ln>
        </p:spPr>
        <p:txBody>
          <a:bodyPr lIns="0" tIns="0" rIns="0" bIns="0" anchor="t">
            <a:noAutofit/>
          </a:bodyPr>
          <a:lstStyle>
            <a:lvl1pPr algn="ctr">
              <a:buNone/>
              <a:defRPr lang="de-AT" sz="2400" b="0" strike="noStrike" spc="-1">
                <a:solidFill>
                  <a:srgbClr val="DBF5F9"/>
                </a:solidFill>
                <a:latin typeface="Noto Sans"/>
              </a:defRPr>
            </a:lvl1pPr>
          </a:lstStyle>
          <a:p>
            <a:pPr algn="ctr">
              <a:buNone/>
            </a:pPr>
            <a:r>
              <a:rPr lang="de-AT" sz="2400" b="0" strike="noStrike" spc="-1">
                <a:solidFill>
                  <a:srgbClr val="DBF5F9"/>
                </a:solidFill>
                <a:latin typeface="Noto Sans"/>
              </a:rPr>
              <a:t>&lt;footer&gt; </a:t>
            </a:r>
          </a:p>
        </p:txBody>
      </p:sp>
      <p:sp>
        <p:nvSpPr>
          <p:cNvPr id="3" name="PlaceHolder 3"/>
          <p:cNvSpPr>
            <a:spLocks noGrp="1"/>
          </p:cNvSpPr>
          <p:nvPr>
            <p:ph type="sldNum" idx="3"/>
          </p:nvPr>
        </p:nvSpPr>
        <p:spPr>
          <a:xfrm>
            <a:off x="7200000" y="5130000"/>
            <a:ext cx="2340000" cy="450000"/>
          </a:xfrm>
          <a:prstGeom prst="rect">
            <a:avLst/>
          </a:prstGeom>
          <a:noFill/>
          <a:ln w="0">
            <a:solidFill>
              <a:srgbClr val="808080"/>
            </a:solidFill>
          </a:ln>
        </p:spPr>
        <p:txBody>
          <a:bodyPr lIns="0" tIns="0" rIns="0" bIns="0" anchor="t">
            <a:noAutofit/>
          </a:bodyPr>
          <a:lstStyle>
            <a:lvl1pPr algn="r">
              <a:buNone/>
              <a:defRPr lang="de-AT" sz="2400" b="0" strike="noStrike" spc="-1">
                <a:solidFill>
                  <a:srgbClr val="DBF5F9"/>
                </a:solidFill>
                <a:latin typeface="Noto Sans"/>
              </a:defRPr>
            </a:lvl1pPr>
          </a:lstStyle>
          <a:p>
            <a:pPr algn="r">
              <a:buNone/>
            </a:pPr>
            <a:fld id="{1CB4FDCA-BE0A-4C82-81C2-81D65A7B61C1}" type="slidenum">
              <a:rPr lang="de-AT" sz="2400" b="0" strike="noStrike" spc="-1">
                <a:solidFill>
                  <a:srgbClr val="DBF5F9"/>
                </a:solidFill>
                <a:latin typeface="Noto Sans"/>
              </a:rPr>
              <a:t>‹#›</a:t>
            </a:fld>
            <a:r>
              <a:rPr lang="de-AT" sz="2400" b="0" strike="noStrike" spc="-1">
                <a:solidFill>
                  <a:srgbClr val="DBF5F9"/>
                </a:solidFill>
                <a:latin typeface="Noto Sans"/>
              </a:rPr>
              <a:t> </a:t>
            </a:r>
          </a:p>
        </p:txBody>
      </p:sp>
      <p:sp>
        <p:nvSpPr>
          <p:cNvPr id="4" name="PlaceHolder 4"/>
          <p:cNvSpPr>
            <a:spLocks noGrp="1"/>
          </p:cNvSpPr>
          <p:nvPr>
            <p:ph type="title"/>
          </p:nvPr>
        </p:nvSpPr>
        <p:spPr>
          <a:xfrm>
            <a:off x="450000" y="270000"/>
            <a:ext cx="9000000" cy="3240000"/>
          </a:xfrm>
          <a:prstGeom prst="rect">
            <a:avLst/>
          </a:prstGeom>
          <a:noFill/>
          <a:ln w="0">
            <a:noFill/>
          </a:ln>
        </p:spPr>
        <p:txBody>
          <a:bodyPr lIns="0" tIns="0" rIns="0" bIns="0" anchor="b">
            <a:normAutofit/>
          </a:bodyPr>
          <a:lstStyle/>
          <a:p>
            <a:r>
              <a:rPr lang="de-AT" sz="6000" b="0" strike="noStrike" spc="-1">
                <a:solidFill>
                  <a:srgbClr val="04617B"/>
                </a:solidFill>
                <a:latin typeface="Noto Sans"/>
              </a:rPr>
              <a:t>Click to edit the title text format</a:t>
            </a:r>
          </a:p>
        </p:txBody>
      </p:sp>
      <p:sp>
        <p:nvSpPr>
          <p:cNvPr id="5" name="PlaceHolder 5"/>
          <p:cNvSpPr>
            <a:spLocks noGrp="1"/>
          </p:cNvSpPr>
          <p:nvPr>
            <p:ph type="body"/>
          </p:nvPr>
        </p:nvSpPr>
        <p:spPr>
          <a:xfrm>
            <a:off x="450000" y="3870000"/>
            <a:ext cx="9000000" cy="1170000"/>
          </a:xfrm>
          <a:prstGeom prst="rect">
            <a:avLst/>
          </a:prstGeom>
          <a:noFill/>
          <a:ln w="0">
            <a:noFill/>
          </a:ln>
        </p:spPr>
        <p:txBody>
          <a:bodyPr lIns="0" tIns="0" rIns="0" bIns="0" anchor="t">
            <a:normAutofit fontScale="55000"/>
          </a:bodyPr>
          <a:lstStyle/>
          <a:p>
            <a:pPr marL="432000" indent="-324000">
              <a:spcAft>
                <a:spcPts val="924"/>
              </a:spcAft>
              <a:buClr>
                <a:srgbClr val="F49100"/>
              </a:buClr>
              <a:buSzPct val="45000"/>
              <a:buFont typeface="Wingdings" charset="2"/>
              <a:buChar char=""/>
            </a:pPr>
            <a:r>
              <a:rPr lang="de-AT" sz="2100" b="0" strike="noStrike" spc="-1">
                <a:solidFill>
                  <a:srgbClr val="DBF5F9"/>
                </a:solidFill>
                <a:latin typeface="Noto Sans"/>
              </a:rPr>
              <a:t>Click to edit the outline text format</a:t>
            </a:r>
          </a:p>
          <a:p>
            <a:pPr marL="864000" lvl="1" indent="-324000">
              <a:spcAft>
                <a:spcPts val="842"/>
              </a:spcAft>
              <a:buClr>
                <a:srgbClr val="F49100"/>
              </a:buClr>
              <a:buSzPct val="75000"/>
              <a:buFont typeface="Symbol" charset="2"/>
              <a:buChar char=""/>
            </a:pPr>
            <a:r>
              <a:rPr lang="de-AT" sz="1650" b="0" strike="noStrike" spc="-1">
                <a:solidFill>
                  <a:srgbClr val="DBF5F9"/>
                </a:solidFill>
                <a:latin typeface="Noto Sans"/>
              </a:rPr>
              <a:t>Second Outline Level</a:t>
            </a:r>
          </a:p>
          <a:p>
            <a:pPr marL="1296000" lvl="2" indent="-288000">
              <a:spcAft>
                <a:spcPts val="635"/>
              </a:spcAft>
              <a:buClr>
                <a:srgbClr val="F49100"/>
              </a:buClr>
              <a:buSzPct val="45000"/>
              <a:buFont typeface="Wingdings" charset="2"/>
              <a:buChar char=""/>
            </a:pPr>
            <a:r>
              <a:rPr lang="de-AT" sz="1800" b="0" strike="noStrike" spc="-1">
                <a:solidFill>
                  <a:srgbClr val="DBF5F9"/>
                </a:solidFill>
                <a:latin typeface="Noto Sans"/>
              </a:rPr>
              <a:t>Third Outline Level</a:t>
            </a:r>
          </a:p>
          <a:p>
            <a:pPr marL="1728000" lvl="3" indent="-216000">
              <a:spcAft>
                <a:spcPts val="422"/>
              </a:spcAft>
              <a:buClr>
                <a:srgbClr val="F49100"/>
              </a:buClr>
              <a:buSzPct val="75000"/>
              <a:buFont typeface="Symbol" charset="2"/>
              <a:buChar char=""/>
            </a:pPr>
            <a:r>
              <a:rPr lang="de-AT" sz="1500" b="0" strike="noStrike" spc="-1">
                <a:solidFill>
                  <a:srgbClr val="DBF5F9"/>
                </a:solidFill>
                <a:latin typeface="Noto Sans"/>
              </a:rPr>
              <a:t>Fourth Outline Level</a:t>
            </a:r>
          </a:p>
          <a:p>
            <a:pPr marL="2160000" lvl="4" indent="-216000">
              <a:spcAft>
                <a:spcPts val="210"/>
              </a:spcAft>
              <a:buClr>
                <a:srgbClr val="F49100"/>
              </a:buClr>
              <a:buSzPct val="45000"/>
              <a:buFont typeface="Wingdings" charset="2"/>
              <a:buChar char=""/>
            </a:pPr>
            <a:r>
              <a:rPr lang="de-AT" sz="1500" b="0" strike="noStrike" spc="-1">
                <a:solidFill>
                  <a:srgbClr val="DBF5F9"/>
                </a:solidFill>
                <a:latin typeface="Noto Sans"/>
              </a:rPr>
              <a:t>Fifth Outline Level</a:t>
            </a:r>
          </a:p>
          <a:p>
            <a:pPr marL="2592000" lvl="5" indent="-216000">
              <a:spcAft>
                <a:spcPts val="210"/>
              </a:spcAft>
              <a:buClr>
                <a:srgbClr val="F49100"/>
              </a:buClr>
              <a:buSzPct val="45000"/>
              <a:buFont typeface="Wingdings" charset="2"/>
              <a:buChar char=""/>
            </a:pPr>
            <a:r>
              <a:rPr lang="de-AT" sz="1500" b="0" strike="noStrike" spc="-1">
                <a:solidFill>
                  <a:srgbClr val="DBF5F9"/>
                </a:solidFill>
                <a:latin typeface="Noto Sans"/>
              </a:rPr>
              <a:t>Sixth Outline Level</a:t>
            </a:r>
          </a:p>
          <a:p>
            <a:pPr marL="3024000" lvl="6" indent="-216000">
              <a:spcAft>
                <a:spcPts val="210"/>
              </a:spcAft>
              <a:buClr>
                <a:srgbClr val="F49100"/>
              </a:buClr>
              <a:buSzPct val="45000"/>
              <a:buFont typeface="Wingdings" charset="2"/>
              <a:buChar char=""/>
            </a:pPr>
            <a:r>
              <a:rPr lang="de-AT" sz="1500" b="0" strike="noStrike" spc="-1">
                <a:solidFill>
                  <a:srgbClr val="DBF5F9"/>
                </a:solidFill>
                <a:latin typeface="Noto Sans"/>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2" name="Rectangle 41"/>
          <p:cNvSpPr/>
          <p:nvPr/>
        </p:nvSpPr>
        <p:spPr>
          <a:xfrm flipV="1">
            <a:off x="0" y="0"/>
            <a:ext cx="10080000" cy="1080000"/>
          </a:xfrm>
          <a:prstGeom prst="rect">
            <a:avLst/>
          </a:prstGeom>
          <a:pattFill prst="lgGrid">
            <a:fgClr>
              <a:srgbClr val="3465A4"/>
            </a:fgClr>
            <a:bgClr>
              <a:srgbClr val="009EDA"/>
            </a:bgClr>
          </a:pattFill>
          <a:ln w="18000">
            <a:noFill/>
          </a:ln>
          <a:effectLst>
            <a:outerShdw dist="10800" dir="5400000" rotWithShape="0">
              <a:srgbClr val="F49100"/>
            </a:outerShdw>
          </a:effectLst>
        </p:spPr>
        <p:style>
          <a:lnRef idx="0">
            <a:scrgbClr r="0" g="0" b="0"/>
          </a:lnRef>
          <a:fillRef idx="0">
            <a:scrgbClr r="0" g="0" b="0"/>
          </a:fillRef>
          <a:effectRef idx="0">
            <a:scrgbClr r="0" g="0" b="0"/>
          </a:effectRef>
          <a:fontRef idx="minor"/>
        </p:style>
      </p:sp>
      <p:sp>
        <p:nvSpPr>
          <p:cNvPr id="43" name="PlaceHolder 1"/>
          <p:cNvSpPr>
            <a:spLocks noGrp="1"/>
          </p:cNvSpPr>
          <p:nvPr>
            <p:ph type="title"/>
          </p:nvPr>
        </p:nvSpPr>
        <p:spPr>
          <a:xfrm>
            <a:off x="540000" y="90000"/>
            <a:ext cx="9000000" cy="990000"/>
          </a:xfrm>
          <a:prstGeom prst="rect">
            <a:avLst/>
          </a:prstGeom>
          <a:noFill/>
          <a:ln w="0">
            <a:noFill/>
          </a:ln>
        </p:spPr>
        <p:txBody>
          <a:bodyPr lIns="0" tIns="0" rIns="0" bIns="0" anchor="b">
            <a:normAutofit fontScale="86000"/>
          </a:bodyPr>
          <a:lstStyle/>
          <a:p>
            <a:r>
              <a:rPr lang="de-AT" sz="4500" b="0" strike="noStrike" spc="-1">
                <a:solidFill>
                  <a:srgbClr val="FFFFFF"/>
                </a:solidFill>
                <a:latin typeface="Noto Sans"/>
              </a:rPr>
              <a:t>Click to edit the title text format</a:t>
            </a:r>
          </a:p>
        </p:txBody>
      </p:sp>
      <p:sp>
        <p:nvSpPr>
          <p:cNvPr id="44" name="PlaceHolder 2"/>
          <p:cNvSpPr>
            <a:spLocks noGrp="1"/>
          </p:cNvSpPr>
          <p:nvPr>
            <p:ph type="body"/>
          </p:nvPr>
        </p:nvSpPr>
        <p:spPr>
          <a:xfrm>
            <a:off x="540000" y="1440000"/>
            <a:ext cx="9000000" cy="351000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de-AT" sz="2400" b="0" strike="noStrike" spc="-1">
                <a:latin typeface="Noto Sans"/>
              </a:rPr>
              <a:t>Click to edit the outline text format</a:t>
            </a:r>
          </a:p>
          <a:p>
            <a:pPr marL="864000" lvl="1" indent="-324000">
              <a:spcAft>
                <a:spcPts val="842"/>
              </a:spcAft>
              <a:buClr>
                <a:srgbClr val="009EDA"/>
              </a:buClr>
              <a:buSzPct val="45000"/>
              <a:buFont typeface="Wingdings" charset="2"/>
              <a:buChar char=""/>
            </a:pPr>
            <a:r>
              <a:rPr lang="de-AT" sz="2100" b="0" strike="noStrike" spc="-1">
                <a:latin typeface="Noto Sans"/>
              </a:rPr>
              <a:t>Second Outline Level</a:t>
            </a:r>
          </a:p>
          <a:p>
            <a:pPr marL="1296000" lvl="2" indent="-288000">
              <a:spcAft>
                <a:spcPts val="635"/>
              </a:spcAft>
              <a:buClr>
                <a:srgbClr val="009EDA"/>
              </a:buClr>
              <a:buSzPct val="45000"/>
              <a:buFont typeface="Wingdings" charset="2"/>
              <a:buChar char=""/>
            </a:pPr>
            <a:r>
              <a:rPr lang="de-AT" sz="1800" b="0" strike="noStrike" spc="-1">
                <a:latin typeface="Noto Sans"/>
              </a:rPr>
              <a:t>Third Outline Level</a:t>
            </a:r>
          </a:p>
          <a:p>
            <a:pPr marL="1728000" lvl="3" indent="-216000">
              <a:spcAft>
                <a:spcPts val="422"/>
              </a:spcAft>
              <a:buClr>
                <a:srgbClr val="009EDA"/>
              </a:buClr>
              <a:buSzPct val="45000"/>
              <a:buFont typeface="Wingdings" charset="2"/>
              <a:buChar char=""/>
            </a:pPr>
            <a:r>
              <a:rPr lang="de-AT" sz="1800" b="0" strike="noStrike" spc="-1">
                <a:latin typeface="Noto Sans"/>
              </a:rPr>
              <a:t>Fourth Outline Level</a:t>
            </a:r>
          </a:p>
          <a:p>
            <a:pPr marL="2160000" lvl="4" indent="-216000">
              <a:spcAft>
                <a:spcPts val="210"/>
              </a:spcAft>
              <a:buClr>
                <a:srgbClr val="009EDA"/>
              </a:buClr>
              <a:buSzPct val="45000"/>
              <a:buFont typeface="Wingdings" charset="2"/>
              <a:buChar char=""/>
            </a:pPr>
            <a:r>
              <a:rPr lang="de-AT" sz="1800" b="0" strike="noStrike" spc="-1">
                <a:latin typeface="Noto Sans"/>
              </a:rPr>
              <a:t>Fifth Outline Level</a:t>
            </a:r>
          </a:p>
          <a:p>
            <a:pPr marL="2592000" lvl="5" indent="-216000">
              <a:spcAft>
                <a:spcPts val="210"/>
              </a:spcAft>
              <a:buClr>
                <a:srgbClr val="009EDA"/>
              </a:buClr>
              <a:buSzPct val="45000"/>
              <a:buFont typeface="Wingdings" charset="2"/>
              <a:buChar char=""/>
            </a:pPr>
            <a:r>
              <a:rPr lang="de-AT" sz="1800" b="0" strike="noStrike" spc="-1">
                <a:latin typeface="Noto Sans"/>
              </a:rPr>
              <a:t>Sixth Outline Level</a:t>
            </a:r>
          </a:p>
          <a:p>
            <a:pPr marL="3024000" lvl="6" indent="-216000">
              <a:spcAft>
                <a:spcPts val="210"/>
              </a:spcAft>
              <a:buClr>
                <a:srgbClr val="009EDA"/>
              </a:buClr>
              <a:buSzPct val="45000"/>
              <a:buFont typeface="Wingdings" charset="2"/>
              <a:buChar char=""/>
            </a:pPr>
            <a:r>
              <a:rPr lang="de-AT" sz="1800" b="0" strike="noStrike" spc="-1">
                <a:latin typeface="Noto Sans"/>
              </a:rPr>
              <a:t>Seventh Outline Level</a:t>
            </a:r>
          </a:p>
        </p:txBody>
      </p:sp>
      <p:sp>
        <p:nvSpPr>
          <p:cNvPr id="45" name="PlaceHolder 3"/>
          <p:cNvSpPr>
            <a:spLocks noGrp="1"/>
          </p:cNvSpPr>
          <p:nvPr>
            <p:ph type="dt" idx="4"/>
          </p:nvPr>
        </p:nvSpPr>
        <p:spPr>
          <a:xfrm>
            <a:off x="540000" y="5130000"/>
            <a:ext cx="2340000" cy="450000"/>
          </a:xfrm>
          <a:prstGeom prst="rect">
            <a:avLst/>
          </a:prstGeom>
          <a:noFill/>
          <a:ln w="0">
            <a:noFill/>
          </a:ln>
        </p:spPr>
        <p:txBody>
          <a:bodyPr lIns="0" tIns="0" rIns="0" bIns="0" anchor="t">
            <a:noAutofit/>
          </a:bodyPr>
          <a:lstStyle>
            <a:lvl1pPr>
              <a:defRPr lang="de-AT" sz="2400" b="0" strike="noStrike" spc="-1">
                <a:solidFill>
                  <a:srgbClr val="484848"/>
                </a:solidFill>
                <a:latin typeface="Noto Sans"/>
              </a:defRPr>
            </a:lvl1pPr>
          </a:lstStyle>
          <a:p>
            <a:r>
              <a:rPr lang="de-AT" sz="2400" b="0" strike="noStrike" spc="-1">
                <a:solidFill>
                  <a:srgbClr val="484848"/>
                </a:solidFill>
                <a:latin typeface="Noto Sans"/>
              </a:rPr>
              <a:t>&lt;date/time&gt; </a:t>
            </a:r>
          </a:p>
        </p:txBody>
      </p:sp>
      <p:sp>
        <p:nvSpPr>
          <p:cNvPr id="46" name="PlaceHolder 4"/>
          <p:cNvSpPr>
            <a:spLocks noGrp="1"/>
          </p:cNvSpPr>
          <p:nvPr>
            <p:ph type="ftr" idx="5"/>
          </p:nvPr>
        </p:nvSpPr>
        <p:spPr>
          <a:xfrm>
            <a:off x="3420000" y="5130000"/>
            <a:ext cx="3240000" cy="450000"/>
          </a:xfrm>
          <a:prstGeom prst="rect">
            <a:avLst/>
          </a:prstGeom>
          <a:noFill/>
          <a:ln w="0">
            <a:noFill/>
          </a:ln>
        </p:spPr>
        <p:txBody>
          <a:bodyPr lIns="0" tIns="0" rIns="0" bIns="0" anchor="t">
            <a:noAutofit/>
          </a:bodyPr>
          <a:lstStyle>
            <a:lvl1pPr algn="ctr">
              <a:buNone/>
              <a:defRPr lang="de-AT" sz="2400" b="0" strike="noStrike" spc="-1">
                <a:solidFill>
                  <a:srgbClr val="484848"/>
                </a:solidFill>
                <a:latin typeface="Noto Sans"/>
              </a:defRPr>
            </a:lvl1pPr>
          </a:lstStyle>
          <a:p>
            <a:pPr algn="ctr">
              <a:buNone/>
            </a:pPr>
            <a:r>
              <a:rPr lang="de-AT" sz="2400" b="0" strike="noStrike" spc="-1">
                <a:solidFill>
                  <a:srgbClr val="484848"/>
                </a:solidFill>
                <a:latin typeface="Noto Sans"/>
              </a:rPr>
              <a:t>&lt;footer&gt; </a:t>
            </a:r>
          </a:p>
        </p:txBody>
      </p:sp>
      <p:sp>
        <p:nvSpPr>
          <p:cNvPr id="47" name="PlaceHolder 5"/>
          <p:cNvSpPr>
            <a:spLocks noGrp="1"/>
          </p:cNvSpPr>
          <p:nvPr>
            <p:ph type="sldNum" idx="6"/>
          </p:nvPr>
        </p:nvSpPr>
        <p:spPr>
          <a:xfrm>
            <a:off x="7200000" y="5130000"/>
            <a:ext cx="2340000" cy="450000"/>
          </a:xfrm>
          <a:prstGeom prst="rect">
            <a:avLst/>
          </a:prstGeom>
          <a:noFill/>
          <a:ln w="0">
            <a:noFill/>
          </a:ln>
        </p:spPr>
        <p:txBody>
          <a:bodyPr lIns="0" tIns="0" rIns="0" bIns="0" anchor="t">
            <a:noAutofit/>
          </a:bodyPr>
          <a:lstStyle>
            <a:lvl1pPr algn="r">
              <a:buNone/>
              <a:defRPr lang="de-AT" sz="2400" b="0" strike="noStrike" spc="-1">
                <a:solidFill>
                  <a:srgbClr val="484848"/>
                </a:solidFill>
                <a:latin typeface="Noto Sans"/>
              </a:defRPr>
            </a:lvl1pPr>
          </a:lstStyle>
          <a:p>
            <a:pPr algn="r">
              <a:buNone/>
            </a:pPr>
            <a:fld id="{C0488B61-88D5-4FDA-B8F2-DAF429399660}" type="slidenum">
              <a:rPr lang="de-AT" sz="2400" b="0" strike="noStrike" spc="-1">
                <a:solidFill>
                  <a:srgbClr val="484848"/>
                </a:solidFill>
                <a:latin typeface="Noto Sans"/>
              </a:rPr>
              <a:t>‹#›</a:t>
            </a:fld>
            <a:r>
              <a:rPr lang="de-AT" sz="2400" b="0" strike="noStrike" spc="-1">
                <a:solidFill>
                  <a:srgbClr val="484848"/>
                </a:solidFill>
                <a:latin typeface="Noto Sans"/>
              </a:rPr>
              <a:t> </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Rectangle 83"/>
          <p:cNvSpPr/>
          <p:nvPr/>
        </p:nvSpPr>
        <p:spPr>
          <a:xfrm flipV="1">
            <a:off x="0" y="0"/>
            <a:ext cx="10080000" cy="180000"/>
          </a:xfrm>
          <a:prstGeom prst="rect">
            <a:avLst/>
          </a:prstGeom>
          <a:pattFill prst="lgGrid">
            <a:fgClr>
              <a:srgbClr val="3465A4"/>
            </a:fgClr>
            <a:bgClr>
              <a:srgbClr val="009EDA"/>
            </a:bgClr>
          </a:pattFill>
          <a:ln w="18000">
            <a:noFill/>
          </a:ln>
          <a:effectLst>
            <a:outerShdw dist="10800" dir="5400000" rotWithShape="0">
              <a:srgbClr val="F49100"/>
            </a:outerShdw>
          </a:effectLst>
        </p:spPr>
        <p:style>
          <a:lnRef idx="0">
            <a:scrgbClr r="0" g="0" b="0"/>
          </a:lnRef>
          <a:fillRef idx="0">
            <a:scrgbClr r="0" g="0" b="0"/>
          </a:fillRef>
          <a:effectRef idx="0">
            <a:scrgbClr r="0" g="0" b="0"/>
          </a:effectRef>
          <a:fontRef idx="minor"/>
        </p:style>
      </p:sp>
      <p:sp>
        <p:nvSpPr>
          <p:cNvPr id="85" name="PlaceHolder 1"/>
          <p:cNvSpPr>
            <a:spLocks noGrp="1"/>
          </p:cNvSpPr>
          <p:nvPr>
            <p:ph type="title"/>
          </p:nvPr>
        </p:nvSpPr>
        <p:spPr>
          <a:xfrm>
            <a:off x="540000" y="270000"/>
            <a:ext cx="9000000" cy="990000"/>
          </a:xfrm>
          <a:prstGeom prst="rect">
            <a:avLst/>
          </a:prstGeom>
          <a:noFill/>
          <a:ln w="0">
            <a:noFill/>
          </a:ln>
        </p:spPr>
        <p:txBody>
          <a:bodyPr lIns="0" tIns="0" rIns="0" bIns="0" anchor="ctr">
            <a:normAutofit fontScale="86000"/>
          </a:bodyPr>
          <a:lstStyle/>
          <a:p>
            <a:r>
              <a:rPr lang="de-AT" sz="4500" b="0" strike="noStrike" spc="-1">
                <a:solidFill>
                  <a:srgbClr val="04617B"/>
                </a:solidFill>
                <a:latin typeface="Noto Sans"/>
              </a:rPr>
              <a:t>Click to edit the title text format</a:t>
            </a:r>
          </a:p>
        </p:txBody>
      </p:sp>
      <p:sp>
        <p:nvSpPr>
          <p:cNvPr id="86" name="PlaceHolder 2"/>
          <p:cNvSpPr>
            <a:spLocks noGrp="1"/>
          </p:cNvSpPr>
          <p:nvPr>
            <p:ph type="body"/>
          </p:nvPr>
        </p:nvSpPr>
        <p:spPr>
          <a:xfrm>
            <a:off x="540000" y="1440000"/>
            <a:ext cx="9000000" cy="4050000"/>
          </a:xfrm>
          <a:prstGeom prst="rect">
            <a:avLst/>
          </a:prstGeom>
          <a:noFill/>
          <a:ln w="0">
            <a:noFill/>
          </a:ln>
        </p:spPr>
        <p:txBody>
          <a:bodyPr lIns="0" tIns="0" rIns="0" bIns="0" anchor="t">
            <a:normAutofit/>
          </a:bodyPr>
          <a:lstStyle/>
          <a:p>
            <a:pPr marL="432000" indent="-324000">
              <a:spcAft>
                <a:spcPts val="1057"/>
              </a:spcAft>
              <a:buClr>
                <a:srgbClr val="04617B"/>
              </a:buClr>
              <a:buSzPct val="45000"/>
              <a:buFont typeface="Wingdings" charset="2"/>
              <a:buChar char=""/>
            </a:pPr>
            <a:r>
              <a:rPr lang="de-AT" sz="2400" b="0" strike="noStrike" spc="-1">
                <a:latin typeface="Noto Sans"/>
              </a:rPr>
              <a:t>Click to edit the outline text format</a:t>
            </a:r>
          </a:p>
          <a:p>
            <a:pPr marL="864000" lvl="1" indent="-324000">
              <a:spcAft>
                <a:spcPts val="842"/>
              </a:spcAft>
              <a:buClr>
                <a:srgbClr val="04617B"/>
              </a:buClr>
              <a:buSzPct val="75000"/>
              <a:buFont typeface="Symbol" charset="2"/>
              <a:buChar char=""/>
            </a:pPr>
            <a:r>
              <a:rPr lang="de-AT" sz="2100" b="0" strike="noStrike" spc="-1">
                <a:latin typeface="Noto Sans"/>
              </a:rPr>
              <a:t>Second Outline Level</a:t>
            </a:r>
          </a:p>
          <a:p>
            <a:pPr marL="1296000" lvl="2" indent="-288000">
              <a:spcAft>
                <a:spcPts val="635"/>
              </a:spcAft>
              <a:buClr>
                <a:srgbClr val="04617B"/>
              </a:buClr>
              <a:buSzPct val="45000"/>
              <a:buFont typeface="Wingdings" charset="2"/>
              <a:buChar char=""/>
            </a:pPr>
            <a:r>
              <a:rPr lang="de-AT" sz="1800" b="0" strike="noStrike" spc="-1">
                <a:latin typeface="Noto Sans"/>
              </a:rPr>
              <a:t>Third Outline Level</a:t>
            </a:r>
          </a:p>
          <a:p>
            <a:pPr marL="1728000" lvl="3" indent="-216000">
              <a:spcAft>
                <a:spcPts val="422"/>
              </a:spcAft>
              <a:buClr>
                <a:srgbClr val="04617B"/>
              </a:buClr>
              <a:buSzPct val="75000"/>
              <a:buFont typeface="Symbol" charset="2"/>
              <a:buChar char=""/>
            </a:pPr>
            <a:r>
              <a:rPr lang="de-AT" sz="1800" b="0" strike="noStrike" spc="-1">
                <a:latin typeface="Noto Sans"/>
              </a:rPr>
              <a:t>Fourth Outline Level</a:t>
            </a:r>
          </a:p>
          <a:p>
            <a:pPr marL="2160000" lvl="4" indent="-216000">
              <a:spcAft>
                <a:spcPts val="210"/>
              </a:spcAft>
              <a:buClr>
                <a:srgbClr val="04617B"/>
              </a:buClr>
              <a:buSzPct val="45000"/>
              <a:buFont typeface="Wingdings" charset="2"/>
              <a:buChar char=""/>
            </a:pPr>
            <a:r>
              <a:rPr lang="de-AT" sz="1800" b="0" strike="noStrike" spc="-1">
                <a:latin typeface="Noto Sans"/>
              </a:rPr>
              <a:t>Fifth Outline Level</a:t>
            </a:r>
          </a:p>
          <a:p>
            <a:pPr marL="2592000" lvl="5" indent="-216000">
              <a:spcAft>
                <a:spcPts val="210"/>
              </a:spcAft>
              <a:buClr>
                <a:srgbClr val="04617B"/>
              </a:buClr>
              <a:buSzPct val="45000"/>
              <a:buFont typeface="Wingdings" charset="2"/>
              <a:buChar char=""/>
            </a:pPr>
            <a:r>
              <a:rPr lang="de-AT" sz="1800" b="0" strike="noStrike" spc="-1">
                <a:latin typeface="Noto Sans"/>
              </a:rPr>
              <a:t>Sixth Outline Level</a:t>
            </a:r>
          </a:p>
          <a:p>
            <a:pPr marL="3024000" lvl="6" indent="-216000">
              <a:spcAft>
                <a:spcPts val="210"/>
              </a:spcAft>
              <a:buClr>
                <a:srgbClr val="04617B"/>
              </a:buClr>
              <a:buSzPct val="45000"/>
              <a:buFont typeface="Wingdings" charset="2"/>
              <a:buChar char=""/>
            </a:pPr>
            <a:r>
              <a:rPr lang="de-AT" sz="1800" b="0" strike="noStrike" spc="-1">
                <a:latin typeface="Noto Sans"/>
              </a:rPr>
              <a:t>Seventh Outline Level</a:t>
            </a:r>
          </a:p>
        </p:txBody>
      </p:sp>
      <p:sp>
        <p:nvSpPr>
          <p:cNvPr id="87" name="PlaceHolder 3"/>
          <p:cNvSpPr>
            <a:spLocks noGrp="1"/>
          </p:cNvSpPr>
          <p:nvPr>
            <p:ph type="dt" idx="7"/>
          </p:nvPr>
        </p:nvSpPr>
        <p:spPr>
          <a:xfrm>
            <a:off x="540000" y="5130000"/>
            <a:ext cx="2340000" cy="450000"/>
          </a:xfrm>
          <a:prstGeom prst="rect">
            <a:avLst/>
          </a:prstGeom>
          <a:noFill/>
          <a:ln w="0">
            <a:noFill/>
          </a:ln>
        </p:spPr>
        <p:txBody>
          <a:bodyPr lIns="0" tIns="0" rIns="0" bIns="0" anchor="t">
            <a:noAutofit/>
          </a:bodyPr>
          <a:lstStyle>
            <a:lvl1pPr>
              <a:defRPr lang="de-AT" sz="2400" b="0" strike="noStrike" spc="-1">
                <a:solidFill>
                  <a:srgbClr val="484848"/>
                </a:solidFill>
                <a:latin typeface="Noto Sans"/>
              </a:defRPr>
            </a:lvl1pPr>
          </a:lstStyle>
          <a:p>
            <a:r>
              <a:rPr lang="de-AT" sz="2400" b="0" strike="noStrike" spc="-1">
                <a:solidFill>
                  <a:srgbClr val="484848"/>
                </a:solidFill>
                <a:latin typeface="Noto Sans"/>
              </a:rPr>
              <a:t>&lt;date/time&gt; </a:t>
            </a:r>
          </a:p>
        </p:txBody>
      </p:sp>
      <p:sp>
        <p:nvSpPr>
          <p:cNvPr id="88" name="PlaceHolder 4"/>
          <p:cNvSpPr>
            <a:spLocks noGrp="1"/>
          </p:cNvSpPr>
          <p:nvPr>
            <p:ph type="ftr" idx="8"/>
          </p:nvPr>
        </p:nvSpPr>
        <p:spPr>
          <a:xfrm>
            <a:off x="3420000" y="5119200"/>
            <a:ext cx="3240000" cy="450000"/>
          </a:xfrm>
          <a:prstGeom prst="rect">
            <a:avLst/>
          </a:prstGeom>
          <a:noFill/>
          <a:ln w="0">
            <a:noFill/>
          </a:ln>
        </p:spPr>
        <p:txBody>
          <a:bodyPr lIns="0" tIns="0" rIns="0" bIns="0" anchor="t">
            <a:noAutofit/>
          </a:bodyPr>
          <a:lstStyle>
            <a:lvl1pPr algn="ctr">
              <a:buNone/>
              <a:defRPr lang="de-AT" sz="2400" b="0" strike="noStrike" spc="-1">
                <a:solidFill>
                  <a:srgbClr val="484848"/>
                </a:solidFill>
                <a:latin typeface="Noto Sans"/>
              </a:defRPr>
            </a:lvl1pPr>
          </a:lstStyle>
          <a:p>
            <a:pPr algn="ctr">
              <a:buNone/>
            </a:pPr>
            <a:r>
              <a:rPr lang="de-AT" sz="2400" b="0" strike="noStrike" spc="-1">
                <a:solidFill>
                  <a:srgbClr val="484848"/>
                </a:solidFill>
                <a:latin typeface="Noto Sans"/>
              </a:rPr>
              <a:t>&lt;footer&gt; </a:t>
            </a:r>
          </a:p>
        </p:txBody>
      </p:sp>
      <p:sp>
        <p:nvSpPr>
          <p:cNvPr id="89" name="PlaceHolder 5"/>
          <p:cNvSpPr>
            <a:spLocks noGrp="1"/>
          </p:cNvSpPr>
          <p:nvPr>
            <p:ph type="sldNum" idx="9"/>
          </p:nvPr>
        </p:nvSpPr>
        <p:spPr>
          <a:xfrm>
            <a:off x="7650000" y="5130000"/>
            <a:ext cx="1890000" cy="450000"/>
          </a:xfrm>
          <a:prstGeom prst="rect">
            <a:avLst/>
          </a:prstGeom>
          <a:noFill/>
          <a:ln w="0">
            <a:noFill/>
          </a:ln>
        </p:spPr>
        <p:txBody>
          <a:bodyPr lIns="0" tIns="0" rIns="0" bIns="0" anchor="t">
            <a:noAutofit/>
          </a:bodyPr>
          <a:lstStyle>
            <a:lvl1pPr algn="r">
              <a:buNone/>
              <a:defRPr lang="de-AT" sz="2400" b="0" strike="noStrike" spc="-1">
                <a:solidFill>
                  <a:srgbClr val="484848"/>
                </a:solidFill>
                <a:latin typeface="Noto Sans"/>
              </a:defRPr>
            </a:lvl1pPr>
          </a:lstStyle>
          <a:p>
            <a:pPr algn="r">
              <a:buNone/>
            </a:pPr>
            <a:fld id="{337AAC9D-D5E6-4301-995F-04D9FFFDAF91}" type="slidenum">
              <a:rPr lang="de-AT" sz="2400" b="0" strike="noStrike" spc="-1">
                <a:solidFill>
                  <a:srgbClr val="484848"/>
                </a:solidFill>
                <a:latin typeface="Noto Sans"/>
              </a:rPr>
              <a:t>‹#›</a:t>
            </a:fld>
            <a:r>
              <a:rPr lang="de-AT" sz="2400" b="0" strike="noStrike" spc="-1">
                <a:solidFill>
                  <a:srgbClr val="484848"/>
                </a:solidFill>
                <a:latin typeface="Noto Sans"/>
              </a:rPr>
              <a:t> </a:t>
            </a:r>
          </a:p>
        </p:txBody>
      </p:sp>
      <p:sp>
        <p:nvSpPr>
          <p:cNvPr id="90" name="Rectangle 89"/>
          <p:cNvSpPr/>
          <p:nvPr/>
        </p:nvSpPr>
        <p:spPr>
          <a:xfrm>
            <a:off x="0" y="5580000"/>
            <a:ext cx="10080000" cy="90000"/>
          </a:xfrm>
          <a:prstGeom prst="rect">
            <a:avLst/>
          </a:prstGeom>
          <a:pattFill prst="lgGrid">
            <a:fgClr>
              <a:srgbClr val="3465A4"/>
            </a:fgClr>
            <a:bgClr>
              <a:srgbClr val="009EDA"/>
            </a:bgClr>
          </a:pattFill>
          <a:ln w="18000">
            <a:noFill/>
          </a:ln>
          <a:effectLst>
            <a:outerShdw dist="10800" dir="16200000" rotWithShape="0">
              <a:srgbClr val="F49100"/>
            </a:outerShdw>
          </a:effectLst>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hyperlink" Target="mailto:amemar@ku.edu"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450000" y="270000"/>
            <a:ext cx="9000000" cy="3240000"/>
          </a:xfrm>
          <a:prstGeom prst="rect">
            <a:avLst/>
          </a:prstGeom>
          <a:noFill/>
          <a:ln w="0">
            <a:noFill/>
          </a:ln>
        </p:spPr>
        <p:txBody>
          <a:bodyPr lIns="0" tIns="0" rIns="0" bIns="0" anchor="b">
            <a:normAutofit/>
          </a:bodyPr>
          <a:lstStyle/>
          <a:p>
            <a:r>
              <a:rPr lang="en-US" sz="6000" b="0" strike="noStrike" spc="-1" dirty="0">
                <a:solidFill>
                  <a:srgbClr val="04617B"/>
                </a:solidFill>
                <a:latin typeface="Noto Sans"/>
              </a:rPr>
              <a:t>Lab 1 : Intro</a:t>
            </a:r>
          </a:p>
        </p:txBody>
      </p:sp>
      <p:sp>
        <p:nvSpPr>
          <p:cNvPr id="128" name="PlaceHolder 2"/>
          <p:cNvSpPr>
            <a:spLocks noGrp="1"/>
          </p:cNvSpPr>
          <p:nvPr>
            <p:ph type="subTitle"/>
          </p:nvPr>
        </p:nvSpPr>
        <p:spPr>
          <a:xfrm>
            <a:off x="450000" y="3870000"/>
            <a:ext cx="9000000" cy="1170000"/>
          </a:xfrm>
          <a:prstGeom prst="rect">
            <a:avLst/>
          </a:prstGeom>
          <a:noFill/>
          <a:ln w="0">
            <a:noFill/>
          </a:ln>
        </p:spPr>
        <p:txBody>
          <a:bodyPr lIns="0" tIns="0" rIns="0" bIns="0" anchor="t">
            <a:noAutofit/>
          </a:bodyPr>
          <a:lstStyle/>
          <a:p>
            <a:r>
              <a:rPr lang="en-US" sz="2700" b="1" strike="noStrike" spc="-1" dirty="0">
                <a:solidFill>
                  <a:srgbClr val="DBF5F9"/>
                </a:solidFill>
                <a:latin typeface="Noto Sans"/>
              </a:rPr>
              <a:t>Anahita Memar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E4772D-CC35-D06A-9B36-921079BFEF0A}"/>
              </a:ext>
            </a:extLst>
          </p:cNvPr>
          <p:cNvPicPr>
            <a:picLocks noChangeAspect="1"/>
          </p:cNvPicPr>
          <p:nvPr/>
        </p:nvPicPr>
        <p:blipFill>
          <a:blip r:embed="rId2"/>
          <a:stretch>
            <a:fillRect/>
          </a:stretch>
        </p:blipFill>
        <p:spPr>
          <a:xfrm>
            <a:off x="0" y="1068197"/>
            <a:ext cx="9662211" cy="3119489"/>
          </a:xfrm>
          <a:prstGeom prst="rect">
            <a:avLst/>
          </a:prstGeom>
        </p:spPr>
      </p:pic>
    </p:spTree>
    <p:extLst>
      <p:ext uri="{BB962C8B-B14F-4D97-AF65-F5344CB8AC3E}">
        <p14:creationId xmlns:p14="http://schemas.microsoft.com/office/powerpoint/2010/main" val="232684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7"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VIM</a:t>
            </a:r>
          </a:p>
        </p:txBody>
      </p:sp>
      <p:sp>
        <p:nvSpPr>
          <p:cNvPr id="138"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You can use whichever editor you want.</a:t>
            </a:r>
          </a:p>
          <a:p>
            <a:pPr marL="432000" indent="-324000">
              <a:spcAft>
                <a:spcPts val="1054"/>
              </a:spcAft>
              <a:buClr>
                <a:srgbClr val="009EDA"/>
              </a:buClr>
              <a:buSzPct val="45000"/>
              <a:buFont typeface="Wingdings" charset="2"/>
              <a:buChar char=""/>
            </a:pPr>
            <a:r>
              <a:rPr lang="en-US" sz="2400" b="0" strike="noStrike" spc="-1">
                <a:latin typeface="Noto Sans"/>
              </a:rPr>
              <a:t>To create a python file in vim use the command 		</a:t>
            </a:r>
            <a:r>
              <a:rPr lang="en-US" sz="2400" b="0" strike="noStrike" spc="-1">
                <a:latin typeface="Courier New"/>
              </a:rPr>
              <a:t>vim &lt;file name&gt; </a:t>
            </a:r>
            <a:endParaRPr lang="en-US" sz="2400" b="0" strike="noStrike" spc="-1">
              <a:latin typeface="Noto Sans"/>
            </a:endParaRPr>
          </a:p>
          <a:p>
            <a:pPr marL="432000" indent="-324000">
              <a:spcAft>
                <a:spcPts val="1054"/>
              </a:spcAft>
              <a:buClr>
                <a:srgbClr val="009EDA"/>
              </a:buClr>
              <a:buSzPct val="45000"/>
              <a:buFont typeface="Wingdings" charset="2"/>
              <a:buChar char=""/>
            </a:pPr>
            <a:r>
              <a:rPr lang="en-US" sz="2400" b="0" strike="noStrike" spc="-1">
                <a:latin typeface="Noto Sans"/>
              </a:rPr>
              <a:t>When you have entered vim press i to enter insert mode and begin typing.</a:t>
            </a:r>
          </a:p>
          <a:p>
            <a:pPr marL="432000" indent="-324000">
              <a:spcAft>
                <a:spcPts val="1054"/>
              </a:spcAft>
              <a:buClr>
                <a:srgbClr val="009EDA"/>
              </a:buClr>
              <a:buSzPct val="45000"/>
              <a:buFont typeface="Wingdings" charset="2"/>
              <a:buChar char=""/>
            </a:pPr>
            <a:r>
              <a:rPr lang="en-US" sz="2400" b="0" strike="noStrike" spc="-1">
                <a:latin typeface="Noto Sans"/>
              </a:rPr>
              <a:t>To save and exit vim press esc and type </a:t>
            </a:r>
            <a:r>
              <a:rPr lang="en-US" sz="2400" b="0" strike="noStrike" spc="-1">
                <a:latin typeface="Courier New"/>
              </a:rPr>
              <a:t>:wq</a:t>
            </a:r>
            <a:endParaRPr lang="en-US" sz="2400" b="0" strike="noStrike" spc="-1">
              <a:latin typeface="Noto Sans"/>
            </a:endParaRPr>
          </a:p>
          <a:p>
            <a:pPr marL="432000" indent="-324000">
              <a:spcAft>
                <a:spcPts val="1054"/>
              </a:spcAft>
              <a:buClr>
                <a:srgbClr val="009EDA"/>
              </a:buClr>
              <a:buSzPct val="45000"/>
              <a:buFont typeface="Wingdings" charset="2"/>
              <a:buChar char=""/>
            </a:pPr>
            <a:r>
              <a:rPr lang="en-US" sz="2400" b="0" strike="noStrike" spc="-1">
                <a:latin typeface="Noto Sans"/>
              </a:rPr>
              <a:t>The : means it’s a command and wq means write and quit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18AC-DA77-5EE9-E19C-E04EA5F8AC93}"/>
              </a:ext>
            </a:extLst>
          </p:cNvPr>
          <p:cNvSpPr>
            <a:spLocks noGrp="1"/>
          </p:cNvSpPr>
          <p:nvPr>
            <p:ph type="title"/>
          </p:nvPr>
        </p:nvSpPr>
        <p:spPr/>
        <p:txBody>
          <a:bodyPr/>
          <a:lstStyle/>
          <a:p>
            <a:r>
              <a:rPr lang="en-US" dirty="0">
                <a:solidFill>
                  <a:schemeClr val="bg1"/>
                </a:solidFill>
              </a:rPr>
              <a:t>  “nano”</a:t>
            </a:r>
          </a:p>
        </p:txBody>
      </p:sp>
      <p:sp>
        <p:nvSpPr>
          <p:cNvPr id="3" name="Subtitle 2">
            <a:extLst>
              <a:ext uri="{FF2B5EF4-FFF2-40B4-BE49-F238E27FC236}">
                <a16:creationId xmlns:a16="http://schemas.microsoft.com/office/drawing/2014/main" id="{3D9DFF93-A60F-5F15-F04D-97B65FF1DB98}"/>
              </a:ext>
            </a:extLst>
          </p:cNvPr>
          <p:cNvSpPr>
            <a:spLocks noGrp="1"/>
          </p:cNvSpPr>
          <p:nvPr>
            <p:ph type="subTitle"/>
          </p:nvPr>
        </p:nvSpPr>
        <p:spPr>
          <a:xfrm>
            <a:off x="344057" y="2122906"/>
            <a:ext cx="9000000" cy="2391943"/>
          </a:xfrm>
        </p:spPr>
        <p:txBody>
          <a:bodyPr>
            <a:normAutofit/>
          </a:bodyPr>
          <a:lstStyle/>
          <a:p>
            <a:r>
              <a:rPr lang="en-US" sz="2800" dirty="0"/>
              <a:t>Make a new file called hello.py to do this type the following command:</a:t>
            </a:r>
          </a:p>
          <a:p>
            <a:r>
              <a:rPr lang="en-US" sz="2200" dirty="0"/>
              <a:t>nano hello.py</a:t>
            </a:r>
          </a:p>
          <a:p>
            <a:r>
              <a:rPr lang="en-US" sz="2200" dirty="0"/>
              <a:t>Exit: CTRL+X</a:t>
            </a:r>
          </a:p>
          <a:p>
            <a:r>
              <a:rPr lang="en-US" sz="2200" dirty="0"/>
              <a:t>Save: CTRL+O</a:t>
            </a:r>
          </a:p>
          <a:p>
            <a:r>
              <a:rPr lang="en-US" sz="2200" dirty="0"/>
              <a:t>The right text</a:t>
            </a:r>
          </a:p>
        </p:txBody>
      </p:sp>
    </p:spTree>
    <p:extLst>
      <p:ext uri="{BB962C8B-B14F-4D97-AF65-F5344CB8AC3E}">
        <p14:creationId xmlns:p14="http://schemas.microsoft.com/office/powerpoint/2010/main" val="317934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5"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dirty="0">
                <a:solidFill>
                  <a:srgbClr val="FFFFFF"/>
                </a:solidFill>
                <a:latin typeface="Noto Sans"/>
              </a:rPr>
              <a:t>Running your code</a:t>
            </a:r>
          </a:p>
        </p:txBody>
      </p:sp>
      <p:sp>
        <p:nvSpPr>
          <p:cNvPr id="136" name="PlaceHolder 2"/>
          <p:cNvSpPr>
            <a:spLocks noGrp="1"/>
          </p:cNvSpPr>
          <p:nvPr>
            <p:ph/>
          </p:nvPr>
        </p:nvSpPr>
        <p:spPr>
          <a:xfrm>
            <a:off x="502920" y="1440000"/>
            <a:ext cx="9021960" cy="413983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000" b="0" strike="noStrike" spc="-1" dirty="0">
                <a:latin typeface="Noto Sans"/>
              </a:rPr>
              <a:t>Now we are ready to run our program. The steps to run it are:</a:t>
            </a:r>
          </a:p>
          <a:p>
            <a:pPr marL="432000" indent="-324000">
              <a:spcAft>
                <a:spcPts val="1054"/>
              </a:spcAft>
              <a:buClr>
                <a:srgbClr val="009EDA"/>
              </a:buClr>
              <a:buSzPct val="45000"/>
              <a:buFont typeface="Wingdings" charset="2"/>
              <a:buChar char=""/>
            </a:pPr>
            <a:r>
              <a:rPr lang="en-US" sz="2000" b="0" strike="noStrike" spc="-1" dirty="0">
                <a:latin typeface="Noto Sans"/>
              </a:rPr>
              <a:t>In the IDLE shell (or whichever IDE your using) select the "Run" command</a:t>
            </a:r>
          </a:p>
          <a:p>
            <a:pPr marL="432000" indent="-324000">
              <a:spcAft>
                <a:spcPts val="1054"/>
              </a:spcAft>
              <a:buClr>
                <a:srgbClr val="009EDA"/>
              </a:buClr>
              <a:buSzPct val="45000"/>
              <a:buFont typeface="Wingdings" charset="2"/>
              <a:buChar char=""/>
            </a:pPr>
            <a:r>
              <a:rPr lang="en-US" sz="2000" b="0" strike="noStrike" spc="-1" dirty="0">
                <a:latin typeface="Noto Sans"/>
              </a:rPr>
              <a:t>Check the output of your program and see if it's doing what you expected</a:t>
            </a:r>
          </a:p>
          <a:p>
            <a:pPr marL="432000" indent="-324000">
              <a:spcAft>
                <a:spcPts val="1054"/>
              </a:spcAft>
              <a:buClr>
                <a:srgbClr val="009EDA"/>
              </a:buClr>
              <a:buSzPct val="45000"/>
              <a:buFont typeface="Wingdings" charset="2"/>
              <a:buChar char=""/>
            </a:pPr>
            <a:r>
              <a:rPr lang="en-US" sz="2000" b="0" strike="noStrike" spc="-1" dirty="0">
                <a:latin typeface="Noto Sans"/>
              </a:rPr>
              <a:t>Fix any errors and/or bugs that come up</a:t>
            </a:r>
          </a:p>
          <a:p>
            <a:pPr marL="432000" indent="-324000">
              <a:spcAft>
                <a:spcPts val="1054"/>
              </a:spcAft>
              <a:buClr>
                <a:srgbClr val="009EDA"/>
              </a:buClr>
              <a:buSzPct val="45000"/>
              <a:buFont typeface="Wingdings" charset="2"/>
              <a:buChar char=""/>
            </a:pPr>
            <a:r>
              <a:rPr lang="en-US" sz="2000" b="0" strike="noStrike" spc="-1" dirty="0">
                <a:latin typeface="Noto Sans"/>
              </a:rPr>
              <a:t>Repeat until it does what it's supposed to</a:t>
            </a:r>
          </a:p>
          <a:p>
            <a:pPr marL="432000" indent="-324000">
              <a:spcAft>
                <a:spcPts val="1054"/>
              </a:spcAft>
              <a:buClr>
                <a:srgbClr val="009EDA"/>
              </a:buClr>
              <a:buSzPct val="45000"/>
              <a:buFont typeface="Wingdings" charset="2"/>
              <a:buChar char=""/>
            </a:pPr>
            <a:r>
              <a:rPr lang="en-US" sz="2000" b="0" strike="noStrike" spc="-1" dirty="0">
                <a:latin typeface="Noto Sans"/>
              </a:rPr>
              <a:t>If you want to run your code in terminal you simply type:</a:t>
            </a:r>
          </a:p>
        </p:txBody>
      </p:sp>
      <p:pic>
        <p:nvPicPr>
          <p:cNvPr id="3" name="Picture 2">
            <a:extLst>
              <a:ext uri="{FF2B5EF4-FFF2-40B4-BE49-F238E27FC236}">
                <a16:creationId xmlns:a16="http://schemas.microsoft.com/office/drawing/2014/main" id="{207D775E-36E0-2B5F-A933-D6A55B08715F}"/>
              </a:ext>
            </a:extLst>
          </p:cNvPr>
          <p:cNvPicPr>
            <a:picLocks noChangeAspect="1"/>
          </p:cNvPicPr>
          <p:nvPr/>
        </p:nvPicPr>
        <p:blipFill>
          <a:blip r:embed="rId3"/>
          <a:stretch>
            <a:fillRect/>
          </a:stretch>
        </p:blipFill>
        <p:spPr>
          <a:xfrm>
            <a:off x="774687" y="4516956"/>
            <a:ext cx="5152761" cy="9694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9"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GIT</a:t>
            </a:r>
          </a:p>
        </p:txBody>
      </p:sp>
      <p:sp>
        <p:nvSpPr>
          <p:cNvPr id="140" name="PlaceHolder 2"/>
          <p:cNvSpPr>
            <a:spLocks noGrp="1"/>
          </p:cNvSpPr>
          <p:nvPr>
            <p:ph type="subTitle"/>
          </p:nvPr>
        </p:nvSpPr>
        <p:spPr>
          <a:xfrm>
            <a:off x="540000" y="1440000"/>
            <a:ext cx="9000000" cy="3510000"/>
          </a:xfrm>
          <a:prstGeom prst="rect">
            <a:avLst/>
          </a:prstGeom>
          <a:noFill/>
          <a:ln w="0">
            <a:noFill/>
          </a:ln>
        </p:spPr>
        <p:txBody>
          <a:bodyPr lIns="0" tIns="0" rIns="0" bIns="0" anchor="ctr">
            <a:noAutofit/>
          </a:bodyPr>
          <a:lstStyle/>
          <a:p>
            <a:pPr algn="ctr">
              <a:buClr>
                <a:srgbClr val="000000"/>
              </a:buClr>
              <a:buSzPct val="45000"/>
              <a:buFont typeface="Wingdings" charset="2"/>
              <a:buChar char=""/>
            </a:pPr>
            <a:r>
              <a:rPr lang="en-US" sz="3200" b="1" strike="noStrike" spc="-1">
                <a:solidFill>
                  <a:srgbClr val="3465A4"/>
                </a:solidFill>
                <a:latin typeface="Noto Sans"/>
              </a:rPr>
              <a:t>What is Git</a:t>
            </a:r>
          </a:p>
          <a:p>
            <a:pPr algn="ctr">
              <a:buClr>
                <a:srgbClr val="000000"/>
              </a:buClr>
              <a:buSzPct val="45000"/>
              <a:buFont typeface="Wingdings" charset="2"/>
              <a:buChar char=""/>
            </a:pPr>
            <a:r>
              <a:rPr lang="en-US" sz="3200" b="1" strike="noStrike" spc="-1">
                <a:solidFill>
                  <a:srgbClr val="3465A4"/>
                </a:solidFill>
                <a:latin typeface="Noto Sans"/>
              </a:rPr>
              <a:t>What is GitHub</a:t>
            </a:r>
          </a:p>
          <a:p>
            <a:pPr algn="ctr">
              <a:buClr>
                <a:srgbClr val="000000"/>
              </a:buClr>
              <a:buSzPct val="45000"/>
              <a:buFont typeface="Wingdings" charset="2"/>
              <a:buChar char=""/>
            </a:pPr>
            <a:r>
              <a:rPr lang="en-US" sz="3200" b="1" strike="noStrike" spc="-1">
                <a:solidFill>
                  <a:srgbClr val="3465A4"/>
                </a:solidFill>
                <a:latin typeface="Noto Sans"/>
              </a:rPr>
              <a:t>Using GitHub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Git</a:t>
            </a:r>
          </a:p>
        </p:txBody>
      </p:sp>
      <p:sp>
        <p:nvSpPr>
          <p:cNvPr id="142"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Git is a piece of version control software that is free, open source, and used by millions of people every day</a:t>
            </a:r>
          </a:p>
          <a:p>
            <a:pPr marL="432000" indent="-324000">
              <a:spcAft>
                <a:spcPts val="1054"/>
              </a:spcAft>
              <a:buClr>
                <a:srgbClr val="009EDA"/>
              </a:buClr>
              <a:buSzPct val="45000"/>
              <a:buFont typeface="Wingdings" charset="2"/>
              <a:buChar char=""/>
            </a:pPr>
            <a:r>
              <a:rPr lang="en-US" sz="2400" b="0" strike="noStrike" spc="-1">
                <a:latin typeface="Noto Sans"/>
              </a:rPr>
              <a:t>A brief aside on software engineering and why we’re using git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43"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Github</a:t>
            </a:r>
          </a:p>
        </p:txBody>
      </p:sp>
      <p:sp>
        <p:nvSpPr>
          <p:cNvPr id="144"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Github is a hub for git repositories or repos</a:t>
            </a:r>
          </a:p>
          <a:p>
            <a:pPr marL="432000" indent="-324000">
              <a:spcAft>
                <a:spcPts val="1054"/>
              </a:spcAft>
              <a:buClr>
                <a:srgbClr val="009EDA"/>
              </a:buClr>
              <a:buSzPct val="45000"/>
              <a:buFont typeface="Wingdings" charset="2"/>
              <a:buChar char=""/>
            </a:pPr>
            <a:r>
              <a:rPr lang="en-US" sz="2400" b="0" strike="noStrike" spc="-1">
                <a:latin typeface="Noto Sans"/>
              </a:rPr>
              <a:t>Allows for relatively easy use of git over the internet</a:t>
            </a:r>
          </a:p>
          <a:p>
            <a:pPr marL="432000" indent="-324000">
              <a:spcAft>
                <a:spcPts val="1054"/>
              </a:spcAft>
              <a:buClr>
                <a:srgbClr val="009EDA"/>
              </a:buClr>
              <a:buSzPct val="45000"/>
              <a:buFont typeface="Wingdings" charset="2"/>
              <a:buChar char=""/>
            </a:pPr>
            <a:r>
              <a:rPr lang="en-US" sz="2400" b="0" strike="noStrike" spc="-1">
                <a:latin typeface="Noto Sans"/>
              </a:rPr>
              <a:t>For this class we will be using github classroom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pic>
        <p:nvPicPr>
          <p:cNvPr id="145" name="Picture 144"/>
          <p:cNvPicPr/>
          <p:nvPr/>
        </p:nvPicPr>
        <p:blipFill>
          <a:blip r:embed="rId3"/>
          <a:stretch/>
        </p:blipFill>
        <p:spPr>
          <a:xfrm>
            <a:off x="834480" y="1440000"/>
            <a:ext cx="3802320" cy="3510000"/>
          </a:xfrm>
          <a:prstGeom prst="rect">
            <a:avLst/>
          </a:prstGeom>
          <a:ln w="18000">
            <a:noFill/>
          </a:ln>
        </p:spPr>
      </p:pic>
      <p:sp>
        <p:nvSpPr>
          <p:cNvPr id="146"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Exercise 0 (Using Github)</a:t>
            </a:r>
          </a:p>
        </p:txBody>
      </p:sp>
      <p:sp>
        <p:nvSpPr>
          <p:cNvPr id="147" name="PlaceHolder 2"/>
          <p:cNvSpPr>
            <a:spLocks noGrp="1"/>
          </p:cNvSpPr>
          <p:nvPr>
            <p:ph/>
          </p:nvPr>
        </p:nvSpPr>
        <p:spPr>
          <a:xfrm>
            <a:off x="5151600" y="1440000"/>
            <a:ext cx="4391640" cy="351000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dirty="0">
                <a:latin typeface="Noto Sans"/>
              </a:rPr>
              <a:t>Create a GitHub Account</a:t>
            </a:r>
          </a:p>
          <a:p>
            <a:pPr marL="432000" indent="-324000">
              <a:spcAft>
                <a:spcPts val="1054"/>
              </a:spcAft>
              <a:buClr>
                <a:srgbClr val="009EDA"/>
              </a:buClr>
              <a:buSzPct val="45000"/>
              <a:buFont typeface="Wingdings" charset="2"/>
              <a:buChar char=""/>
            </a:pPr>
            <a:r>
              <a:rPr lang="en-US" sz="2400" b="0" strike="noStrike" spc="-1" dirty="0">
                <a:latin typeface="Noto Sans"/>
              </a:rPr>
              <a:t>Accept the Lab 01 Assignment, which gives us an online repository</a:t>
            </a:r>
          </a:p>
          <a:p>
            <a:pPr marL="432000" indent="-324000">
              <a:spcAft>
                <a:spcPts val="1054"/>
              </a:spcAft>
              <a:buClr>
                <a:srgbClr val="009EDA"/>
              </a:buClr>
              <a:buSzPct val="45000"/>
              <a:buFont typeface="Wingdings" charset="2"/>
              <a:buChar char=""/>
            </a:pPr>
            <a:r>
              <a:rPr lang="en-US" sz="2400" b="0" strike="noStrike" spc="-1" dirty="0">
                <a:latin typeface="Noto Sans"/>
              </a:rPr>
              <a:t>Clone the Lab 01 repository to your local machine so we can work on our lab machine/laptop</a:t>
            </a:r>
          </a:p>
        </p:txBody>
      </p:sp>
      <p:sp>
        <p:nvSpPr>
          <p:cNvPr id="3" name="TextBox 2">
            <a:extLst>
              <a:ext uri="{FF2B5EF4-FFF2-40B4-BE49-F238E27FC236}">
                <a16:creationId xmlns:a16="http://schemas.microsoft.com/office/drawing/2014/main" id="{32703E46-46A8-6221-C194-17D6D15AF454}"/>
              </a:ext>
            </a:extLst>
          </p:cNvPr>
          <p:cNvSpPr txBox="1"/>
          <p:nvPr/>
        </p:nvSpPr>
        <p:spPr>
          <a:xfrm>
            <a:off x="4636800" y="4470221"/>
            <a:ext cx="5356286" cy="1200329"/>
          </a:xfrm>
          <a:prstGeom prst="rect">
            <a:avLst/>
          </a:prstGeom>
          <a:noFill/>
        </p:spPr>
        <p:txBody>
          <a:bodyPr wrap="square">
            <a:spAutoFit/>
          </a:bodyPr>
          <a:lstStyle/>
          <a:p>
            <a:r>
              <a:rPr lang="en-US" dirty="0"/>
              <a:t>Optionally, if you want to install the GitHub Desktop client for your home machine (Windows/Mac Only) you can save your work and upload to GitHub even without a lab machine!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2D59-766B-B2AE-D121-677E427339BC}"/>
              </a:ext>
            </a:extLst>
          </p:cNvPr>
          <p:cNvSpPr>
            <a:spLocks noGrp="1"/>
          </p:cNvSpPr>
          <p:nvPr>
            <p:ph type="title"/>
          </p:nvPr>
        </p:nvSpPr>
        <p:spPr/>
        <p:txBody>
          <a:bodyPr>
            <a:noAutofit/>
          </a:bodyPr>
          <a:lstStyle/>
          <a:p>
            <a:r>
              <a:rPr lang="en-US" sz="3200" dirty="0"/>
              <a:t>Creating a GitHub account</a:t>
            </a:r>
          </a:p>
        </p:txBody>
      </p:sp>
      <p:sp>
        <p:nvSpPr>
          <p:cNvPr id="3" name="Content Placeholder 2">
            <a:extLst>
              <a:ext uri="{FF2B5EF4-FFF2-40B4-BE49-F238E27FC236}">
                <a16:creationId xmlns:a16="http://schemas.microsoft.com/office/drawing/2014/main" id="{230B9E45-7ABF-23DF-2E72-48513D00C0BD}"/>
              </a:ext>
            </a:extLst>
          </p:cNvPr>
          <p:cNvSpPr>
            <a:spLocks noGrp="1"/>
          </p:cNvSpPr>
          <p:nvPr>
            <p:ph/>
          </p:nvPr>
        </p:nvSpPr>
        <p:spPr>
          <a:xfrm>
            <a:off x="540000" y="1258958"/>
            <a:ext cx="9000000" cy="460986"/>
          </a:xfrm>
        </p:spPr>
        <p:txBody>
          <a:bodyPr>
            <a:normAutofit/>
          </a:bodyPr>
          <a:lstStyle/>
          <a:p>
            <a:r>
              <a:rPr lang="en-US" sz="2400" dirty="0"/>
              <a:t>Got to GitHub and make an account.</a:t>
            </a:r>
          </a:p>
        </p:txBody>
      </p:sp>
    </p:spTree>
    <p:extLst>
      <p:ext uri="{BB962C8B-B14F-4D97-AF65-F5344CB8AC3E}">
        <p14:creationId xmlns:p14="http://schemas.microsoft.com/office/powerpoint/2010/main" val="126289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2D59-766B-B2AE-D121-677E427339BC}"/>
              </a:ext>
            </a:extLst>
          </p:cNvPr>
          <p:cNvSpPr>
            <a:spLocks noGrp="1"/>
          </p:cNvSpPr>
          <p:nvPr>
            <p:ph type="title"/>
          </p:nvPr>
        </p:nvSpPr>
        <p:spPr/>
        <p:txBody>
          <a:bodyPr>
            <a:noAutofit/>
          </a:bodyPr>
          <a:lstStyle/>
          <a:p>
            <a:r>
              <a:rPr lang="en-US" sz="3200" dirty="0"/>
              <a:t>Accepting the Assignment</a:t>
            </a:r>
          </a:p>
        </p:txBody>
      </p:sp>
      <p:sp>
        <p:nvSpPr>
          <p:cNvPr id="3" name="Content Placeholder 2">
            <a:extLst>
              <a:ext uri="{FF2B5EF4-FFF2-40B4-BE49-F238E27FC236}">
                <a16:creationId xmlns:a16="http://schemas.microsoft.com/office/drawing/2014/main" id="{230B9E45-7ABF-23DF-2E72-48513D00C0BD}"/>
              </a:ext>
            </a:extLst>
          </p:cNvPr>
          <p:cNvSpPr>
            <a:spLocks noGrp="1"/>
          </p:cNvSpPr>
          <p:nvPr>
            <p:ph/>
          </p:nvPr>
        </p:nvSpPr>
        <p:spPr>
          <a:xfrm>
            <a:off x="540000" y="1258957"/>
            <a:ext cx="9000000" cy="3691043"/>
          </a:xfrm>
        </p:spPr>
        <p:txBody>
          <a:bodyPr>
            <a:normAutofit lnSpcReduction="10000"/>
          </a:bodyPr>
          <a:lstStyle/>
          <a:p>
            <a:r>
              <a:rPr lang="en-US" sz="2400" dirty="0"/>
              <a:t>Accepting the assignment just means telling GitHub to create a spot for you to upload your progress and overall submission.</a:t>
            </a:r>
          </a:p>
          <a:p>
            <a:endParaRPr lang="en-US" sz="2400" dirty="0"/>
          </a:p>
          <a:p>
            <a:endParaRPr lang="en-US" sz="2400" dirty="0"/>
          </a:p>
          <a:p>
            <a:r>
              <a:rPr lang="en-US" sz="2400" dirty="0"/>
              <a:t>When you click the link to "Accept the Lab 01 Assignment" you'll be shown a button to "Accept" the assignment. Once you click this, it will create a private repository (a place you can save code to) that only you, the TA, and the instructor can access. You may have to wait a couple of minutes after accepting the assignment for your repository to be create.</a:t>
            </a:r>
          </a:p>
          <a:p>
            <a:endParaRPr lang="en-US" sz="2400" dirty="0"/>
          </a:p>
          <a:p>
            <a:r>
              <a:rPr lang="en-US" sz="2400" dirty="0"/>
              <a:t>Refresh the page after a short pause.</a:t>
            </a:r>
          </a:p>
        </p:txBody>
      </p:sp>
    </p:spTree>
    <p:extLst>
      <p:ext uri="{BB962C8B-B14F-4D97-AF65-F5344CB8AC3E}">
        <p14:creationId xmlns:p14="http://schemas.microsoft.com/office/powerpoint/2010/main" val="8828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99DA4B5-2DDA-3381-7B0F-18F090B23E10}"/>
              </a:ext>
            </a:extLst>
          </p:cNvPr>
          <p:cNvSpPr>
            <a:spLocks noGrp="1"/>
          </p:cNvSpPr>
          <p:nvPr>
            <p:ph type="subTitle"/>
          </p:nvPr>
        </p:nvSpPr>
        <p:spPr/>
        <p:txBody>
          <a:bodyPr/>
          <a:lstStyle/>
          <a:p>
            <a:r>
              <a:rPr lang="en-US" dirty="0"/>
              <a:t>TA : Anahita Memar </a:t>
            </a:r>
          </a:p>
          <a:p>
            <a:r>
              <a:rPr lang="en-US" dirty="0"/>
              <a:t>Email : </a:t>
            </a:r>
            <a:r>
              <a:rPr lang="en-US" dirty="0">
                <a:hlinkClick r:id="rId2"/>
              </a:rPr>
              <a:t>amemar@ku.edu</a:t>
            </a:r>
            <a:endParaRPr lang="en-US" dirty="0"/>
          </a:p>
          <a:p>
            <a:r>
              <a:rPr lang="en-US" dirty="0"/>
              <a:t>Office : 2025</a:t>
            </a:r>
          </a:p>
          <a:p>
            <a:r>
              <a:rPr lang="en-US" dirty="0"/>
              <a:t>Office Hour : Wednesday 11:00-1:00 PM</a:t>
            </a:r>
          </a:p>
        </p:txBody>
      </p:sp>
    </p:spTree>
    <p:extLst>
      <p:ext uri="{BB962C8B-B14F-4D97-AF65-F5344CB8AC3E}">
        <p14:creationId xmlns:p14="http://schemas.microsoft.com/office/powerpoint/2010/main" val="2945248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2D59-766B-B2AE-D121-677E427339BC}"/>
              </a:ext>
            </a:extLst>
          </p:cNvPr>
          <p:cNvSpPr>
            <a:spLocks noGrp="1"/>
          </p:cNvSpPr>
          <p:nvPr>
            <p:ph type="title"/>
          </p:nvPr>
        </p:nvSpPr>
        <p:spPr/>
        <p:txBody>
          <a:bodyPr>
            <a:noAutofit/>
          </a:bodyPr>
          <a:lstStyle/>
          <a:p>
            <a:r>
              <a:rPr lang="en-US" sz="3200" dirty="0"/>
              <a:t>Cloning your personal repository for local work</a:t>
            </a:r>
          </a:p>
        </p:txBody>
      </p:sp>
      <p:sp>
        <p:nvSpPr>
          <p:cNvPr id="3" name="Content Placeholder 2">
            <a:extLst>
              <a:ext uri="{FF2B5EF4-FFF2-40B4-BE49-F238E27FC236}">
                <a16:creationId xmlns:a16="http://schemas.microsoft.com/office/drawing/2014/main" id="{230B9E45-7ABF-23DF-2E72-48513D00C0BD}"/>
              </a:ext>
            </a:extLst>
          </p:cNvPr>
          <p:cNvSpPr>
            <a:spLocks noGrp="1"/>
          </p:cNvSpPr>
          <p:nvPr>
            <p:ph/>
          </p:nvPr>
        </p:nvSpPr>
        <p:spPr>
          <a:xfrm>
            <a:off x="540000" y="1258957"/>
            <a:ext cx="9000000" cy="3691043"/>
          </a:xfrm>
        </p:spPr>
        <p:txBody>
          <a:bodyPr>
            <a:normAutofit lnSpcReduction="10000"/>
          </a:bodyPr>
          <a:lstStyle/>
          <a:p>
            <a:r>
              <a:rPr lang="en-US" sz="2400" dirty="0"/>
              <a:t>Now, you should a new page with a LOT of different links and buttons. Don't worry. You should see a big green button labeled "Code" which you can do one of two things with</a:t>
            </a:r>
          </a:p>
          <a:p>
            <a:endParaRPr lang="en-US" sz="2400" dirty="0"/>
          </a:p>
          <a:p>
            <a:r>
              <a:rPr lang="en-US" sz="2400" dirty="0"/>
              <a:t>1: Copy the URL which you can use to "clone" the repository to your lab machine via terminal. See below for authentication and cloning instructions.</a:t>
            </a:r>
          </a:p>
          <a:p>
            <a:endParaRPr lang="en-US" sz="2400" dirty="0"/>
          </a:p>
          <a:p>
            <a:r>
              <a:rPr lang="en-US" sz="2400" dirty="0"/>
              <a:t>2: click and select the option to open with "GitHub Desktop Client" if you're working on your laptop. This creates a clone of the repository on your local machine and you can begin creating files in it.</a:t>
            </a:r>
          </a:p>
        </p:txBody>
      </p:sp>
    </p:spTree>
    <p:extLst>
      <p:ext uri="{BB962C8B-B14F-4D97-AF65-F5344CB8AC3E}">
        <p14:creationId xmlns:p14="http://schemas.microsoft.com/office/powerpoint/2010/main" val="2083810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1212-B05E-65B3-DFDD-E3A87EF3FF8A}"/>
              </a:ext>
            </a:extLst>
          </p:cNvPr>
          <p:cNvSpPr>
            <a:spLocks noGrp="1"/>
          </p:cNvSpPr>
          <p:nvPr>
            <p:ph type="title"/>
          </p:nvPr>
        </p:nvSpPr>
        <p:spPr/>
        <p:txBody>
          <a:bodyPr/>
          <a:lstStyle/>
          <a:p>
            <a:r>
              <a:rPr lang="en-US" dirty="0"/>
              <a:t>Authenticating via terminal</a:t>
            </a:r>
          </a:p>
        </p:txBody>
      </p:sp>
      <p:sp>
        <p:nvSpPr>
          <p:cNvPr id="3" name="Subtitle 2">
            <a:extLst>
              <a:ext uri="{FF2B5EF4-FFF2-40B4-BE49-F238E27FC236}">
                <a16:creationId xmlns:a16="http://schemas.microsoft.com/office/drawing/2014/main" id="{808C8819-8D10-FB20-6507-DE1916B4267D}"/>
              </a:ext>
            </a:extLst>
          </p:cNvPr>
          <p:cNvSpPr>
            <a:spLocks noGrp="1"/>
          </p:cNvSpPr>
          <p:nvPr>
            <p:ph type="subTitle"/>
          </p:nvPr>
        </p:nvSpPr>
        <p:spPr>
          <a:xfrm>
            <a:off x="540312" y="1080000"/>
            <a:ext cx="9000000" cy="1863101"/>
          </a:xfrm>
        </p:spPr>
        <p:txBody>
          <a:bodyPr>
            <a:normAutofit fontScale="92500" lnSpcReduction="20000"/>
          </a:bodyPr>
          <a:lstStyle/>
          <a:p>
            <a:r>
              <a:rPr lang="en-US" sz="2400" dirty="0"/>
              <a:t>If you choose to use terminal to interact with GitHub, you'll need to log into GitHub via terminal before you continue. (Remember, you can also use the GitHub desktop on your personal machine or the GitHub web interface).</a:t>
            </a:r>
          </a:p>
          <a:p>
            <a:endParaRPr lang="en-US" sz="2400" dirty="0"/>
          </a:p>
          <a:p>
            <a:r>
              <a:rPr lang="en-US" sz="2400" dirty="0"/>
              <a:t>Open a terminal</a:t>
            </a:r>
          </a:p>
          <a:p>
            <a:r>
              <a:rPr lang="en-US" sz="2400" dirty="0"/>
              <a:t>type the following command</a:t>
            </a:r>
          </a:p>
        </p:txBody>
      </p:sp>
      <p:pic>
        <p:nvPicPr>
          <p:cNvPr id="6" name="Picture 5">
            <a:extLst>
              <a:ext uri="{FF2B5EF4-FFF2-40B4-BE49-F238E27FC236}">
                <a16:creationId xmlns:a16="http://schemas.microsoft.com/office/drawing/2014/main" id="{C080AE4D-FAC5-9328-EE5D-FE423E801CE2}"/>
              </a:ext>
            </a:extLst>
          </p:cNvPr>
          <p:cNvPicPr>
            <a:picLocks noChangeAspect="1"/>
          </p:cNvPicPr>
          <p:nvPr/>
        </p:nvPicPr>
        <p:blipFill>
          <a:blip r:embed="rId2"/>
          <a:stretch>
            <a:fillRect/>
          </a:stretch>
        </p:blipFill>
        <p:spPr>
          <a:xfrm>
            <a:off x="540000" y="3817666"/>
            <a:ext cx="9246861" cy="1211534"/>
          </a:xfrm>
          <a:prstGeom prst="rect">
            <a:avLst/>
          </a:prstGeom>
        </p:spPr>
      </p:pic>
    </p:spTree>
    <p:extLst>
      <p:ext uri="{BB962C8B-B14F-4D97-AF65-F5344CB8AC3E}">
        <p14:creationId xmlns:p14="http://schemas.microsoft.com/office/powerpoint/2010/main" val="1155265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1212-B05E-65B3-DFDD-E3A87EF3FF8A}"/>
              </a:ext>
            </a:extLst>
          </p:cNvPr>
          <p:cNvSpPr>
            <a:spLocks noGrp="1"/>
          </p:cNvSpPr>
          <p:nvPr>
            <p:ph type="title"/>
          </p:nvPr>
        </p:nvSpPr>
        <p:spPr/>
        <p:txBody>
          <a:bodyPr/>
          <a:lstStyle/>
          <a:p>
            <a:r>
              <a:rPr lang="en-US" dirty="0"/>
              <a:t>Authenticating via terminal</a:t>
            </a:r>
          </a:p>
        </p:txBody>
      </p:sp>
      <p:sp>
        <p:nvSpPr>
          <p:cNvPr id="3" name="Subtitle 2">
            <a:extLst>
              <a:ext uri="{FF2B5EF4-FFF2-40B4-BE49-F238E27FC236}">
                <a16:creationId xmlns:a16="http://schemas.microsoft.com/office/drawing/2014/main" id="{808C8819-8D10-FB20-6507-DE1916B4267D}"/>
              </a:ext>
            </a:extLst>
          </p:cNvPr>
          <p:cNvSpPr>
            <a:spLocks noGrp="1"/>
          </p:cNvSpPr>
          <p:nvPr>
            <p:ph type="subTitle"/>
          </p:nvPr>
        </p:nvSpPr>
        <p:spPr>
          <a:xfrm>
            <a:off x="540000" y="1286829"/>
            <a:ext cx="9000000" cy="1957114"/>
          </a:xfrm>
        </p:spPr>
        <p:txBody>
          <a:bodyPr>
            <a:normAutofit fontScale="85000" lnSpcReduction="20000"/>
          </a:bodyPr>
          <a:lstStyle/>
          <a:p>
            <a:r>
              <a:rPr lang="en-US" sz="2400" dirty="0"/>
              <a:t>You'll be prompted with a menu that you can use the arrows keys to navigate. Once you're in the menus:</a:t>
            </a:r>
          </a:p>
          <a:p>
            <a:endParaRPr lang="en-US" sz="2400" dirty="0"/>
          </a:p>
          <a:p>
            <a:r>
              <a:rPr lang="en-US" sz="2400" dirty="0"/>
              <a:t>1. Choose to log into normal old GitHub.com</a:t>
            </a:r>
          </a:p>
          <a:p>
            <a:r>
              <a:rPr lang="en-US" sz="2400" dirty="0"/>
              <a:t>2. Choose that you want to authenticate Git with your GitHub account</a:t>
            </a:r>
          </a:p>
          <a:p>
            <a:r>
              <a:rPr lang="en-US" sz="2400" dirty="0"/>
              <a:t>3. Choose to authenticate HTTPS</a:t>
            </a:r>
          </a:p>
          <a:p>
            <a:r>
              <a:rPr lang="en-US" sz="2400" dirty="0"/>
              <a:t>4. Choose to launch a browser and simply log into GitHub</a:t>
            </a:r>
          </a:p>
          <a:p>
            <a:r>
              <a:rPr lang="en-US" sz="2400" dirty="0"/>
              <a:t>5. Copy the code it show (highlight and right click the paste it in a text doc, OR just type it in a text doc for later)</a:t>
            </a:r>
          </a:p>
        </p:txBody>
      </p:sp>
      <p:sp>
        <p:nvSpPr>
          <p:cNvPr id="5" name="TextBox 4">
            <a:extLst>
              <a:ext uri="{FF2B5EF4-FFF2-40B4-BE49-F238E27FC236}">
                <a16:creationId xmlns:a16="http://schemas.microsoft.com/office/drawing/2014/main" id="{2062D60F-6074-2055-D1F8-9F8A055DA881}"/>
              </a:ext>
            </a:extLst>
          </p:cNvPr>
          <p:cNvSpPr txBox="1"/>
          <p:nvPr/>
        </p:nvSpPr>
        <p:spPr>
          <a:xfrm>
            <a:off x="540000" y="3450772"/>
            <a:ext cx="8745514" cy="1200329"/>
          </a:xfrm>
          <a:prstGeom prst="rect">
            <a:avLst/>
          </a:prstGeom>
          <a:noFill/>
        </p:spPr>
        <p:txBody>
          <a:bodyPr wrap="square">
            <a:spAutoFit/>
          </a:bodyPr>
          <a:lstStyle/>
          <a:p>
            <a:r>
              <a:rPr lang="en-US" dirty="0"/>
              <a:t>Once the browser launches, it will guide you through the rest of the process.</a:t>
            </a:r>
          </a:p>
          <a:p>
            <a:endParaRPr lang="en-US" dirty="0"/>
          </a:p>
          <a:p>
            <a:r>
              <a:rPr lang="en-US" dirty="0"/>
              <a:t>If you ever are without a browser, you can use a token instead of launching a browser. Follow these steps to create a personal access token</a:t>
            </a:r>
          </a:p>
        </p:txBody>
      </p:sp>
    </p:spTree>
    <p:extLst>
      <p:ext uri="{BB962C8B-B14F-4D97-AF65-F5344CB8AC3E}">
        <p14:creationId xmlns:p14="http://schemas.microsoft.com/office/powerpoint/2010/main" val="1911112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1212-B05E-65B3-DFDD-E3A87EF3FF8A}"/>
              </a:ext>
            </a:extLst>
          </p:cNvPr>
          <p:cNvSpPr>
            <a:spLocks noGrp="1"/>
          </p:cNvSpPr>
          <p:nvPr>
            <p:ph type="title"/>
          </p:nvPr>
        </p:nvSpPr>
        <p:spPr/>
        <p:txBody>
          <a:bodyPr/>
          <a:lstStyle/>
          <a:p>
            <a:r>
              <a:rPr lang="en-US" dirty="0"/>
              <a:t>Cloning via terminal</a:t>
            </a:r>
          </a:p>
        </p:txBody>
      </p:sp>
      <p:sp>
        <p:nvSpPr>
          <p:cNvPr id="3" name="Subtitle 2">
            <a:extLst>
              <a:ext uri="{FF2B5EF4-FFF2-40B4-BE49-F238E27FC236}">
                <a16:creationId xmlns:a16="http://schemas.microsoft.com/office/drawing/2014/main" id="{808C8819-8D10-FB20-6507-DE1916B4267D}"/>
              </a:ext>
            </a:extLst>
          </p:cNvPr>
          <p:cNvSpPr>
            <a:spLocks noGrp="1"/>
          </p:cNvSpPr>
          <p:nvPr>
            <p:ph type="subTitle"/>
          </p:nvPr>
        </p:nvSpPr>
        <p:spPr>
          <a:xfrm>
            <a:off x="540312" y="1080000"/>
            <a:ext cx="9000000" cy="1863101"/>
          </a:xfrm>
        </p:spPr>
        <p:txBody>
          <a:bodyPr>
            <a:normAutofit/>
          </a:bodyPr>
          <a:lstStyle/>
          <a:p>
            <a:r>
              <a:rPr lang="en-US" sz="2400" dirty="0"/>
              <a:t>1. Copy the URL (same URL from previous steps)</a:t>
            </a:r>
          </a:p>
          <a:p>
            <a:r>
              <a:rPr lang="en-US" sz="2400" dirty="0"/>
              <a:t>2. Create a folder on your local machine that you want to store this weeks lab in</a:t>
            </a:r>
          </a:p>
          <a:p>
            <a:r>
              <a:rPr lang="en-US" sz="2400" dirty="0"/>
              <a:t>3. Right-click on that folder and choose "Open in Terminal"</a:t>
            </a:r>
          </a:p>
          <a:p>
            <a:r>
              <a:rPr lang="en-US" sz="2400" dirty="0"/>
              <a:t>4. Type this command in terminal:</a:t>
            </a:r>
          </a:p>
        </p:txBody>
      </p:sp>
      <p:pic>
        <p:nvPicPr>
          <p:cNvPr id="5" name="Picture 4">
            <a:extLst>
              <a:ext uri="{FF2B5EF4-FFF2-40B4-BE49-F238E27FC236}">
                <a16:creationId xmlns:a16="http://schemas.microsoft.com/office/drawing/2014/main" id="{2B9DB6D1-5A3A-F423-366E-790AE1E73136}"/>
              </a:ext>
            </a:extLst>
          </p:cNvPr>
          <p:cNvPicPr>
            <a:picLocks noChangeAspect="1"/>
          </p:cNvPicPr>
          <p:nvPr/>
        </p:nvPicPr>
        <p:blipFill>
          <a:blip r:embed="rId2"/>
          <a:stretch>
            <a:fillRect/>
          </a:stretch>
        </p:blipFill>
        <p:spPr>
          <a:xfrm>
            <a:off x="539999" y="3915287"/>
            <a:ext cx="9449599" cy="803669"/>
          </a:xfrm>
          <a:prstGeom prst="rect">
            <a:avLst/>
          </a:prstGeom>
        </p:spPr>
      </p:pic>
      <p:sp>
        <p:nvSpPr>
          <p:cNvPr id="8" name="TextBox 7">
            <a:extLst>
              <a:ext uri="{FF2B5EF4-FFF2-40B4-BE49-F238E27FC236}">
                <a16:creationId xmlns:a16="http://schemas.microsoft.com/office/drawing/2014/main" id="{23711EAC-6F17-2B74-9D92-07762FCAF4DF}"/>
              </a:ext>
            </a:extLst>
          </p:cNvPr>
          <p:cNvSpPr txBox="1"/>
          <p:nvPr/>
        </p:nvSpPr>
        <p:spPr>
          <a:xfrm>
            <a:off x="539999" y="4893519"/>
            <a:ext cx="5040084" cy="369332"/>
          </a:xfrm>
          <a:prstGeom prst="rect">
            <a:avLst/>
          </a:prstGeom>
          <a:noFill/>
        </p:spPr>
        <p:txBody>
          <a:bodyPr wrap="square">
            <a:spAutoFit/>
          </a:bodyPr>
          <a:lstStyle/>
          <a:p>
            <a:r>
              <a:rPr lang="en-US" dirty="0"/>
              <a:t>Now you'll have a local copy you work on.</a:t>
            </a:r>
          </a:p>
        </p:txBody>
      </p:sp>
    </p:spTree>
    <p:extLst>
      <p:ext uri="{BB962C8B-B14F-4D97-AF65-F5344CB8AC3E}">
        <p14:creationId xmlns:p14="http://schemas.microsoft.com/office/powerpoint/2010/main" val="67422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48"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dirty="0">
                <a:solidFill>
                  <a:srgbClr val="FFFFFF"/>
                </a:solidFill>
                <a:latin typeface="Noto Sans"/>
              </a:rPr>
              <a:t>Exercise 1</a:t>
            </a:r>
          </a:p>
        </p:txBody>
      </p:sp>
      <p:sp>
        <p:nvSpPr>
          <p:cNvPr id="149" name="PlaceHolder 2"/>
          <p:cNvSpPr>
            <a:spLocks noGrp="1"/>
          </p:cNvSpPr>
          <p:nvPr>
            <p:ph/>
          </p:nvPr>
        </p:nvSpPr>
        <p:spPr>
          <a:xfrm>
            <a:off x="540000" y="1440000"/>
            <a:ext cx="9000000" cy="351000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dirty="0">
                <a:latin typeface="Noto Sans"/>
              </a:rPr>
              <a:t>Write a python program to print the output on your screen. You should create a new folder and a new file called lab01-exercise01.py This is my first lab exercise!</a:t>
            </a:r>
          </a:p>
          <a:p>
            <a:pPr marL="432000" indent="-324000">
              <a:spcAft>
                <a:spcPts val="1054"/>
              </a:spcAft>
              <a:buClr>
                <a:srgbClr val="009EDA"/>
              </a:buClr>
              <a:buSzPct val="45000"/>
              <a:buFont typeface="Wingdings" charset="2"/>
              <a:buChar char=""/>
            </a:pPr>
            <a:r>
              <a:rPr lang="en-US" sz="2400" b="0" strike="noStrike" spc="-1" dirty="0">
                <a:latin typeface="Noto Sans"/>
              </a:rPr>
              <a:t>After you complete this, you will commit your changes locally then push them up to the GitHub servers.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BC33-7C79-5C47-3F30-88EA45343866}"/>
              </a:ext>
            </a:extLst>
          </p:cNvPr>
          <p:cNvSpPr>
            <a:spLocks noGrp="1"/>
          </p:cNvSpPr>
          <p:nvPr>
            <p:ph type="title"/>
          </p:nvPr>
        </p:nvSpPr>
        <p:spPr/>
        <p:txBody>
          <a:bodyPr>
            <a:noAutofit/>
          </a:bodyPr>
          <a:lstStyle/>
          <a:p>
            <a:r>
              <a:rPr lang="en-US" sz="3600" dirty="0"/>
              <a:t>Making commits and pushes via terminal</a:t>
            </a:r>
          </a:p>
        </p:txBody>
      </p:sp>
      <p:sp>
        <p:nvSpPr>
          <p:cNvPr id="3" name="Subtitle 2">
            <a:extLst>
              <a:ext uri="{FF2B5EF4-FFF2-40B4-BE49-F238E27FC236}">
                <a16:creationId xmlns:a16="http://schemas.microsoft.com/office/drawing/2014/main" id="{52E477CC-A22E-20BE-914A-71F83E57225C}"/>
              </a:ext>
            </a:extLst>
          </p:cNvPr>
          <p:cNvSpPr>
            <a:spLocks noGrp="1"/>
          </p:cNvSpPr>
          <p:nvPr>
            <p:ph type="subTitle"/>
          </p:nvPr>
        </p:nvSpPr>
        <p:spPr>
          <a:xfrm>
            <a:off x="539999" y="1080000"/>
            <a:ext cx="9000000" cy="1282200"/>
          </a:xfrm>
        </p:spPr>
        <p:txBody>
          <a:bodyPr>
            <a:normAutofit/>
          </a:bodyPr>
          <a:lstStyle/>
          <a:p>
            <a:r>
              <a:rPr lang="en-US" sz="2800" dirty="0"/>
              <a:t>1. Save your file(s)</a:t>
            </a:r>
          </a:p>
          <a:p>
            <a:r>
              <a:rPr lang="en-US" sz="2800" dirty="0"/>
              <a:t>2. Add the changed files to git's "staging area" by typing:</a:t>
            </a:r>
          </a:p>
          <a:p>
            <a:endParaRPr lang="en-US" sz="2800" dirty="0"/>
          </a:p>
        </p:txBody>
      </p:sp>
      <p:pic>
        <p:nvPicPr>
          <p:cNvPr id="5" name="Picture 4">
            <a:extLst>
              <a:ext uri="{FF2B5EF4-FFF2-40B4-BE49-F238E27FC236}">
                <a16:creationId xmlns:a16="http://schemas.microsoft.com/office/drawing/2014/main" id="{12A27459-F6F5-D9DE-7E16-652F18B409AE}"/>
              </a:ext>
            </a:extLst>
          </p:cNvPr>
          <p:cNvPicPr>
            <a:picLocks noChangeAspect="1"/>
          </p:cNvPicPr>
          <p:nvPr/>
        </p:nvPicPr>
        <p:blipFill>
          <a:blip r:embed="rId2"/>
          <a:stretch>
            <a:fillRect/>
          </a:stretch>
        </p:blipFill>
        <p:spPr>
          <a:xfrm>
            <a:off x="539998" y="2070000"/>
            <a:ext cx="3870779" cy="903182"/>
          </a:xfrm>
          <a:prstGeom prst="rect">
            <a:avLst/>
          </a:prstGeom>
        </p:spPr>
      </p:pic>
      <p:sp>
        <p:nvSpPr>
          <p:cNvPr id="6" name="TextBox 5">
            <a:extLst>
              <a:ext uri="{FF2B5EF4-FFF2-40B4-BE49-F238E27FC236}">
                <a16:creationId xmlns:a16="http://schemas.microsoft.com/office/drawing/2014/main" id="{213CCD0C-1EE2-69DC-DF5C-743C90F3555E}"/>
              </a:ext>
            </a:extLst>
          </p:cNvPr>
          <p:cNvSpPr txBox="1"/>
          <p:nvPr/>
        </p:nvSpPr>
        <p:spPr>
          <a:xfrm>
            <a:off x="539998" y="3352200"/>
            <a:ext cx="9213602" cy="523220"/>
          </a:xfrm>
          <a:prstGeom prst="rect">
            <a:avLst/>
          </a:prstGeom>
          <a:noFill/>
        </p:spPr>
        <p:txBody>
          <a:bodyPr wrap="square">
            <a:spAutoFit/>
          </a:bodyPr>
          <a:lstStyle/>
          <a:p>
            <a:r>
              <a:rPr lang="en-US" sz="2800" dirty="0"/>
              <a:t>3. Commit the changes to your local repository by typing:</a:t>
            </a:r>
          </a:p>
        </p:txBody>
      </p:sp>
      <p:pic>
        <p:nvPicPr>
          <p:cNvPr id="8" name="Picture 7">
            <a:extLst>
              <a:ext uri="{FF2B5EF4-FFF2-40B4-BE49-F238E27FC236}">
                <a16:creationId xmlns:a16="http://schemas.microsoft.com/office/drawing/2014/main" id="{508E1E20-9790-C193-5890-716240D0F4A3}"/>
              </a:ext>
            </a:extLst>
          </p:cNvPr>
          <p:cNvPicPr>
            <a:picLocks noChangeAspect="1"/>
          </p:cNvPicPr>
          <p:nvPr/>
        </p:nvPicPr>
        <p:blipFill>
          <a:blip r:embed="rId3"/>
          <a:stretch>
            <a:fillRect/>
          </a:stretch>
        </p:blipFill>
        <p:spPr>
          <a:xfrm>
            <a:off x="539998" y="4254438"/>
            <a:ext cx="6386262" cy="749855"/>
          </a:xfrm>
          <a:prstGeom prst="rect">
            <a:avLst/>
          </a:prstGeom>
        </p:spPr>
      </p:pic>
    </p:spTree>
    <p:extLst>
      <p:ext uri="{BB962C8B-B14F-4D97-AF65-F5344CB8AC3E}">
        <p14:creationId xmlns:p14="http://schemas.microsoft.com/office/powerpoint/2010/main" val="3048745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BC33-7C79-5C47-3F30-88EA45343866}"/>
              </a:ext>
            </a:extLst>
          </p:cNvPr>
          <p:cNvSpPr>
            <a:spLocks noGrp="1"/>
          </p:cNvSpPr>
          <p:nvPr>
            <p:ph type="title"/>
          </p:nvPr>
        </p:nvSpPr>
        <p:spPr/>
        <p:txBody>
          <a:bodyPr>
            <a:noAutofit/>
          </a:bodyPr>
          <a:lstStyle/>
          <a:p>
            <a:r>
              <a:rPr lang="en-US" sz="3600" dirty="0"/>
              <a:t>Remotes</a:t>
            </a:r>
          </a:p>
        </p:txBody>
      </p:sp>
      <p:sp>
        <p:nvSpPr>
          <p:cNvPr id="3" name="Subtitle 2">
            <a:extLst>
              <a:ext uri="{FF2B5EF4-FFF2-40B4-BE49-F238E27FC236}">
                <a16:creationId xmlns:a16="http://schemas.microsoft.com/office/drawing/2014/main" id="{52E477CC-A22E-20BE-914A-71F83E57225C}"/>
              </a:ext>
            </a:extLst>
          </p:cNvPr>
          <p:cNvSpPr>
            <a:spLocks noGrp="1"/>
          </p:cNvSpPr>
          <p:nvPr>
            <p:ph type="subTitle"/>
          </p:nvPr>
        </p:nvSpPr>
        <p:spPr>
          <a:xfrm>
            <a:off x="539999" y="1079999"/>
            <a:ext cx="9000000" cy="2980371"/>
          </a:xfrm>
        </p:spPr>
        <p:txBody>
          <a:bodyPr>
            <a:normAutofit fontScale="77500" lnSpcReduction="20000"/>
          </a:bodyPr>
          <a:lstStyle/>
          <a:p>
            <a:r>
              <a:rPr lang="en-US" sz="2800" dirty="0"/>
              <a:t>Okay, now let's step back and look at what's we've done. Here is the situation:</a:t>
            </a:r>
          </a:p>
          <a:p>
            <a:endParaRPr lang="en-US" sz="2800" dirty="0"/>
          </a:p>
          <a:p>
            <a:pPr marL="457200" indent="-457200">
              <a:buFont typeface="Arial" panose="020B0604020202020204" pitchFamily="34" charset="0"/>
              <a:buChar char="•"/>
            </a:pPr>
            <a:r>
              <a:rPr lang="en-US" sz="2800" dirty="0"/>
              <a:t>We have a local repository with our work in it</a:t>
            </a:r>
          </a:p>
          <a:p>
            <a:pPr marL="457200" indent="-457200">
              <a:buFont typeface="Arial" panose="020B0604020202020204" pitchFamily="34" charset="0"/>
              <a:buChar char="•"/>
            </a:pPr>
            <a:r>
              <a:rPr lang="en-US" sz="2800" dirty="0"/>
              <a:t>We have an empty repository on </a:t>
            </a:r>
            <a:r>
              <a:rPr lang="en-US" sz="2800" dirty="0" err="1"/>
              <a:t>github</a:t>
            </a:r>
            <a:endParaRPr lang="en-US" sz="2800" dirty="0"/>
          </a:p>
          <a:p>
            <a:pPr marL="457200" indent="-457200">
              <a:buFont typeface="Arial" panose="020B0604020202020204" pitchFamily="34" charset="0"/>
              <a:buChar char="•"/>
            </a:pPr>
            <a:endParaRPr lang="en-US" sz="2800" dirty="0"/>
          </a:p>
          <a:p>
            <a:r>
              <a:rPr lang="en-US" sz="2800" dirty="0"/>
              <a:t>Our goal: copy the local repository to </a:t>
            </a:r>
            <a:r>
              <a:rPr lang="en-US" sz="2800" dirty="0" err="1"/>
              <a:t>github</a:t>
            </a:r>
            <a:r>
              <a:rPr lang="en-US" sz="2800" dirty="0"/>
              <a:t> for the world to see. Here's what to do:</a:t>
            </a:r>
          </a:p>
          <a:p>
            <a:endParaRPr lang="en-US" sz="2800" dirty="0"/>
          </a:p>
          <a:p>
            <a:r>
              <a:rPr lang="en-US" sz="2800" dirty="0"/>
              <a:t>In your local repository:</a:t>
            </a:r>
          </a:p>
          <a:p>
            <a:endParaRPr lang="en-US" sz="2800" dirty="0"/>
          </a:p>
          <a:p>
            <a:pPr marL="457200" indent="-457200">
              <a:buFont typeface="Arial" panose="020B0604020202020204" pitchFamily="34" charset="0"/>
              <a:buChar char="•"/>
            </a:pPr>
            <a:r>
              <a:rPr lang="en-US" sz="2800" dirty="0"/>
              <a:t>Add a remote to your repository:</a:t>
            </a:r>
          </a:p>
        </p:txBody>
      </p:sp>
      <p:pic>
        <p:nvPicPr>
          <p:cNvPr id="9" name="Picture 8">
            <a:extLst>
              <a:ext uri="{FF2B5EF4-FFF2-40B4-BE49-F238E27FC236}">
                <a16:creationId xmlns:a16="http://schemas.microsoft.com/office/drawing/2014/main" id="{8DFF57E1-6950-8078-300C-5251427593DC}"/>
              </a:ext>
            </a:extLst>
          </p:cNvPr>
          <p:cNvPicPr>
            <a:picLocks noChangeAspect="1"/>
          </p:cNvPicPr>
          <p:nvPr/>
        </p:nvPicPr>
        <p:blipFill>
          <a:blip r:embed="rId2"/>
          <a:stretch>
            <a:fillRect/>
          </a:stretch>
        </p:blipFill>
        <p:spPr>
          <a:xfrm>
            <a:off x="539999" y="4472852"/>
            <a:ext cx="5028044" cy="1012035"/>
          </a:xfrm>
          <a:prstGeom prst="rect">
            <a:avLst/>
          </a:prstGeom>
        </p:spPr>
      </p:pic>
    </p:spTree>
    <p:extLst>
      <p:ext uri="{BB962C8B-B14F-4D97-AF65-F5344CB8AC3E}">
        <p14:creationId xmlns:p14="http://schemas.microsoft.com/office/powerpoint/2010/main" val="2968446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BC33-7C79-5C47-3F30-88EA45343866}"/>
              </a:ext>
            </a:extLst>
          </p:cNvPr>
          <p:cNvSpPr>
            <a:spLocks noGrp="1"/>
          </p:cNvSpPr>
          <p:nvPr>
            <p:ph type="title"/>
          </p:nvPr>
        </p:nvSpPr>
        <p:spPr/>
        <p:txBody>
          <a:bodyPr>
            <a:noAutofit/>
          </a:bodyPr>
          <a:lstStyle/>
          <a:p>
            <a:r>
              <a:rPr lang="en-US" sz="3600" dirty="0"/>
              <a:t>Example: </a:t>
            </a:r>
          </a:p>
        </p:txBody>
      </p:sp>
      <p:sp>
        <p:nvSpPr>
          <p:cNvPr id="3" name="Subtitle 2">
            <a:extLst>
              <a:ext uri="{FF2B5EF4-FFF2-40B4-BE49-F238E27FC236}">
                <a16:creationId xmlns:a16="http://schemas.microsoft.com/office/drawing/2014/main" id="{52E477CC-A22E-20BE-914A-71F83E57225C}"/>
              </a:ext>
            </a:extLst>
          </p:cNvPr>
          <p:cNvSpPr>
            <a:spLocks noGrp="1"/>
          </p:cNvSpPr>
          <p:nvPr>
            <p:ph type="subTitle"/>
          </p:nvPr>
        </p:nvSpPr>
        <p:spPr>
          <a:xfrm>
            <a:off x="599872" y="2835275"/>
            <a:ext cx="9000000" cy="2389867"/>
          </a:xfrm>
        </p:spPr>
        <p:txBody>
          <a:bodyPr>
            <a:normAutofit/>
          </a:bodyPr>
          <a:lstStyle/>
          <a:p>
            <a:r>
              <a:rPr lang="en-US" sz="2400" dirty="0"/>
              <a:t>Notes:</a:t>
            </a:r>
          </a:p>
          <a:p>
            <a:endParaRPr lang="en-US" sz="2400" dirty="0"/>
          </a:p>
          <a:p>
            <a:pPr marL="457200" indent="-457200">
              <a:buFont typeface="Arial" panose="020B0604020202020204" pitchFamily="34" charset="0"/>
              <a:buChar char="•"/>
            </a:pPr>
            <a:r>
              <a:rPr lang="en-US" sz="2400" dirty="0"/>
              <a:t>origin is a naming convention to refer to the </a:t>
            </a:r>
            <a:r>
              <a:rPr lang="en-US" sz="2400" dirty="0" err="1"/>
              <a:t>github</a:t>
            </a:r>
            <a:r>
              <a:rPr lang="en-US" sz="2400" dirty="0"/>
              <a:t> remote</a:t>
            </a:r>
          </a:p>
          <a:p>
            <a:pPr marL="457200" indent="-457200">
              <a:buFont typeface="Arial" panose="020B0604020202020204" pitchFamily="34" charset="0"/>
              <a:buChar char="•"/>
            </a:pPr>
            <a:r>
              <a:rPr lang="en-US" sz="2400" dirty="0"/>
              <a:t>the URL will end in .git</a:t>
            </a:r>
          </a:p>
          <a:p>
            <a:pPr marL="457200" indent="-457200">
              <a:buFont typeface="Arial" panose="020B0604020202020204" pitchFamily="34" charset="0"/>
              <a:buChar char="•"/>
            </a:pPr>
            <a:r>
              <a:rPr lang="en-US" sz="2400" dirty="0"/>
              <a:t>You can obtain the URL from </a:t>
            </a:r>
            <a:r>
              <a:rPr lang="en-US" sz="2400" dirty="0" err="1"/>
              <a:t>github</a:t>
            </a:r>
            <a:endParaRPr lang="en-US" sz="2400" dirty="0"/>
          </a:p>
          <a:p>
            <a:pPr marL="457200" indent="-457200">
              <a:buFont typeface="Arial" panose="020B0604020202020204" pitchFamily="34" charset="0"/>
              <a:buChar char="•"/>
            </a:pPr>
            <a:r>
              <a:rPr lang="en-US" sz="2400" dirty="0"/>
              <a:t>Adding a remote simply adds a remote label to git, we still need to copy our repository to </a:t>
            </a:r>
            <a:r>
              <a:rPr lang="en-US" sz="2400" dirty="0" err="1"/>
              <a:t>github</a:t>
            </a:r>
            <a:endParaRPr lang="en-US" sz="2400" dirty="0"/>
          </a:p>
        </p:txBody>
      </p:sp>
      <p:pic>
        <p:nvPicPr>
          <p:cNvPr id="5" name="Picture 4">
            <a:extLst>
              <a:ext uri="{FF2B5EF4-FFF2-40B4-BE49-F238E27FC236}">
                <a16:creationId xmlns:a16="http://schemas.microsoft.com/office/drawing/2014/main" id="{2902774F-D304-51B1-EF24-57EBE7E4FF34}"/>
              </a:ext>
            </a:extLst>
          </p:cNvPr>
          <p:cNvPicPr>
            <a:picLocks noChangeAspect="1"/>
          </p:cNvPicPr>
          <p:nvPr/>
        </p:nvPicPr>
        <p:blipFill>
          <a:blip r:embed="rId2"/>
          <a:stretch>
            <a:fillRect/>
          </a:stretch>
        </p:blipFill>
        <p:spPr>
          <a:xfrm>
            <a:off x="599871" y="1343253"/>
            <a:ext cx="8234763" cy="901518"/>
          </a:xfrm>
          <a:prstGeom prst="rect">
            <a:avLst/>
          </a:prstGeom>
        </p:spPr>
      </p:pic>
    </p:spTree>
    <p:extLst>
      <p:ext uri="{BB962C8B-B14F-4D97-AF65-F5344CB8AC3E}">
        <p14:creationId xmlns:p14="http://schemas.microsoft.com/office/powerpoint/2010/main" val="3746579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BC33-7C79-5C47-3F30-88EA45343866}"/>
              </a:ext>
            </a:extLst>
          </p:cNvPr>
          <p:cNvSpPr>
            <a:spLocks noGrp="1"/>
          </p:cNvSpPr>
          <p:nvPr>
            <p:ph type="title"/>
          </p:nvPr>
        </p:nvSpPr>
        <p:spPr/>
        <p:txBody>
          <a:bodyPr>
            <a:noAutofit/>
          </a:bodyPr>
          <a:lstStyle/>
          <a:p>
            <a:r>
              <a:rPr lang="en-US" sz="3600" dirty="0"/>
              <a:t>Pushing</a:t>
            </a:r>
          </a:p>
        </p:txBody>
      </p:sp>
      <p:sp>
        <p:nvSpPr>
          <p:cNvPr id="3" name="Subtitle 2">
            <a:extLst>
              <a:ext uri="{FF2B5EF4-FFF2-40B4-BE49-F238E27FC236}">
                <a16:creationId xmlns:a16="http://schemas.microsoft.com/office/drawing/2014/main" id="{52E477CC-A22E-20BE-914A-71F83E57225C}"/>
              </a:ext>
            </a:extLst>
          </p:cNvPr>
          <p:cNvSpPr>
            <a:spLocks noGrp="1"/>
          </p:cNvSpPr>
          <p:nvPr>
            <p:ph type="subTitle"/>
          </p:nvPr>
        </p:nvSpPr>
        <p:spPr>
          <a:xfrm>
            <a:off x="599872" y="2835276"/>
            <a:ext cx="9000000" cy="539296"/>
          </a:xfrm>
        </p:spPr>
        <p:txBody>
          <a:bodyPr>
            <a:normAutofit/>
          </a:bodyPr>
          <a:lstStyle/>
          <a:p>
            <a:r>
              <a:rPr lang="en-US" sz="2400" dirty="0"/>
              <a:t>Example:</a:t>
            </a:r>
          </a:p>
        </p:txBody>
      </p:sp>
      <p:sp>
        <p:nvSpPr>
          <p:cNvPr id="6" name="TextBox 5">
            <a:extLst>
              <a:ext uri="{FF2B5EF4-FFF2-40B4-BE49-F238E27FC236}">
                <a16:creationId xmlns:a16="http://schemas.microsoft.com/office/drawing/2014/main" id="{033CAB8F-A31A-B4BD-44D1-F68E97FF8949}"/>
              </a:ext>
            </a:extLst>
          </p:cNvPr>
          <p:cNvSpPr txBox="1"/>
          <p:nvPr/>
        </p:nvSpPr>
        <p:spPr>
          <a:xfrm>
            <a:off x="599871" y="1350806"/>
            <a:ext cx="8587671" cy="707886"/>
          </a:xfrm>
          <a:prstGeom prst="rect">
            <a:avLst/>
          </a:prstGeom>
          <a:noFill/>
        </p:spPr>
        <p:txBody>
          <a:bodyPr wrap="square">
            <a:spAutoFit/>
          </a:bodyPr>
          <a:lstStyle/>
          <a:p>
            <a:r>
              <a:rPr lang="en-US" sz="2000" dirty="0"/>
              <a:t>We have just added a remote to our repository. Now we will push our changes repository to </a:t>
            </a:r>
            <a:r>
              <a:rPr lang="en-US" sz="2000" dirty="0" err="1"/>
              <a:t>github</a:t>
            </a:r>
            <a:r>
              <a:rPr lang="en-US" sz="2000" dirty="0"/>
              <a:t>.</a:t>
            </a:r>
          </a:p>
        </p:txBody>
      </p:sp>
      <p:pic>
        <p:nvPicPr>
          <p:cNvPr id="8" name="Picture 7">
            <a:extLst>
              <a:ext uri="{FF2B5EF4-FFF2-40B4-BE49-F238E27FC236}">
                <a16:creationId xmlns:a16="http://schemas.microsoft.com/office/drawing/2014/main" id="{67C5A1B2-DC1F-C9E2-515F-4A57E1B672F3}"/>
              </a:ext>
            </a:extLst>
          </p:cNvPr>
          <p:cNvPicPr>
            <a:picLocks noChangeAspect="1"/>
          </p:cNvPicPr>
          <p:nvPr/>
        </p:nvPicPr>
        <p:blipFill>
          <a:blip r:embed="rId2"/>
          <a:stretch>
            <a:fillRect/>
          </a:stretch>
        </p:blipFill>
        <p:spPr>
          <a:xfrm>
            <a:off x="599871" y="2127389"/>
            <a:ext cx="3618749" cy="707886"/>
          </a:xfrm>
          <a:prstGeom prst="rect">
            <a:avLst/>
          </a:prstGeom>
        </p:spPr>
      </p:pic>
      <p:pic>
        <p:nvPicPr>
          <p:cNvPr id="10" name="Picture 9">
            <a:extLst>
              <a:ext uri="{FF2B5EF4-FFF2-40B4-BE49-F238E27FC236}">
                <a16:creationId xmlns:a16="http://schemas.microsoft.com/office/drawing/2014/main" id="{E8190205-CF1B-EE58-BF2A-794624E4D92F}"/>
              </a:ext>
            </a:extLst>
          </p:cNvPr>
          <p:cNvPicPr>
            <a:picLocks noChangeAspect="1"/>
          </p:cNvPicPr>
          <p:nvPr/>
        </p:nvPicPr>
        <p:blipFill>
          <a:blip r:embed="rId3"/>
          <a:stretch>
            <a:fillRect/>
          </a:stretch>
        </p:blipFill>
        <p:spPr>
          <a:xfrm>
            <a:off x="599870" y="4151156"/>
            <a:ext cx="3525815" cy="776666"/>
          </a:xfrm>
          <a:prstGeom prst="rect">
            <a:avLst/>
          </a:prstGeom>
        </p:spPr>
      </p:pic>
    </p:spTree>
    <p:extLst>
      <p:ext uri="{BB962C8B-B14F-4D97-AF65-F5344CB8AC3E}">
        <p14:creationId xmlns:p14="http://schemas.microsoft.com/office/powerpoint/2010/main" val="2652059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3CAB8F-A31A-B4BD-44D1-F68E97FF8949}"/>
              </a:ext>
            </a:extLst>
          </p:cNvPr>
          <p:cNvSpPr txBox="1"/>
          <p:nvPr/>
        </p:nvSpPr>
        <p:spPr>
          <a:xfrm>
            <a:off x="599871" y="1350806"/>
            <a:ext cx="8587671" cy="3785652"/>
          </a:xfrm>
          <a:prstGeom prst="rect">
            <a:avLst/>
          </a:prstGeom>
          <a:noFill/>
        </p:spPr>
        <p:txBody>
          <a:bodyPr wrap="square">
            <a:spAutoFit/>
          </a:bodyPr>
          <a:lstStyle/>
          <a:p>
            <a:r>
              <a:rPr lang="en-US" sz="2000" dirty="0"/>
              <a:t>Depending on your Git install, the default might be "main" instead of "master". Just swap the names if that's the case.</a:t>
            </a:r>
          </a:p>
          <a:p>
            <a:endParaRPr lang="en-US" sz="2000" dirty="0"/>
          </a:p>
          <a:p>
            <a:r>
              <a:rPr lang="en-US" sz="2000" dirty="0"/>
              <a:t>At this point, you'll be prompted to provide your </a:t>
            </a:r>
            <a:r>
              <a:rPr lang="en-US" sz="2000" dirty="0" err="1"/>
              <a:t>github</a:t>
            </a:r>
            <a:r>
              <a:rPr lang="en-US" sz="2000" dirty="0"/>
              <a:t> credentials. If you asked to interact with KSSHPASS, you can just close the prompts that pop up. After you give your credentials, your repository will be copied to </a:t>
            </a:r>
            <a:r>
              <a:rPr lang="en-US" sz="2000" dirty="0" err="1"/>
              <a:t>github</a:t>
            </a:r>
            <a:r>
              <a:rPr lang="en-US" sz="2000" dirty="0"/>
              <a:t>.</a:t>
            </a:r>
          </a:p>
          <a:p>
            <a:endParaRPr lang="en-US" sz="2000" dirty="0"/>
          </a:p>
          <a:p>
            <a:r>
              <a:rPr lang="en-US" sz="2000" dirty="0"/>
              <a:t>After you push your local branch, go back to </a:t>
            </a:r>
            <a:r>
              <a:rPr lang="en-US" sz="2000" dirty="0" err="1"/>
              <a:t>github</a:t>
            </a:r>
            <a:r>
              <a:rPr lang="en-US" sz="2000" dirty="0"/>
              <a:t> to see your changes.</a:t>
            </a:r>
          </a:p>
          <a:p>
            <a:endParaRPr lang="en-US" sz="2000" dirty="0"/>
          </a:p>
          <a:p>
            <a:r>
              <a:rPr lang="en-US" sz="2000" dirty="0"/>
              <a:t>Note that push is NOT the same as cloning from your local repository to </a:t>
            </a:r>
            <a:r>
              <a:rPr lang="en-US" sz="2000" dirty="0" err="1"/>
              <a:t>github</a:t>
            </a:r>
            <a:r>
              <a:rPr lang="en-US" sz="2000" dirty="0"/>
              <a:t>. Cloning implies the copying of an entire repository. When you push, you push changes</a:t>
            </a:r>
          </a:p>
        </p:txBody>
      </p:sp>
      <p:sp>
        <p:nvSpPr>
          <p:cNvPr id="9" name="Title 8">
            <a:extLst>
              <a:ext uri="{FF2B5EF4-FFF2-40B4-BE49-F238E27FC236}">
                <a16:creationId xmlns:a16="http://schemas.microsoft.com/office/drawing/2014/main" id="{95ED7AEC-3ADD-1F56-06E3-D421B0FAD97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70191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Objectives</a:t>
            </a:r>
          </a:p>
        </p:txBody>
      </p:sp>
      <p:sp>
        <p:nvSpPr>
          <p:cNvPr id="130"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dirty="0">
                <a:latin typeface="Noto Sans"/>
              </a:rPr>
              <a:t>Get familiar with Python interactive shell</a:t>
            </a:r>
          </a:p>
          <a:p>
            <a:pPr marL="432000" indent="-324000">
              <a:spcAft>
                <a:spcPts val="1054"/>
              </a:spcAft>
              <a:buClr>
                <a:srgbClr val="009EDA"/>
              </a:buClr>
              <a:buSzPct val="45000"/>
              <a:buFont typeface="Wingdings" charset="2"/>
              <a:buChar char=""/>
            </a:pPr>
            <a:r>
              <a:rPr lang="en-US" sz="2400" b="0" strike="noStrike" spc="-1" dirty="0">
                <a:latin typeface="Noto Sans"/>
              </a:rPr>
              <a:t>Learn to make .</a:t>
            </a:r>
            <a:r>
              <a:rPr lang="en-US" sz="2400" b="0" strike="noStrike" spc="-1" dirty="0" err="1">
                <a:latin typeface="Noto Sans"/>
              </a:rPr>
              <a:t>py</a:t>
            </a:r>
            <a:r>
              <a:rPr lang="en-US" sz="2400" b="0" strike="noStrike" spc="-1" dirty="0">
                <a:latin typeface="Noto Sans"/>
              </a:rPr>
              <a:t> files</a:t>
            </a:r>
          </a:p>
          <a:p>
            <a:pPr marL="432000" indent="-324000">
              <a:spcAft>
                <a:spcPts val="1054"/>
              </a:spcAft>
              <a:buClr>
                <a:srgbClr val="009EDA"/>
              </a:buClr>
              <a:buSzPct val="45000"/>
              <a:buFont typeface="Wingdings" charset="2"/>
              <a:buChar char=""/>
            </a:pPr>
            <a:r>
              <a:rPr lang="en-US" sz="2400" b="0" strike="noStrike" spc="-1" dirty="0">
                <a:latin typeface="Noto Sans"/>
              </a:rPr>
              <a:t>Write and run a couple of simple programs</a:t>
            </a:r>
          </a:p>
          <a:p>
            <a:pPr marL="432000" indent="-324000">
              <a:spcAft>
                <a:spcPts val="1054"/>
              </a:spcAft>
              <a:buClr>
                <a:srgbClr val="009EDA"/>
              </a:buClr>
              <a:buSzPct val="45000"/>
              <a:buFont typeface="Wingdings" charset="2"/>
              <a:buChar char=""/>
            </a:pPr>
            <a:r>
              <a:rPr lang="en-US" sz="2400" b="0" strike="noStrike" spc="-1" dirty="0">
                <a:latin typeface="Noto Sans"/>
              </a:rPr>
              <a:t>Learn how to clone and commit code to a GitHub repository</a:t>
            </a:r>
          </a:p>
          <a:p>
            <a:pPr marL="432000" indent="-324000">
              <a:spcAft>
                <a:spcPts val="1054"/>
              </a:spcAft>
              <a:buClr>
                <a:srgbClr val="009EDA"/>
              </a:buClr>
              <a:buSzPct val="45000"/>
              <a:buFont typeface="Wingdings" charset="2"/>
              <a:buChar char=""/>
            </a:pPr>
            <a:r>
              <a:rPr lang="en-US" sz="2400" b="0" strike="noStrike" spc="-1" dirty="0">
                <a:latin typeface="Noto Sans"/>
              </a:rPr>
              <a:t>Submit your work via GitHub</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540000" y="90000"/>
            <a:ext cx="9000000" cy="990000"/>
          </a:xfrm>
        </p:spPr>
        <p:txBody>
          <a:bodyPr lIns="0" tIns="0" rIns="0" bIns="0" anchor="b">
            <a:normAutofit/>
          </a:bodyPr>
          <a:lstStyle/>
          <a:p>
            <a:r>
              <a:rPr lang="en-US" sz="4500" b="0" strike="noStrike" spc="-1">
                <a:solidFill>
                  <a:srgbClr val="FFFFFF"/>
                </a:solidFill>
              </a:rPr>
              <a:t>Exercise 2 </a:t>
            </a:r>
          </a:p>
        </p:txBody>
      </p:sp>
      <p:sp>
        <p:nvSpPr>
          <p:cNvPr id="151" name="PlaceHolder 2"/>
          <p:cNvSpPr>
            <a:spLocks noGrp="1"/>
          </p:cNvSpPr>
          <p:nvPr>
            <p:ph type="title"/>
          </p:nvPr>
        </p:nvSpPr>
        <p:spPr>
          <a:xfrm>
            <a:off x="540000" y="1440000"/>
            <a:ext cx="4391640" cy="3510000"/>
          </a:xfrm>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t>Create a program to display your name, major, and hobbies. Print each statement on its own line. Your output should be similar to the output below. Remember to use "\t" in your output String to cause it to indent.</a:t>
            </a:r>
          </a:p>
          <a:p>
            <a:pPr marL="432000" indent="-324000">
              <a:spcAft>
                <a:spcPts val="1054"/>
              </a:spcAft>
              <a:buClr>
                <a:srgbClr val="009EDA"/>
              </a:buClr>
              <a:buSzPct val="45000"/>
              <a:buFont typeface="Wingdings" charset="2"/>
              <a:buChar char=""/>
            </a:pPr>
            <a:r>
              <a:rPr lang="en-US" sz="2400" b="0" strike="noStrike" spc="-1"/>
              <a:t>Sample output:</a:t>
            </a:r>
            <a:endParaRPr lang="de-AT" sz="2400" b="0" strike="noStrike" spc="-1"/>
          </a:p>
        </p:txBody>
      </p:sp>
      <p:pic>
        <p:nvPicPr>
          <p:cNvPr id="3" name="Picture 2" descr="A white screen shot of a computer&#10;&#10;Description automatically generated">
            <a:extLst>
              <a:ext uri="{FF2B5EF4-FFF2-40B4-BE49-F238E27FC236}">
                <a16:creationId xmlns:a16="http://schemas.microsoft.com/office/drawing/2014/main" id="{0DFEF019-30E5-1D73-B20F-97E084201947}"/>
              </a:ext>
            </a:extLst>
          </p:cNvPr>
          <p:cNvPicPr>
            <a:picLocks noChangeAspect="1"/>
          </p:cNvPicPr>
          <p:nvPr/>
        </p:nvPicPr>
        <p:blipFill>
          <a:blip r:embed="rId2"/>
          <a:stretch>
            <a:fillRect/>
          </a:stretch>
        </p:blipFill>
        <p:spPr>
          <a:xfrm>
            <a:off x="5358957" y="1440000"/>
            <a:ext cx="3976925" cy="3510000"/>
          </a:xfrm>
          <a:prstGeom prst="rect">
            <a:avLst/>
          </a:prstGeom>
          <a:noFill/>
          <a:ln w="0">
            <a:noFill/>
          </a:ln>
        </p:spPr>
      </p:pic>
      <p:sp>
        <p:nvSpPr>
          <p:cNvPr id="5" name="TextBox 4">
            <a:extLst>
              <a:ext uri="{FF2B5EF4-FFF2-40B4-BE49-F238E27FC236}">
                <a16:creationId xmlns:a16="http://schemas.microsoft.com/office/drawing/2014/main" id="{836B77BC-BE7A-5827-E071-CEAE72E7F4B6}"/>
              </a:ext>
            </a:extLst>
          </p:cNvPr>
          <p:cNvSpPr txBox="1"/>
          <p:nvPr/>
        </p:nvSpPr>
        <p:spPr>
          <a:xfrm>
            <a:off x="5296828" y="4950000"/>
            <a:ext cx="5040084" cy="646331"/>
          </a:xfrm>
          <a:prstGeom prst="rect">
            <a:avLst/>
          </a:prstGeom>
          <a:noFill/>
        </p:spPr>
        <p:txBody>
          <a:bodyPr wrap="square">
            <a:spAutoFit/>
          </a:bodyPr>
          <a:lstStyle/>
          <a:p>
            <a:r>
              <a:rPr lang="en-US" dirty="0"/>
              <a:t>Commit your second exercise to the assignment repository.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dirty="0">
                <a:solidFill>
                  <a:srgbClr val="FFFFFF"/>
                </a:solidFill>
                <a:latin typeface="Noto Sans"/>
              </a:rPr>
              <a:t>Runnable requirement</a:t>
            </a:r>
          </a:p>
        </p:txBody>
      </p:sp>
      <p:sp>
        <p:nvSpPr>
          <p:cNvPr id="156" name="PlaceHolder 2"/>
          <p:cNvSpPr>
            <a:spLocks noGrp="1"/>
          </p:cNvSpPr>
          <p:nvPr>
            <p:ph/>
          </p:nvPr>
        </p:nvSpPr>
        <p:spPr>
          <a:xfrm>
            <a:off x="540000" y="1440000"/>
            <a:ext cx="4391640" cy="3510000"/>
          </a:xfrm>
          <a:prstGeom prst="rect">
            <a:avLst/>
          </a:prstGeom>
          <a:noFill/>
          <a:ln w="0">
            <a:noFill/>
          </a:ln>
        </p:spPr>
        <p:txBody>
          <a:bodyPr lIns="0" tIns="0" rIns="0" bIns="0" anchor="t">
            <a:normAutofit lnSpcReduction="10000"/>
          </a:bodyPr>
          <a:lstStyle/>
          <a:p>
            <a:pPr marL="432000" indent="-324000">
              <a:spcAft>
                <a:spcPts val="1054"/>
              </a:spcAft>
              <a:buClr>
                <a:srgbClr val="009EDA"/>
              </a:buClr>
              <a:buSzPct val="45000"/>
              <a:buFont typeface="Wingdings" charset="2"/>
              <a:buChar char=""/>
            </a:pPr>
            <a:r>
              <a:rPr lang="en-US" sz="2400" b="0" strike="noStrike" spc="-1" dirty="0">
                <a:latin typeface="Noto Sans"/>
              </a:rPr>
              <a:t>This lab also introduces us to Python. All of your labs are required to run. You can assume good input unless otherwise stated, but if your program should NOT crash while running.</a:t>
            </a:r>
          </a:p>
          <a:p>
            <a:pPr marL="432000" indent="-324000">
              <a:spcAft>
                <a:spcPts val="1054"/>
              </a:spcAft>
              <a:buClr>
                <a:srgbClr val="009EDA"/>
              </a:buClr>
              <a:buSzPct val="45000"/>
              <a:buFont typeface="Wingdings" charset="2"/>
              <a:buChar char=""/>
            </a:pPr>
            <a:endParaRPr lang="en-US" sz="2400" b="0" strike="noStrike" spc="-1" dirty="0">
              <a:latin typeface="Noto Sans"/>
            </a:endParaRPr>
          </a:p>
          <a:p>
            <a:pPr marL="432000" indent="-324000">
              <a:spcAft>
                <a:spcPts val="1054"/>
              </a:spcAft>
              <a:buClr>
                <a:srgbClr val="009EDA"/>
              </a:buClr>
              <a:buSzPct val="45000"/>
              <a:buFont typeface="Wingdings" charset="2"/>
              <a:buChar char=""/>
            </a:pPr>
            <a:r>
              <a:rPr lang="en-US" sz="2400" b="0" strike="noStrike" spc="-1" dirty="0">
                <a:latin typeface="Noto Sans"/>
              </a:rPr>
              <a:t>If your code crashes while running it receives a zero!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40000" y="90000"/>
            <a:ext cx="9000000" cy="990000"/>
          </a:xfrm>
        </p:spPr>
        <p:txBody>
          <a:bodyPr lIns="0" tIns="0" rIns="0" bIns="0" anchor="b">
            <a:normAutofit/>
          </a:bodyPr>
          <a:lstStyle/>
          <a:p>
            <a:r>
              <a:rPr lang="en-US" sz="4500" b="0" strike="noStrike" spc="-1">
                <a:solidFill>
                  <a:srgbClr val="FFFFFF"/>
                </a:solidFill>
              </a:rPr>
              <a:t>Documentation requirement</a:t>
            </a:r>
          </a:p>
        </p:txBody>
      </p:sp>
      <p:sp>
        <p:nvSpPr>
          <p:cNvPr id="156" name="PlaceHolder 2"/>
          <p:cNvSpPr>
            <a:spLocks noGrp="1"/>
          </p:cNvSpPr>
          <p:nvPr>
            <p:ph type="title"/>
          </p:nvPr>
        </p:nvSpPr>
        <p:spPr>
          <a:xfrm>
            <a:off x="540000" y="1161275"/>
            <a:ext cx="5068799" cy="1375096"/>
          </a:xfrm>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dirty="0"/>
              <a:t>Each .</a:t>
            </a:r>
            <a:r>
              <a:rPr lang="en-US" sz="2400" b="0" strike="noStrike" spc="-1" dirty="0" err="1"/>
              <a:t>py</a:t>
            </a:r>
            <a:r>
              <a:rPr lang="en-US" sz="2400" b="0" strike="noStrike" spc="-1" dirty="0"/>
              <a:t> file you turn in should have the following at the top. Again, this is required for EACH .</a:t>
            </a:r>
            <a:r>
              <a:rPr lang="en-US" sz="2400" b="0" strike="noStrike" spc="-1" dirty="0" err="1"/>
              <a:t>py</a:t>
            </a:r>
            <a:r>
              <a:rPr lang="en-US" sz="2400" b="0" strike="noStrike" spc="-1" dirty="0"/>
              <a:t> FILE:</a:t>
            </a:r>
          </a:p>
        </p:txBody>
      </p:sp>
      <p:pic>
        <p:nvPicPr>
          <p:cNvPr id="3" name="Picture 2" descr="A screenshot of a computer&#10;&#10;Description automatically generated">
            <a:extLst>
              <a:ext uri="{FF2B5EF4-FFF2-40B4-BE49-F238E27FC236}">
                <a16:creationId xmlns:a16="http://schemas.microsoft.com/office/drawing/2014/main" id="{6EDB418A-E51B-60DE-2877-C95183AF76FE}"/>
              </a:ext>
            </a:extLst>
          </p:cNvPr>
          <p:cNvPicPr>
            <a:picLocks noChangeAspect="1"/>
          </p:cNvPicPr>
          <p:nvPr/>
        </p:nvPicPr>
        <p:blipFill>
          <a:blip r:embed="rId2"/>
          <a:stretch>
            <a:fillRect/>
          </a:stretch>
        </p:blipFill>
        <p:spPr>
          <a:xfrm>
            <a:off x="5608800" y="2255278"/>
            <a:ext cx="4391640" cy="1897622"/>
          </a:xfrm>
          <a:prstGeom prst="rect">
            <a:avLst/>
          </a:prstGeom>
          <a:noFill/>
          <a:ln w="0">
            <a:noFill/>
          </a:ln>
        </p:spPr>
      </p:pic>
      <p:sp>
        <p:nvSpPr>
          <p:cNvPr id="161" name="Content Placeholder 4">
            <a:extLst>
              <a:ext uri="{FF2B5EF4-FFF2-40B4-BE49-F238E27FC236}">
                <a16:creationId xmlns:a16="http://schemas.microsoft.com/office/drawing/2014/main" id="{58E38EA8-D7AA-B67E-FF7B-C271CA626D70}"/>
              </a:ext>
            </a:extLst>
          </p:cNvPr>
          <p:cNvSpPr>
            <a:spLocks noGrp="1"/>
          </p:cNvSpPr>
          <p:nvPr>
            <p:ph/>
          </p:nvPr>
        </p:nvSpPr>
        <p:spPr>
          <a:xfrm>
            <a:off x="540000" y="2617646"/>
            <a:ext cx="5068800" cy="2770783"/>
          </a:xfrm>
        </p:spPr>
        <p:txBody>
          <a:bodyPr/>
          <a:lstStyle/>
          <a:p>
            <a:r>
              <a:rPr lang="en-US" sz="1800" dirty="0"/>
              <a:t>What's this? Well, it's documentation. It's a block of text that, yes, is ignored when ran but is very valuable to other humans that read your code. Or, more likely, to your future self. I encourage you include lots of comments in your code, but this header is the only one with points attached (for now...).</a:t>
            </a:r>
          </a:p>
          <a:p>
            <a:endParaRPr lang="en-US" sz="1800" dirty="0"/>
          </a:p>
          <a:p>
            <a:r>
              <a:rPr lang="en-US" sz="1800" dirty="0"/>
              <a:t>We'll learn more about the importance of documentation and other things to add to the headings of our files as the semester goes on.</a:t>
            </a:r>
          </a:p>
        </p:txBody>
      </p:sp>
    </p:spTree>
    <p:extLst>
      <p:ext uri="{BB962C8B-B14F-4D97-AF65-F5344CB8AC3E}">
        <p14:creationId xmlns:p14="http://schemas.microsoft.com/office/powerpoint/2010/main" val="2749964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pPr algn="l"/>
            <a:r>
              <a:rPr lang="en-US" sz="4000" b="0" i="0" dirty="0">
                <a:solidFill>
                  <a:srgbClr val="333333"/>
                </a:solidFill>
                <a:effectLst/>
                <a:latin typeface="Bitter"/>
              </a:rPr>
              <a:t>Lab Submission</a:t>
            </a:r>
          </a:p>
        </p:txBody>
      </p:sp>
      <p:sp>
        <p:nvSpPr>
          <p:cNvPr id="159" name="PlaceHolder 2"/>
          <p:cNvSpPr>
            <a:spLocks noGrp="1"/>
          </p:cNvSpPr>
          <p:nvPr>
            <p:ph/>
          </p:nvPr>
        </p:nvSpPr>
        <p:spPr>
          <a:xfrm>
            <a:off x="502920" y="1440000"/>
            <a:ext cx="9021960" cy="3976062"/>
          </a:xfrm>
          <a:prstGeom prst="rect">
            <a:avLst/>
          </a:prstGeom>
          <a:noFill/>
          <a:ln w="0">
            <a:noFill/>
          </a:ln>
        </p:spPr>
        <p:txBody>
          <a:bodyPr lIns="0" tIns="0" rIns="0" bIns="0" anchor="t">
            <a:noAutofit/>
          </a:bodyPr>
          <a:lstStyle/>
          <a:p>
            <a:pPr algn="l">
              <a:buFont typeface="Arial" panose="020B0604020202020204" pitchFamily="34" charset="0"/>
              <a:buChar char="•"/>
            </a:pPr>
            <a:r>
              <a:rPr lang="en-US" sz="2400" b="0" i="0" dirty="0">
                <a:solidFill>
                  <a:srgbClr val="333333"/>
                </a:solidFill>
                <a:effectLst/>
                <a:latin typeface="Open Sans" panose="020B0606030504020204" pitchFamily="34" charset="0"/>
              </a:rPr>
              <a:t>You are required to submit your .</a:t>
            </a:r>
            <a:r>
              <a:rPr lang="en-US" sz="2400" b="0" i="0" dirty="0" err="1">
                <a:solidFill>
                  <a:srgbClr val="333333"/>
                </a:solidFill>
                <a:effectLst/>
                <a:latin typeface="Open Sans" panose="020B0606030504020204" pitchFamily="34" charset="0"/>
              </a:rPr>
              <a:t>py</a:t>
            </a:r>
            <a:r>
              <a:rPr lang="en-US" sz="2400" b="0" i="0" dirty="0">
                <a:solidFill>
                  <a:srgbClr val="333333"/>
                </a:solidFill>
                <a:effectLst/>
                <a:latin typeface="Open Sans" panose="020B0606030504020204" pitchFamily="34" charset="0"/>
              </a:rPr>
              <a:t> files via the GitHub classroom assignment linked above.</a:t>
            </a:r>
            <a:endParaRPr lang="en-US" sz="2400" b="0" strike="noStrike" spc="-1" dirty="0">
              <a:latin typeface="Noto Sans"/>
            </a:endParaRPr>
          </a:p>
        </p:txBody>
      </p:sp>
    </p:spTree>
    <p:extLst>
      <p:ext uri="{BB962C8B-B14F-4D97-AF65-F5344CB8AC3E}">
        <p14:creationId xmlns:p14="http://schemas.microsoft.com/office/powerpoint/2010/main" val="2695064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pPr algn="l"/>
            <a:r>
              <a:rPr lang="en-US" sz="4000" b="0" i="0" dirty="0">
                <a:solidFill>
                  <a:srgbClr val="333333"/>
                </a:solidFill>
                <a:effectLst/>
                <a:latin typeface="Bitter"/>
              </a:rPr>
              <a:t>Rubric</a:t>
            </a:r>
          </a:p>
        </p:txBody>
      </p:sp>
      <p:pic>
        <p:nvPicPr>
          <p:cNvPr id="3" name="Picture 2">
            <a:extLst>
              <a:ext uri="{FF2B5EF4-FFF2-40B4-BE49-F238E27FC236}">
                <a16:creationId xmlns:a16="http://schemas.microsoft.com/office/drawing/2014/main" id="{CD50FA24-97D5-5775-0BB3-2472FE691E56}"/>
              </a:ext>
            </a:extLst>
          </p:cNvPr>
          <p:cNvPicPr>
            <a:picLocks noChangeAspect="1"/>
          </p:cNvPicPr>
          <p:nvPr/>
        </p:nvPicPr>
        <p:blipFill>
          <a:blip r:embed="rId3"/>
          <a:stretch>
            <a:fillRect/>
          </a:stretch>
        </p:blipFill>
        <p:spPr>
          <a:xfrm>
            <a:off x="502919" y="1634941"/>
            <a:ext cx="7008223" cy="35104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540000" y="90000"/>
            <a:ext cx="9000000" cy="9900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Python</a:t>
            </a:r>
          </a:p>
        </p:txBody>
      </p:sp>
      <p:sp>
        <p:nvSpPr>
          <p:cNvPr id="132" name="PlaceHolder 2"/>
          <p:cNvSpPr>
            <a:spLocks noGrp="1"/>
          </p:cNvSpPr>
          <p:nvPr>
            <p:ph type="subTitle"/>
          </p:nvPr>
        </p:nvSpPr>
        <p:spPr>
          <a:xfrm>
            <a:off x="540000" y="1440000"/>
            <a:ext cx="9000000" cy="3510000"/>
          </a:xfrm>
          <a:prstGeom prst="rect">
            <a:avLst/>
          </a:prstGeom>
          <a:noFill/>
          <a:ln w="0">
            <a:noFill/>
          </a:ln>
        </p:spPr>
        <p:txBody>
          <a:bodyPr lIns="0" tIns="0" rIns="0" bIns="0" anchor="ctr">
            <a:noAutofit/>
          </a:bodyPr>
          <a:lstStyle/>
          <a:p>
            <a:pPr algn="ctr">
              <a:buClr>
                <a:srgbClr val="000000"/>
              </a:buClr>
              <a:buSzPct val="45000"/>
              <a:buFont typeface="Wingdings" charset="2"/>
              <a:buChar char=""/>
            </a:pPr>
            <a:r>
              <a:rPr lang="en-US" sz="3200" b="1" strike="noStrike" spc="-1" dirty="0">
                <a:solidFill>
                  <a:srgbClr val="3465A4"/>
                </a:solidFill>
                <a:latin typeface="Noto Sans"/>
              </a:rPr>
              <a:t>Live Shell</a:t>
            </a:r>
          </a:p>
          <a:p>
            <a:pPr algn="ctr">
              <a:buClr>
                <a:srgbClr val="000000"/>
              </a:buClr>
              <a:buSzPct val="45000"/>
              <a:buFont typeface="Wingdings" charset="2"/>
              <a:buChar char=""/>
            </a:pPr>
            <a:r>
              <a:rPr lang="en-US" sz="3200" b="1" strike="noStrike" spc="-1" dirty="0">
                <a:solidFill>
                  <a:srgbClr val="3465A4"/>
                </a:solidFill>
                <a:latin typeface="Noto Sans"/>
              </a:rPr>
              <a:t>.</a:t>
            </a:r>
            <a:r>
              <a:rPr lang="en-US" sz="3200" b="1" strike="noStrike" spc="-1" dirty="0" err="1">
                <a:solidFill>
                  <a:srgbClr val="3465A4"/>
                </a:solidFill>
                <a:latin typeface="Noto Sans"/>
              </a:rPr>
              <a:t>py</a:t>
            </a:r>
            <a:r>
              <a:rPr lang="en-US" sz="3200" b="1" strike="noStrike" spc="-1" dirty="0">
                <a:solidFill>
                  <a:srgbClr val="3465A4"/>
                </a:solidFill>
                <a:latin typeface="Noto Sans"/>
              </a:rPr>
              <a:t> files</a:t>
            </a:r>
          </a:p>
          <a:p>
            <a:pPr algn="ctr">
              <a:buClr>
                <a:srgbClr val="000000"/>
              </a:buClr>
              <a:buSzPct val="45000"/>
              <a:buFont typeface="Wingdings" charset="2"/>
              <a:buChar char=""/>
            </a:pPr>
            <a:r>
              <a:rPr lang="en-US" sz="3200" b="1" strike="noStrike" spc="-1" dirty="0">
                <a:solidFill>
                  <a:srgbClr val="3465A4"/>
                </a:solidFill>
                <a:latin typeface="Noto Sans"/>
              </a:rPr>
              <a:t>Running Files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502920" y="90720"/>
            <a:ext cx="9071640" cy="946800"/>
          </a:xfrm>
          <a:prstGeom prst="rect">
            <a:avLst/>
          </a:prstGeom>
          <a:noFill/>
          <a:ln w="0">
            <a:noFill/>
          </a:ln>
        </p:spPr>
        <p:txBody>
          <a:bodyPr lIns="0" tIns="0" rIns="0" bIns="0" anchor="b">
            <a:normAutofit/>
          </a:bodyPr>
          <a:lstStyle/>
          <a:p>
            <a:r>
              <a:rPr lang="en-US" sz="4500" b="0" strike="noStrike" spc="-1">
                <a:solidFill>
                  <a:srgbClr val="FFFFFF"/>
                </a:solidFill>
                <a:latin typeface="Noto Sans"/>
              </a:rPr>
              <a:t>Live Shell</a:t>
            </a:r>
          </a:p>
        </p:txBody>
      </p:sp>
      <p:sp>
        <p:nvSpPr>
          <p:cNvPr id="134" name="PlaceHolder 2"/>
          <p:cNvSpPr>
            <a:spLocks noGrp="1"/>
          </p:cNvSpPr>
          <p:nvPr>
            <p:ph/>
          </p:nvPr>
        </p:nvSpPr>
        <p:spPr>
          <a:xfrm>
            <a:off x="502920" y="1440000"/>
            <a:ext cx="9021960" cy="3497760"/>
          </a:xfrm>
          <a:prstGeom prst="rect">
            <a:avLst/>
          </a:prstGeom>
          <a:noFill/>
          <a:ln w="0">
            <a:noFill/>
          </a:ln>
        </p:spPr>
        <p:txBody>
          <a:bodyPr lIns="0" tIns="0" rIns="0" bIns="0" anchor="t">
            <a:normAutofit/>
          </a:bodyPr>
          <a:lstStyle/>
          <a:p>
            <a:pPr marL="432000" indent="-324000">
              <a:spcAft>
                <a:spcPts val="1054"/>
              </a:spcAft>
              <a:buClr>
                <a:srgbClr val="009EDA"/>
              </a:buClr>
              <a:buSzPct val="45000"/>
              <a:buFont typeface="Wingdings" charset="2"/>
              <a:buChar char=""/>
            </a:pPr>
            <a:r>
              <a:rPr lang="en-US" sz="2400" b="0" strike="noStrike" spc="-1">
                <a:latin typeface="Noto Sans"/>
              </a:rPr>
              <a:t>Refers to an environment where python code is usually run line by line</a:t>
            </a:r>
          </a:p>
          <a:p>
            <a:pPr marL="432000" indent="-324000">
              <a:spcAft>
                <a:spcPts val="1054"/>
              </a:spcAft>
              <a:buClr>
                <a:srgbClr val="009EDA"/>
              </a:buClr>
              <a:buSzPct val="45000"/>
              <a:buFont typeface="Wingdings" charset="2"/>
              <a:buChar char=""/>
            </a:pPr>
            <a:r>
              <a:rPr lang="en-US" sz="2400" b="0" strike="noStrike" spc="-1">
                <a:latin typeface="Noto Sans"/>
              </a:rPr>
              <a:t>To access the python shell on the lab computers use the command </a:t>
            </a:r>
            <a:r>
              <a:rPr lang="en-US" sz="2400" b="0" strike="noStrike" spc="-1">
                <a:latin typeface="Courier New"/>
              </a:rPr>
              <a:t>python3</a:t>
            </a:r>
            <a:r>
              <a:rPr lang="en-US" sz="2400" b="0" strike="noStrike" spc="-1">
                <a:latin typeface="Noto Sans"/>
              </a:rPr>
              <a:t> in the terminal</a:t>
            </a:r>
          </a:p>
          <a:p>
            <a:pPr marL="432000" indent="-324000">
              <a:spcAft>
                <a:spcPts val="1054"/>
              </a:spcAft>
              <a:buClr>
                <a:srgbClr val="009EDA"/>
              </a:buClr>
              <a:buSzPct val="45000"/>
              <a:buFont typeface="Wingdings" charset="2"/>
              <a:buChar char=""/>
            </a:pPr>
            <a:r>
              <a:rPr lang="en-US" sz="2400" b="0" strike="noStrike" spc="-1">
                <a:latin typeface="Noto Sans"/>
              </a:rPr>
              <a:t>Good for testing small amounts of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FE04315-A00C-D90B-767E-26A21720D5AA}"/>
              </a:ext>
            </a:extLst>
          </p:cNvPr>
          <p:cNvSpPr>
            <a:spLocks noGrp="1"/>
          </p:cNvSpPr>
          <p:nvPr>
            <p:ph type="subTitle"/>
          </p:nvPr>
        </p:nvSpPr>
        <p:spPr>
          <a:xfrm>
            <a:off x="540312" y="871878"/>
            <a:ext cx="9000000" cy="4590360"/>
          </a:xfrm>
        </p:spPr>
        <p:txBody>
          <a:bodyPr/>
          <a:lstStyle/>
          <a:p>
            <a:r>
              <a:rPr lang="en-US" dirty="0"/>
              <a:t>You can launch the Python interactive shell by launching IDLE or in a terminal. All you do is open a terminal and type:$&gt;python3</a:t>
            </a:r>
          </a:p>
          <a:p>
            <a:r>
              <a:rPr lang="en-US" dirty="0"/>
              <a:t>This will launch the interactive shell that we saw in lecture. Note: Just like in lecture, you won't do your lab work here. You'll need to create .</a:t>
            </a:r>
            <a:r>
              <a:rPr lang="en-US" dirty="0" err="1"/>
              <a:t>py</a:t>
            </a:r>
            <a:r>
              <a:rPr lang="en-US" dirty="0"/>
              <a:t> files that you can save.</a:t>
            </a:r>
          </a:p>
          <a:p>
            <a:endParaRPr lang="en-US" dirty="0"/>
          </a:p>
        </p:txBody>
      </p:sp>
    </p:spTree>
    <p:extLst>
      <p:ext uri="{BB962C8B-B14F-4D97-AF65-F5344CB8AC3E}">
        <p14:creationId xmlns:p14="http://schemas.microsoft.com/office/powerpoint/2010/main" val="234541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E083-2381-E9F5-00D8-DE5BB330C852}"/>
              </a:ext>
            </a:extLst>
          </p:cNvPr>
          <p:cNvSpPr>
            <a:spLocks noGrp="1"/>
          </p:cNvSpPr>
          <p:nvPr>
            <p:ph type="title"/>
          </p:nvPr>
        </p:nvSpPr>
        <p:spPr/>
        <p:txBody>
          <a:bodyPr/>
          <a:lstStyle/>
          <a:p>
            <a:r>
              <a:rPr lang="en-US" dirty="0"/>
              <a:t>Creating and running .</a:t>
            </a:r>
            <a:r>
              <a:rPr lang="en-US" dirty="0" err="1"/>
              <a:t>py</a:t>
            </a:r>
            <a:r>
              <a:rPr lang="en-US" dirty="0"/>
              <a:t> files</a:t>
            </a:r>
          </a:p>
        </p:txBody>
      </p:sp>
      <p:sp>
        <p:nvSpPr>
          <p:cNvPr id="3" name="Subtitle 2">
            <a:extLst>
              <a:ext uri="{FF2B5EF4-FFF2-40B4-BE49-F238E27FC236}">
                <a16:creationId xmlns:a16="http://schemas.microsoft.com/office/drawing/2014/main" id="{A9456FBC-799C-A5A9-5904-ACD2ABA26D3F}"/>
              </a:ext>
            </a:extLst>
          </p:cNvPr>
          <p:cNvSpPr>
            <a:spLocks noGrp="1"/>
          </p:cNvSpPr>
          <p:nvPr>
            <p:ph type="subTitle"/>
          </p:nvPr>
        </p:nvSpPr>
        <p:spPr>
          <a:xfrm>
            <a:off x="540000" y="1103700"/>
            <a:ext cx="9000000" cy="2789582"/>
          </a:xfrm>
        </p:spPr>
        <p:txBody>
          <a:bodyPr/>
          <a:lstStyle/>
          <a:p>
            <a:r>
              <a:rPr lang="en-US" sz="2400" dirty="0"/>
              <a:t>The interactive shell is great for really, really small snippets of code, but when we want to write a program with LOTS of instructions it's better to put all those instructions in a single file then execute that whole file.</a:t>
            </a:r>
          </a:p>
          <a:p>
            <a:endParaRPr lang="en-US" sz="2400" dirty="0"/>
          </a:p>
          <a:p>
            <a:r>
              <a:rPr lang="en-US" sz="2400" dirty="0"/>
              <a:t>Today we will create and run our first Python program. The source code for the program will look like this:</a:t>
            </a:r>
          </a:p>
          <a:p>
            <a:endParaRPr lang="en-US" sz="2400" dirty="0"/>
          </a:p>
        </p:txBody>
      </p:sp>
      <p:pic>
        <p:nvPicPr>
          <p:cNvPr id="5" name="Picture 4">
            <a:extLst>
              <a:ext uri="{FF2B5EF4-FFF2-40B4-BE49-F238E27FC236}">
                <a16:creationId xmlns:a16="http://schemas.microsoft.com/office/drawing/2014/main" id="{67BD028D-A326-1823-271A-8BAEF5F4ABC4}"/>
              </a:ext>
            </a:extLst>
          </p:cNvPr>
          <p:cNvPicPr>
            <a:picLocks noChangeAspect="1"/>
          </p:cNvPicPr>
          <p:nvPr/>
        </p:nvPicPr>
        <p:blipFill>
          <a:blip r:embed="rId2"/>
          <a:stretch>
            <a:fillRect/>
          </a:stretch>
        </p:blipFill>
        <p:spPr>
          <a:xfrm>
            <a:off x="540000" y="3916982"/>
            <a:ext cx="4319998" cy="1079999"/>
          </a:xfrm>
          <a:prstGeom prst="rect">
            <a:avLst/>
          </a:prstGeom>
        </p:spPr>
      </p:pic>
    </p:spTree>
    <p:extLst>
      <p:ext uri="{BB962C8B-B14F-4D97-AF65-F5344CB8AC3E}">
        <p14:creationId xmlns:p14="http://schemas.microsoft.com/office/powerpoint/2010/main" val="890237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3B4EF5-80CD-14D7-B51F-30782F40E2A8}"/>
              </a:ext>
            </a:extLst>
          </p:cNvPr>
          <p:cNvSpPr>
            <a:spLocks noGrp="1"/>
          </p:cNvSpPr>
          <p:nvPr>
            <p:ph type="subTitle"/>
          </p:nvPr>
        </p:nvSpPr>
        <p:spPr/>
        <p:txBody>
          <a:bodyPr/>
          <a:lstStyle/>
          <a:p>
            <a:r>
              <a:rPr lang="en-US" sz="2400" dirty="0"/>
              <a:t>The first thing we need to do is to save the above source code to a file. The name of the file must can be hello.py. To create our source file, we will use a text editor. A text editor creates a file that contains nothing but plain text. Note that this is different from a word processor, which specializes in files that contain data for formatting, font choices, and other mark-ups that are unnecessary for source code (in fact, any non-text mark-up will prevent your code from compiling).</a:t>
            </a:r>
          </a:p>
        </p:txBody>
      </p:sp>
    </p:spTree>
    <p:extLst>
      <p:ext uri="{BB962C8B-B14F-4D97-AF65-F5344CB8AC3E}">
        <p14:creationId xmlns:p14="http://schemas.microsoft.com/office/powerpoint/2010/main" val="280329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555CE28-180F-1C6E-F763-0AB9FA101DD3}"/>
              </a:ext>
            </a:extLst>
          </p:cNvPr>
          <p:cNvSpPr>
            <a:spLocks noGrp="1"/>
          </p:cNvSpPr>
          <p:nvPr>
            <p:ph type="subTitle"/>
          </p:nvPr>
        </p:nvSpPr>
        <p:spPr/>
        <p:txBody>
          <a:bodyPr/>
          <a:lstStyle/>
          <a:p>
            <a:r>
              <a:rPr lang="en-US" dirty="0"/>
              <a:t>Note: When you are printing text (also called strings) to the screen, you can use some special characters to affect your output. For example, try inserting the tab character in an output string to see the affect. You just need to put "\t" any place you want a tab. Try it out, but don't leave it in for now. We will use it in Exercise 2 later.</a:t>
            </a:r>
          </a:p>
        </p:txBody>
      </p:sp>
    </p:spTree>
    <p:extLst>
      <p:ext uri="{BB962C8B-B14F-4D97-AF65-F5344CB8AC3E}">
        <p14:creationId xmlns:p14="http://schemas.microsoft.com/office/powerpoint/2010/main" val="2463172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Vivid</Template>
  <TotalTime>746</TotalTime>
  <Words>1865</Words>
  <Application>Microsoft Office PowerPoint</Application>
  <PresentationFormat>Custom</PresentationFormat>
  <Paragraphs>151</Paragraphs>
  <Slides>34</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34</vt:i4>
      </vt:variant>
    </vt:vector>
  </HeadingPairs>
  <TitlesOfParts>
    <vt:vector size="44" baseType="lpstr">
      <vt:lpstr>Arial</vt:lpstr>
      <vt:lpstr>Bitter</vt:lpstr>
      <vt:lpstr>Courier New</vt:lpstr>
      <vt:lpstr>Noto Sans</vt:lpstr>
      <vt:lpstr>Open Sans</vt:lpstr>
      <vt:lpstr>Symbol</vt:lpstr>
      <vt:lpstr>Wingdings</vt:lpstr>
      <vt:lpstr>Office Theme</vt:lpstr>
      <vt:lpstr>Office Theme</vt:lpstr>
      <vt:lpstr>Office Theme</vt:lpstr>
      <vt:lpstr>Lab 1 : Intro</vt:lpstr>
      <vt:lpstr>PowerPoint Presentation</vt:lpstr>
      <vt:lpstr>Objectives</vt:lpstr>
      <vt:lpstr>Python</vt:lpstr>
      <vt:lpstr>Live Shell</vt:lpstr>
      <vt:lpstr>PowerPoint Presentation</vt:lpstr>
      <vt:lpstr>Creating and running .py files</vt:lpstr>
      <vt:lpstr>PowerPoint Presentation</vt:lpstr>
      <vt:lpstr>PowerPoint Presentation</vt:lpstr>
      <vt:lpstr>PowerPoint Presentation</vt:lpstr>
      <vt:lpstr>VIM</vt:lpstr>
      <vt:lpstr>  “nano”</vt:lpstr>
      <vt:lpstr>Running your code</vt:lpstr>
      <vt:lpstr>GIT</vt:lpstr>
      <vt:lpstr>Git</vt:lpstr>
      <vt:lpstr>Github</vt:lpstr>
      <vt:lpstr>Exercise 0 (Using Github)</vt:lpstr>
      <vt:lpstr>Creating a GitHub account</vt:lpstr>
      <vt:lpstr>Accepting the Assignment</vt:lpstr>
      <vt:lpstr>Cloning your personal repository for local work</vt:lpstr>
      <vt:lpstr>Authenticating via terminal</vt:lpstr>
      <vt:lpstr>Authenticating via terminal</vt:lpstr>
      <vt:lpstr>Cloning via terminal</vt:lpstr>
      <vt:lpstr>Exercise 1</vt:lpstr>
      <vt:lpstr>Making commits and pushes via terminal</vt:lpstr>
      <vt:lpstr>Remotes</vt:lpstr>
      <vt:lpstr>Example: </vt:lpstr>
      <vt:lpstr>Pushing</vt:lpstr>
      <vt:lpstr>PowerPoint Presentation</vt:lpstr>
      <vt:lpstr>Exercise 2 </vt:lpstr>
      <vt:lpstr>Runnable requirement</vt:lpstr>
      <vt:lpstr>Documentation requirement</vt:lpstr>
      <vt:lpstr>Lab Submission</vt:lpstr>
      <vt:lpstr>Rubric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Vivid</dc:title>
  <dc:subject/>
  <dc:creator/>
  <dc:description/>
  <cp:lastModifiedBy>Anahita Mmr</cp:lastModifiedBy>
  <cp:revision>23</cp:revision>
  <dcterms:created xsi:type="dcterms:W3CDTF">2023-08-27T15:07:29Z</dcterms:created>
  <dcterms:modified xsi:type="dcterms:W3CDTF">2024-09-08T23:09:44Z</dcterms:modified>
  <dc:language>en-US</dc:language>
</cp:coreProperties>
</file>