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72" r:id="rId5"/>
    <p:sldId id="273" r:id="rId6"/>
    <p:sldId id="257" r:id="rId7"/>
    <p:sldId id="258" r:id="rId8"/>
    <p:sldId id="259" r:id="rId9"/>
    <p:sldId id="275" r:id="rId10"/>
    <p:sldId id="276" r:id="rId11"/>
    <p:sldId id="277" r:id="rId12"/>
    <p:sldId id="278" r:id="rId13"/>
    <p:sldId id="279" r:id="rId14"/>
    <p:sldId id="261" r:id="rId15"/>
    <p:sldId id="274" r:id="rId16"/>
    <p:sldId id="260" r:id="rId17"/>
    <p:sldId id="262" r:id="rId18"/>
    <p:sldId id="263" r:id="rId19"/>
    <p:sldId id="264" r:id="rId20"/>
    <p:sldId id="265" r:id="rId21"/>
    <p:sldId id="280" r:id="rId22"/>
    <p:sldId id="281" r:id="rId23"/>
    <p:sldId id="266" r:id="rId24"/>
    <p:sldId id="282" r:id="rId25"/>
    <p:sldId id="283" r:id="rId26"/>
    <p:sldId id="267" r:id="rId27"/>
    <p:sldId id="268" r:id="rId28"/>
    <p:sldId id="269" r:id="rId29"/>
    <p:sldId id="270" r:id="rId3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48"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862FBFC2-7B38-4DBD-B648-FB723B836E4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8"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9"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471983E-77F9-4956-8258-21390E6B2D4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2"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4"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DF24C1F-3106-456A-8881-9DB3DFAC03B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6"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7"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8"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9"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0"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1"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FE351DF-01DE-4F14-8B6E-AD0D9F39B51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3FC97A8-EEBE-4E18-8446-B239D10A0F6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49"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0933FA9-2A0F-46B1-9942-9368F14F79F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1"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8253CAD-8EF8-4025-99B4-CFF632B48D5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3"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4"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C6926B5-91F8-4ECD-B08A-8EF78B02C96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F21DAF3-D069-46D3-9DD6-648D83DCF22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3B35867-93A1-4551-A982-51E52229880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8"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9"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0"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D6A2FFF-B1AC-436E-AFEB-2BFFBAB1139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BFF6326-A554-4E9E-A920-03E217CC6F97}"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2"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3"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4"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7836CA3-ADB7-4AA1-BAAF-3A7F5C1E8DD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8"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A7AFF86-8BC8-4CB4-9365-AEFED155646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0"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1"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5858277-D113-49BD-A94D-8796995B26E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3"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4"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5"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6"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C3E2AE9-3D4C-4126-83F3-2E344BF9608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8"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9"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0"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1"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2"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3"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961A67E-E76D-45F4-AC04-EC4C49668FB1}"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733D2AD-07B4-4047-A268-794DA3765F4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71E6741-AB1D-4AD5-8C6B-C05FA3E2D21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4"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E740879-C94F-450F-B7F1-8B5EFAC3CCA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6"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CFAA2BCB-51A8-491A-BF0D-E87AC99E1E2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148C69C-286E-4E8F-9B53-BD325D749B6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3718231-0E6A-448F-B4B8-8A4C0C30858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329ADAD6-EB0D-44C2-8C4A-8CF3EB61153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4B7B013-B5C4-4D55-B35A-767873261AB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5"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6"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7"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5EDC04C-F93D-48EE-8AFF-36105BF99C1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9"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0"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1"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E7E637B-FF56-41F5-B0FC-814DC646C74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3"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4"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4474CDE-9703-4A8E-8ED0-5B949032420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9"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6322A83-5299-487C-8D8F-3E5C2AB137D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21"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2"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3"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4"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5"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6"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DCBEF59-6F4D-47AB-A9F3-543F708D8F3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108CE54-CB10-4494-9C37-CF6D147133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BB71A2D-5535-4088-B16A-EC67DAA13BC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7B5D0BA-AA19-43F7-8FF2-6A5ED4E1B54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DD1CA03-5A57-4381-BFCF-E31920ABB5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0"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1"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2"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C25C543-DD4E-436B-B48B-1CBA6657D1F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4"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5"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6"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321D74-FCF0-47EF-8E67-F1FC8F87F3E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rotWithShape="0">
              <a:srgbClr val="F49100"/>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dt" idx="1"/>
          </p:nvPr>
        </p:nvSpPr>
        <p:spPr>
          <a:xfrm>
            <a:off x="450000" y="5130000"/>
            <a:ext cx="2340000" cy="450000"/>
          </a:xfrm>
          <a:prstGeom prst="rect">
            <a:avLst/>
          </a:prstGeom>
          <a:noFill/>
          <a:ln w="0">
            <a:solidFill>
              <a:srgbClr val="808080"/>
            </a:solidFill>
          </a:ln>
        </p:spPr>
        <p:txBody>
          <a:bodyPr lIns="0" tIns="0" rIns="0" bIns="0" anchor="t">
            <a:noAutofit/>
          </a:bodyPr>
          <a:lstStyle>
            <a:lvl1pPr>
              <a:defRPr lang="de-AT" sz="2400" b="0" strike="noStrike" spc="-1">
                <a:solidFill>
                  <a:srgbClr val="DBF5F9"/>
                </a:solidFill>
                <a:latin typeface="Noto Sans"/>
              </a:defRPr>
            </a:lvl1pPr>
          </a:lstStyle>
          <a:p>
            <a:r>
              <a:rPr lang="de-AT" sz="2400" b="0" strike="noStrike" spc="-1">
                <a:solidFill>
                  <a:srgbClr val="DBF5F9"/>
                </a:solidFill>
                <a:latin typeface="Noto Sans"/>
              </a:rPr>
              <a:t>&lt;date/time&gt; </a:t>
            </a:r>
          </a:p>
        </p:txBody>
      </p:sp>
      <p:sp>
        <p:nvSpPr>
          <p:cNvPr id="2" name="PlaceHolder 2"/>
          <p:cNvSpPr>
            <a:spLocks noGrp="1"/>
          </p:cNvSpPr>
          <p:nvPr>
            <p:ph type="ftr" idx="2"/>
          </p:nvPr>
        </p:nvSpPr>
        <p:spPr>
          <a:xfrm>
            <a:off x="3420000" y="5130000"/>
            <a:ext cx="3240000" cy="450000"/>
          </a:xfrm>
          <a:prstGeom prst="rect">
            <a:avLst/>
          </a:prstGeom>
          <a:noFill/>
          <a:ln w="0">
            <a:solidFill>
              <a:srgbClr val="808080"/>
            </a:solidFill>
          </a:ln>
        </p:spPr>
        <p:txBody>
          <a:bodyPr lIns="0" tIns="0" rIns="0" bIns="0" anchor="t">
            <a:noAutofit/>
          </a:bodyPr>
          <a:lstStyle>
            <a:lvl1pPr algn="ctr">
              <a:buNone/>
              <a:defRPr lang="de-AT" sz="2400" b="0" strike="noStrike" spc="-1">
                <a:solidFill>
                  <a:srgbClr val="DBF5F9"/>
                </a:solidFill>
                <a:latin typeface="Noto Sans"/>
              </a:defRPr>
            </a:lvl1pPr>
          </a:lstStyle>
          <a:p>
            <a:pPr algn="ctr">
              <a:buNone/>
            </a:pPr>
            <a:r>
              <a:rPr lang="de-AT" sz="2400" b="0" strike="noStrike" spc="-1">
                <a:solidFill>
                  <a:srgbClr val="DBF5F9"/>
                </a:solidFill>
                <a:latin typeface="Noto Sans"/>
              </a:rPr>
              <a:t>&lt;footer&gt; </a:t>
            </a:r>
          </a:p>
        </p:txBody>
      </p:sp>
      <p:sp>
        <p:nvSpPr>
          <p:cNvPr id="3" name="PlaceHolder 3"/>
          <p:cNvSpPr>
            <a:spLocks noGrp="1"/>
          </p:cNvSpPr>
          <p:nvPr>
            <p:ph type="sldNum" idx="3"/>
          </p:nvPr>
        </p:nvSpPr>
        <p:spPr>
          <a:xfrm>
            <a:off x="7200000" y="5130000"/>
            <a:ext cx="2340000" cy="450000"/>
          </a:xfrm>
          <a:prstGeom prst="rect">
            <a:avLst/>
          </a:prstGeom>
          <a:noFill/>
          <a:ln w="0">
            <a:solidFill>
              <a:srgbClr val="808080"/>
            </a:solidFill>
          </a:ln>
        </p:spPr>
        <p:txBody>
          <a:bodyPr lIns="0" tIns="0" rIns="0" bIns="0" anchor="t">
            <a:noAutofit/>
          </a:bodyPr>
          <a:lstStyle>
            <a:lvl1pPr algn="r">
              <a:buNone/>
              <a:defRPr lang="de-AT" sz="2400" b="0" strike="noStrike" spc="-1">
                <a:solidFill>
                  <a:srgbClr val="DBF5F9"/>
                </a:solidFill>
                <a:latin typeface="Noto Sans"/>
              </a:defRPr>
            </a:lvl1pPr>
          </a:lstStyle>
          <a:p>
            <a:pPr algn="r">
              <a:buNone/>
            </a:pPr>
            <a:fld id="{1CB4FDCA-BE0A-4C82-81C2-81D65A7B61C1}" type="slidenum">
              <a:rPr lang="de-AT" sz="2400" b="0" strike="noStrike" spc="-1">
                <a:solidFill>
                  <a:srgbClr val="DBF5F9"/>
                </a:solidFill>
                <a:latin typeface="Noto Sans"/>
              </a:rPr>
              <a:t>‹#›</a:t>
            </a:fld>
            <a:r>
              <a:rPr lang="de-AT" sz="2400" b="0" strike="noStrike" spc="-1">
                <a:solidFill>
                  <a:srgbClr val="DBF5F9"/>
                </a:solidFill>
                <a:latin typeface="Noto Sans"/>
              </a:rPr>
              <a:t> </a:t>
            </a:r>
          </a:p>
        </p:txBody>
      </p:sp>
      <p:sp>
        <p:nvSpPr>
          <p:cNvPr id="4" name="PlaceHolder 4"/>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de-AT" sz="6000" b="0" strike="noStrike" spc="-1">
                <a:solidFill>
                  <a:srgbClr val="04617B"/>
                </a:solidFill>
                <a:latin typeface="Noto Sans"/>
              </a:rPr>
              <a:t>Click to edit the title text format</a:t>
            </a:r>
          </a:p>
        </p:txBody>
      </p:sp>
      <p:sp>
        <p:nvSpPr>
          <p:cNvPr id="5" name="PlaceHolder 5"/>
          <p:cNvSpPr>
            <a:spLocks noGrp="1"/>
          </p:cNvSpPr>
          <p:nvPr>
            <p:ph type="body"/>
          </p:nvPr>
        </p:nvSpPr>
        <p:spPr>
          <a:xfrm>
            <a:off x="450000" y="3870000"/>
            <a:ext cx="9000000" cy="1170000"/>
          </a:xfrm>
          <a:prstGeom prst="rect">
            <a:avLst/>
          </a:prstGeom>
          <a:noFill/>
          <a:ln w="0">
            <a:noFill/>
          </a:ln>
        </p:spPr>
        <p:txBody>
          <a:bodyPr lIns="0" tIns="0" rIns="0" bIns="0" anchor="t">
            <a:normAutofit fontScale="55000"/>
          </a:bodyPr>
          <a:lstStyle/>
          <a:p>
            <a:pPr marL="432000" indent="-324000">
              <a:spcAft>
                <a:spcPts val="924"/>
              </a:spcAft>
              <a:buClr>
                <a:srgbClr val="F49100"/>
              </a:buClr>
              <a:buSzPct val="45000"/>
              <a:buFont typeface="Wingdings" charset="2"/>
              <a:buChar char=""/>
            </a:pPr>
            <a:r>
              <a:rPr lang="de-AT" sz="2100" b="0" strike="noStrike" spc="-1">
                <a:solidFill>
                  <a:srgbClr val="DBF5F9"/>
                </a:solidFill>
                <a:latin typeface="Noto Sans"/>
              </a:rPr>
              <a:t>Click to edit the outline text format</a:t>
            </a:r>
          </a:p>
          <a:p>
            <a:pPr marL="864000" lvl="1" indent="-324000">
              <a:spcAft>
                <a:spcPts val="842"/>
              </a:spcAft>
              <a:buClr>
                <a:srgbClr val="F49100"/>
              </a:buClr>
              <a:buSzPct val="75000"/>
              <a:buFont typeface="Symbol" charset="2"/>
              <a:buChar char=""/>
            </a:pPr>
            <a:r>
              <a:rPr lang="de-AT" sz="1650" b="0" strike="noStrike" spc="-1">
                <a:solidFill>
                  <a:srgbClr val="DBF5F9"/>
                </a:solidFill>
                <a:latin typeface="Noto Sans"/>
              </a:rPr>
              <a:t>Second Outline Level</a:t>
            </a:r>
          </a:p>
          <a:p>
            <a:pPr marL="1296000" lvl="2" indent="-288000">
              <a:spcAft>
                <a:spcPts val="635"/>
              </a:spcAft>
              <a:buClr>
                <a:srgbClr val="F49100"/>
              </a:buClr>
              <a:buSzPct val="45000"/>
              <a:buFont typeface="Wingdings" charset="2"/>
              <a:buChar char=""/>
            </a:pPr>
            <a:r>
              <a:rPr lang="de-AT" sz="1800" b="0" strike="noStrike" spc="-1">
                <a:solidFill>
                  <a:srgbClr val="DBF5F9"/>
                </a:solidFill>
                <a:latin typeface="Noto Sans"/>
              </a:rPr>
              <a:t>Third Outline Level</a:t>
            </a:r>
          </a:p>
          <a:p>
            <a:pPr marL="1728000" lvl="3" indent="-216000">
              <a:spcAft>
                <a:spcPts val="422"/>
              </a:spcAft>
              <a:buClr>
                <a:srgbClr val="F49100"/>
              </a:buClr>
              <a:buSzPct val="75000"/>
              <a:buFont typeface="Symbol" charset="2"/>
              <a:buChar char=""/>
            </a:pPr>
            <a:r>
              <a:rPr lang="de-AT" sz="1500" b="0" strike="noStrike" spc="-1">
                <a:solidFill>
                  <a:srgbClr val="DBF5F9"/>
                </a:solidFill>
                <a:latin typeface="Noto Sans"/>
              </a:rPr>
              <a:t>Fourth Outline Level</a:t>
            </a:r>
          </a:p>
          <a:p>
            <a:pPr marL="2160000" lvl="4" indent="-216000">
              <a:spcAft>
                <a:spcPts val="210"/>
              </a:spcAft>
              <a:buClr>
                <a:srgbClr val="F49100"/>
              </a:buClr>
              <a:buSzPct val="45000"/>
              <a:buFont typeface="Wingdings" charset="2"/>
              <a:buChar char=""/>
            </a:pPr>
            <a:r>
              <a:rPr lang="de-AT" sz="1500" b="0" strike="noStrike" spc="-1">
                <a:solidFill>
                  <a:srgbClr val="DBF5F9"/>
                </a:solidFill>
                <a:latin typeface="Noto Sans"/>
              </a:rPr>
              <a:t>Fifth Outline Level</a:t>
            </a:r>
          </a:p>
          <a:p>
            <a:pPr marL="2592000" lvl="5" indent="-216000">
              <a:spcAft>
                <a:spcPts val="210"/>
              </a:spcAft>
              <a:buClr>
                <a:srgbClr val="F49100"/>
              </a:buClr>
              <a:buSzPct val="45000"/>
              <a:buFont typeface="Wingdings" charset="2"/>
              <a:buChar char=""/>
            </a:pPr>
            <a:r>
              <a:rPr lang="de-AT" sz="1500" b="0" strike="noStrike" spc="-1">
                <a:solidFill>
                  <a:srgbClr val="DBF5F9"/>
                </a:solidFill>
                <a:latin typeface="Noto Sans"/>
              </a:rPr>
              <a:t>Sixth Outline Level</a:t>
            </a:r>
          </a:p>
          <a:p>
            <a:pPr marL="3024000" lvl="6" indent="-216000">
              <a:spcAft>
                <a:spcPts val="210"/>
              </a:spcAft>
              <a:buClr>
                <a:srgbClr val="F49100"/>
              </a:buClr>
              <a:buSzPct val="45000"/>
              <a:buFont typeface="Wingdings" charset="2"/>
              <a:buChar char=""/>
            </a:pPr>
            <a:r>
              <a:rPr lang="de-AT" sz="1500" b="0" strike="noStrike" spc="-1">
                <a:solidFill>
                  <a:srgbClr val="DBF5F9"/>
                </a:solidFill>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2" name="Rectangle 4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fontScale="86000"/>
          </a:bodyPr>
          <a:lstStyle/>
          <a:p>
            <a:r>
              <a:rPr lang="de-AT" sz="4500" b="0" strike="noStrike" spc="-1">
                <a:solidFill>
                  <a:srgbClr val="FFFFFF"/>
                </a:solidFill>
                <a:latin typeface="Noto Sans"/>
              </a:rPr>
              <a:t>Click to edit the title text format</a:t>
            </a:r>
          </a:p>
        </p:txBody>
      </p:sp>
      <p:sp>
        <p:nvSpPr>
          <p:cNvPr id="44" name="PlaceHolder 2"/>
          <p:cNvSpPr>
            <a:spLocks noGrp="1"/>
          </p:cNvSpPr>
          <p:nvPr>
            <p:ph type="body"/>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09EDA"/>
              </a:buClr>
              <a:buSzPct val="45000"/>
              <a:buFont typeface="Wingdings" charset="2"/>
              <a:buChar char=""/>
            </a:pPr>
            <a:r>
              <a:rPr lang="de-AT" sz="2100" b="0" strike="noStrike" spc="-1">
                <a:latin typeface="Noto Sans"/>
              </a:rPr>
              <a:t>Second Outline Level</a:t>
            </a:r>
          </a:p>
          <a:p>
            <a:pPr marL="1296000" lvl="2" indent="-288000">
              <a:spcAft>
                <a:spcPts val="635"/>
              </a:spcAft>
              <a:buClr>
                <a:srgbClr val="009EDA"/>
              </a:buClr>
              <a:buSzPct val="45000"/>
              <a:buFont typeface="Wingdings" charset="2"/>
              <a:buChar char=""/>
            </a:pPr>
            <a:r>
              <a:rPr lang="de-AT" sz="1800" b="0" strike="noStrike" spc="-1">
                <a:latin typeface="Noto Sans"/>
              </a:rPr>
              <a:t>Third Outline Level</a:t>
            </a:r>
          </a:p>
          <a:p>
            <a:pPr marL="1728000" lvl="3" indent="-216000">
              <a:spcAft>
                <a:spcPts val="422"/>
              </a:spcAft>
              <a:buClr>
                <a:srgbClr val="009EDA"/>
              </a:buClr>
              <a:buSzPct val="45000"/>
              <a:buFont typeface="Wingdings" charset="2"/>
              <a:buChar char=""/>
            </a:pPr>
            <a:r>
              <a:rPr lang="de-AT" sz="1800" b="0" strike="noStrike" spc="-1">
                <a:latin typeface="Noto Sans"/>
              </a:rPr>
              <a:t>Fourth Outline Level</a:t>
            </a:r>
          </a:p>
          <a:p>
            <a:pPr marL="2160000" lvl="4" indent="-216000">
              <a:spcAft>
                <a:spcPts val="210"/>
              </a:spcAft>
              <a:buClr>
                <a:srgbClr val="009EDA"/>
              </a:buClr>
              <a:buSzPct val="45000"/>
              <a:buFont typeface="Wingdings" charset="2"/>
              <a:buChar char=""/>
            </a:pPr>
            <a:r>
              <a:rPr lang="de-AT" sz="1800" b="0" strike="noStrike" spc="-1">
                <a:latin typeface="Noto Sans"/>
              </a:rPr>
              <a:t>Fifth Outline Level</a:t>
            </a:r>
          </a:p>
          <a:p>
            <a:pPr marL="2592000" lvl="5" indent="-216000">
              <a:spcAft>
                <a:spcPts val="210"/>
              </a:spcAft>
              <a:buClr>
                <a:srgbClr val="009EDA"/>
              </a:buClr>
              <a:buSzPct val="45000"/>
              <a:buFont typeface="Wingdings" charset="2"/>
              <a:buChar char=""/>
            </a:pPr>
            <a:r>
              <a:rPr lang="de-AT" sz="1800" b="0" strike="noStrike" spc="-1">
                <a:latin typeface="Noto Sans"/>
              </a:rPr>
              <a:t>Sixth Outline Level</a:t>
            </a:r>
          </a:p>
          <a:p>
            <a:pPr marL="3024000" lvl="6" indent="-216000">
              <a:spcAft>
                <a:spcPts val="210"/>
              </a:spcAft>
              <a:buClr>
                <a:srgbClr val="009EDA"/>
              </a:buClr>
              <a:buSzPct val="45000"/>
              <a:buFont typeface="Wingdings" charset="2"/>
              <a:buChar char=""/>
            </a:pPr>
            <a:r>
              <a:rPr lang="de-AT" sz="1800" b="0" strike="noStrike" spc="-1">
                <a:latin typeface="Noto Sans"/>
              </a:rPr>
              <a:t>Seventh Outline Level</a:t>
            </a:r>
          </a:p>
        </p:txBody>
      </p:sp>
      <p:sp>
        <p:nvSpPr>
          <p:cNvPr id="45" name="PlaceHolder 3"/>
          <p:cNvSpPr>
            <a:spLocks noGrp="1"/>
          </p:cNvSpPr>
          <p:nvPr>
            <p:ph type="dt" idx="4"/>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46" name="PlaceHolder 4"/>
          <p:cNvSpPr>
            <a:spLocks noGrp="1"/>
          </p:cNvSpPr>
          <p:nvPr>
            <p:ph type="ftr" idx="5"/>
          </p:nvPr>
        </p:nvSpPr>
        <p:spPr>
          <a:xfrm>
            <a:off x="3420000" y="51300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47" name="PlaceHolder 5"/>
          <p:cNvSpPr>
            <a:spLocks noGrp="1"/>
          </p:cNvSpPr>
          <p:nvPr>
            <p:ph type="sldNum" idx="6"/>
          </p:nvPr>
        </p:nvSpPr>
        <p:spPr>
          <a:xfrm>
            <a:off x="7200000" y="5130000"/>
            <a:ext cx="234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C0488B61-88D5-4FDA-B8F2-DAF429399660}"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Rectangle 83"/>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85" name="PlaceHolder 1"/>
          <p:cNvSpPr>
            <a:spLocks noGrp="1"/>
          </p:cNvSpPr>
          <p:nvPr>
            <p:ph type="title"/>
          </p:nvPr>
        </p:nvSpPr>
        <p:spPr>
          <a:xfrm>
            <a:off x="540000" y="270000"/>
            <a:ext cx="9000000" cy="990000"/>
          </a:xfrm>
          <a:prstGeom prst="rect">
            <a:avLst/>
          </a:prstGeom>
          <a:noFill/>
          <a:ln w="0">
            <a:noFill/>
          </a:ln>
        </p:spPr>
        <p:txBody>
          <a:bodyPr lIns="0" tIns="0" rIns="0" bIns="0" anchor="ctr">
            <a:normAutofit fontScale="86000"/>
          </a:bodyPr>
          <a:lstStyle/>
          <a:p>
            <a:r>
              <a:rPr lang="de-AT" sz="4500" b="0" strike="noStrike" spc="-1">
                <a:solidFill>
                  <a:srgbClr val="04617B"/>
                </a:solidFill>
                <a:latin typeface="Noto Sans"/>
              </a:rPr>
              <a:t>Click to edit the title text format</a:t>
            </a:r>
          </a:p>
        </p:txBody>
      </p:sp>
      <p:sp>
        <p:nvSpPr>
          <p:cNvPr id="86" name="PlaceHolder 2"/>
          <p:cNvSpPr>
            <a:spLocks noGrp="1"/>
          </p:cNvSpPr>
          <p:nvPr>
            <p:ph type="body"/>
          </p:nvPr>
        </p:nvSpPr>
        <p:spPr>
          <a:xfrm>
            <a:off x="540000" y="1440000"/>
            <a:ext cx="9000000" cy="4050000"/>
          </a:xfrm>
          <a:prstGeom prst="rect">
            <a:avLst/>
          </a:prstGeom>
          <a:noFill/>
          <a:ln w="0">
            <a:noFill/>
          </a:ln>
        </p:spPr>
        <p:txBody>
          <a:bodyPr lIns="0" tIns="0" rIns="0" bIns="0" anchor="t">
            <a:normAutofit/>
          </a:bodyPr>
          <a:lstStyle/>
          <a:p>
            <a:pPr marL="432000" indent="-324000">
              <a:spcAft>
                <a:spcPts val="1057"/>
              </a:spcAft>
              <a:buClr>
                <a:srgbClr val="04617B"/>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4617B"/>
              </a:buClr>
              <a:buSzPct val="75000"/>
              <a:buFont typeface="Symbol" charset="2"/>
              <a:buChar char=""/>
            </a:pPr>
            <a:r>
              <a:rPr lang="de-AT" sz="2100" b="0" strike="noStrike" spc="-1">
                <a:latin typeface="Noto Sans"/>
              </a:rPr>
              <a:t>Second Outline Level</a:t>
            </a:r>
          </a:p>
          <a:p>
            <a:pPr marL="1296000" lvl="2" indent="-288000">
              <a:spcAft>
                <a:spcPts val="635"/>
              </a:spcAft>
              <a:buClr>
                <a:srgbClr val="04617B"/>
              </a:buClr>
              <a:buSzPct val="45000"/>
              <a:buFont typeface="Wingdings" charset="2"/>
              <a:buChar char=""/>
            </a:pPr>
            <a:r>
              <a:rPr lang="de-AT" sz="1800" b="0" strike="noStrike" spc="-1">
                <a:latin typeface="Noto Sans"/>
              </a:rPr>
              <a:t>Third Outline Level</a:t>
            </a:r>
          </a:p>
          <a:p>
            <a:pPr marL="1728000" lvl="3" indent="-216000">
              <a:spcAft>
                <a:spcPts val="422"/>
              </a:spcAft>
              <a:buClr>
                <a:srgbClr val="04617B"/>
              </a:buClr>
              <a:buSzPct val="75000"/>
              <a:buFont typeface="Symbol" charset="2"/>
              <a:buChar char=""/>
            </a:pPr>
            <a:r>
              <a:rPr lang="de-AT" sz="1800" b="0" strike="noStrike" spc="-1">
                <a:latin typeface="Noto Sans"/>
              </a:rPr>
              <a:t>Fourth Outline Level</a:t>
            </a:r>
          </a:p>
          <a:p>
            <a:pPr marL="2160000" lvl="4" indent="-216000">
              <a:spcAft>
                <a:spcPts val="210"/>
              </a:spcAft>
              <a:buClr>
                <a:srgbClr val="04617B"/>
              </a:buClr>
              <a:buSzPct val="45000"/>
              <a:buFont typeface="Wingdings" charset="2"/>
              <a:buChar char=""/>
            </a:pPr>
            <a:r>
              <a:rPr lang="de-AT" sz="1800" b="0" strike="noStrike" spc="-1">
                <a:latin typeface="Noto Sans"/>
              </a:rPr>
              <a:t>Fifth Outline Level</a:t>
            </a:r>
          </a:p>
          <a:p>
            <a:pPr marL="2592000" lvl="5" indent="-216000">
              <a:spcAft>
                <a:spcPts val="210"/>
              </a:spcAft>
              <a:buClr>
                <a:srgbClr val="04617B"/>
              </a:buClr>
              <a:buSzPct val="45000"/>
              <a:buFont typeface="Wingdings" charset="2"/>
              <a:buChar char=""/>
            </a:pPr>
            <a:r>
              <a:rPr lang="de-AT" sz="1800" b="0" strike="noStrike" spc="-1">
                <a:latin typeface="Noto Sans"/>
              </a:rPr>
              <a:t>Sixth Outline Level</a:t>
            </a:r>
          </a:p>
          <a:p>
            <a:pPr marL="3024000" lvl="6" indent="-216000">
              <a:spcAft>
                <a:spcPts val="210"/>
              </a:spcAft>
              <a:buClr>
                <a:srgbClr val="04617B"/>
              </a:buClr>
              <a:buSzPct val="45000"/>
              <a:buFont typeface="Wingdings" charset="2"/>
              <a:buChar char=""/>
            </a:pPr>
            <a:r>
              <a:rPr lang="de-AT" sz="1800" b="0" strike="noStrike" spc="-1">
                <a:latin typeface="Noto Sans"/>
              </a:rPr>
              <a:t>Seventh Outline Level</a:t>
            </a:r>
          </a:p>
        </p:txBody>
      </p:sp>
      <p:sp>
        <p:nvSpPr>
          <p:cNvPr id="87" name="PlaceHolder 3"/>
          <p:cNvSpPr>
            <a:spLocks noGrp="1"/>
          </p:cNvSpPr>
          <p:nvPr>
            <p:ph type="dt" idx="7"/>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88" name="PlaceHolder 4"/>
          <p:cNvSpPr>
            <a:spLocks noGrp="1"/>
          </p:cNvSpPr>
          <p:nvPr>
            <p:ph type="ftr" idx="8"/>
          </p:nvPr>
        </p:nvSpPr>
        <p:spPr>
          <a:xfrm>
            <a:off x="3420000" y="51192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89" name="PlaceHolder 5"/>
          <p:cNvSpPr>
            <a:spLocks noGrp="1"/>
          </p:cNvSpPr>
          <p:nvPr>
            <p:ph type="sldNum" idx="9"/>
          </p:nvPr>
        </p:nvSpPr>
        <p:spPr>
          <a:xfrm>
            <a:off x="7650000" y="5130000"/>
            <a:ext cx="189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337AAC9D-D5E6-4301-995F-04D9FFFDAF91}"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
        <p:nvSpPr>
          <p:cNvPr id="90" name="Rectangle 89"/>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rotWithShape="0">
              <a:srgbClr val="F49100"/>
            </a:outerShdw>
          </a:effectLst>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mailto:amemar@ku.edu"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en-US" sz="6000" b="0" strike="noStrike" spc="-1" dirty="0">
                <a:solidFill>
                  <a:srgbClr val="04617B"/>
                </a:solidFill>
                <a:latin typeface="Noto Sans"/>
              </a:rPr>
              <a:t>Lab 1 : Intro</a:t>
            </a:r>
          </a:p>
        </p:txBody>
      </p:sp>
      <p:sp>
        <p:nvSpPr>
          <p:cNvPr id="128" name="PlaceHolder 2"/>
          <p:cNvSpPr>
            <a:spLocks noGrp="1"/>
          </p:cNvSpPr>
          <p:nvPr>
            <p:ph type="subTitle"/>
          </p:nvPr>
        </p:nvSpPr>
        <p:spPr>
          <a:xfrm>
            <a:off x="450000" y="3870000"/>
            <a:ext cx="9000000" cy="1170000"/>
          </a:xfrm>
          <a:prstGeom prst="rect">
            <a:avLst/>
          </a:prstGeom>
          <a:noFill/>
          <a:ln w="0">
            <a:noFill/>
          </a:ln>
        </p:spPr>
        <p:txBody>
          <a:bodyPr lIns="0" tIns="0" rIns="0" bIns="0" anchor="t">
            <a:noAutofit/>
          </a:bodyPr>
          <a:lstStyle/>
          <a:p>
            <a:r>
              <a:rPr lang="en-US" sz="2700" b="1" strike="noStrike" spc="-1" dirty="0">
                <a:solidFill>
                  <a:srgbClr val="DBF5F9"/>
                </a:solidFill>
                <a:latin typeface="Noto Sans"/>
              </a:rPr>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555CE28-180F-1C6E-F763-0AB9FA101DD3}"/>
              </a:ext>
            </a:extLst>
          </p:cNvPr>
          <p:cNvSpPr>
            <a:spLocks noGrp="1"/>
          </p:cNvSpPr>
          <p:nvPr>
            <p:ph type="subTitle"/>
          </p:nvPr>
        </p:nvSpPr>
        <p:spPr/>
        <p:txBody>
          <a:bodyPr/>
          <a:lstStyle/>
          <a:p>
            <a:r>
              <a:rPr lang="en-US" dirty="0"/>
              <a:t>Note: When you are printing text (also called strings) to the screen, you can use some special characters to affect your output. For example, try inserting the tab character in an output string to see the affect. You just need to put "\t" any place you want a tab. Try it out, but don't leave it in for now. We will use it in Exercise 2 later.</a:t>
            </a:r>
          </a:p>
        </p:txBody>
      </p:sp>
    </p:spTree>
    <p:extLst>
      <p:ext uri="{BB962C8B-B14F-4D97-AF65-F5344CB8AC3E}">
        <p14:creationId xmlns:p14="http://schemas.microsoft.com/office/powerpoint/2010/main" val="246317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4772D-CC35-D06A-9B36-921079BFEF0A}"/>
              </a:ext>
            </a:extLst>
          </p:cNvPr>
          <p:cNvPicPr>
            <a:picLocks noChangeAspect="1"/>
          </p:cNvPicPr>
          <p:nvPr/>
        </p:nvPicPr>
        <p:blipFill>
          <a:blip r:embed="rId2"/>
          <a:stretch>
            <a:fillRect/>
          </a:stretch>
        </p:blipFill>
        <p:spPr>
          <a:xfrm>
            <a:off x="0" y="1068197"/>
            <a:ext cx="9662211" cy="3119489"/>
          </a:xfrm>
          <a:prstGeom prst="rect">
            <a:avLst/>
          </a:prstGeom>
        </p:spPr>
      </p:pic>
    </p:spTree>
    <p:extLst>
      <p:ext uri="{BB962C8B-B14F-4D97-AF65-F5344CB8AC3E}">
        <p14:creationId xmlns:p14="http://schemas.microsoft.com/office/powerpoint/2010/main" val="232684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VIM</a:t>
            </a:r>
          </a:p>
        </p:txBody>
      </p:sp>
      <p:sp>
        <p:nvSpPr>
          <p:cNvPr id="138"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You can use whichever editor you want.</a:t>
            </a:r>
          </a:p>
          <a:p>
            <a:pPr marL="432000" indent="-324000">
              <a:spcAft>
                <a:spcPts val="1054"/>
              </a:spcAft>
              <a:buClr>
                <a:srgbClr val="009EDA"/>
              </a:buClr>
              <a:buSzPct val="45000"/>
              <a:buFont typeface="Wingdings" charset="2"/>
              <a:buChar char=""/>
            </a:pPr>
            <a:r>
              <a:rPr lang="en-US" sz="2400" b="0" strike="noStrike" spc="-1">
                <a:latin typeface="Noto Sans"/>
              </a:rPr>
              <a:t>To create a python file in vim use the command 		</a:t>
            </a:r>
            <a:r>
              <a:rPr lang="en-US" sz="2400" b="0" strike="noStrike" spc="-1">
                <a:latin typeface="Courier New"/>
              </a:rPr>
              <a:t>vim &lt;file name&gt; </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When you have entered vim press i to enter insert mode and begin typing.</a:t>
            </a:r>
          </a:p>
          <a:p>
            <a:pPr marL="432000" indent="-324000">
              <a:spcAft>
                <a:spcPts val="1054"/>
              </a:spcAft>
              <a:buClr>
                <a:srgbClr val="009EDA"/>
              </a:buClr>
              <a:buSzPct val="45000"/>
              <a:buFont typeface="Wingdings" charset="2"/>
              <a:buChar char=""/>
            </a:pPr>
            <a:r>
              <a:rPr lang="en-US" sz="2400" b="0" strike="noStrike" spc="-1">
                <a:latin typeface="Noto Sans"/>
              </a:rPr>
              <a:t>To save and exit vim press esc and type </a:t>
            </a:r>
            <a:r>
              <a:rPr lang="en-US" sz="2400" b="0" strike="noStrike" spc="-1">
                <a:latin typeface="Courier New"/>
              </a:rPr>
              <a:t>:wq</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The : means it’s a command and wq means write and quit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18AC-DA77-5EE9-E19C-E04EA5F8AC93}"/>
              </a:ext>
            </a:extLst>
          </p:cNvPr>
          <p:cNvSpPr>
            <a:spLocks noGrp="1"/>
          </p:cNvSpPr>
          <p:nvPr>
            <p:ph type="title"/>
          </p:nvPr>
        </p:nvSpPr>
        <p:spPr/>
        <p:txBody>
          <a:bodyPr/>
          <a:lstStyle/>
          <a:p>
            <a:r>
              <a:rPr lang="en-US" dirty="0">
                <a:solidFill>
                  <a:schemeClr val="bg1"/>
                </a:solidFill>
              </a:rPr>
              <a:t>  “nano”</a:t>
            </a:r>
          </a:p>
        </p:txBody>
      </p:sp>
      <p:sp>
        <p:nvSpPr>
          <p:cNvPr id="3" name="Subtitle 2">
            <a:extLst>
              <a:ext uri="{FF2B5EF4-FFF2-40B4-BE49-F238E27FC236}">
                <a16:creationId xmlns:a16="http://schemas.microsoft.com/office/drawing/2014/main" id="{3D9DFF93-A60F-5F15-F04D-97B65FF1DB98}"/>
              </a:ext>
            </a:extLst>
          </p:cNvPr>
          <p:cNvSpPr>
            <a:spLocks noGrp="1"/>
          </p:cNvSpPr>
          <p:nvPr>
            <p:ph type="subTitle"/>
          </p:nvPr>
        </p:nvSpPr>
        <p:spPr/>
        <p:txBody>
          <a:bodyPr/>
          <a:lstStyle/>
          <a:p>
            <a:r>
              <a:rPr lang="en-US" dirty="0"/>
              <a:t>Make a new file called hello.py to do this type the following command:</a:t>
            </a:r>
          </a:p>
          <a:p>
            <a:r>
              <a:rPr lang="en-US" dirty="0"/>
              <a:t>nano hello.py</a:t>
            </a:r>
          </a:p>
          <a:p>
            <a:r>
              <a:rPr lang="en-US" dirty="0"/>
              <a:t>Exit: CTRL+X</a:t>
            </a:r>
          </a:p>
          <a:p>
            <a:r>
              <a:rPr lang="en-US" dirty="0"/>
              <a:t>Save: CTRL+O</a:t>
            </a:r>
          </a:p>
          <a:p>
            <a:r>
              <a:rPr lang="en-US" dirty="0"/>
              <a:t>The right text</a:t>
            </a:r>
          </a:p>
        </p:txBody>
      </p:sp>
    </p:spTree>
    <p:extLst>
      <p:ext uri="{BB962C8B-B14F-4D97-AF65-F5344CB8AC3E}">
        <p14:creationId xmlns:p14="http://schemas.microsoft.com/office/powerpoint/2010/main" val="317934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Running your code</a:t>
            </a:r>
          </a:p>
        </p:txBody>
      </p:sp>
      <p:sp>
        <p:nvSpPr>
          <p:cNvPr id="136" name="PlaceHolder 2"/>
          <p:cNvSpPr>
            <a:spLocks noGrp="1"/>
          </p:cNvSpPr>
          <p:nvPr>
            <p:ph/>
          </p:nvPr>
        </p:nvSpPr>
        <p:spPr>
          <a:xfrm>
            <a:off x="502920" y="1440000"/>
            <a:ext cx="9021960" cy="413983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000" b="0" strike="noStrike" spc="-1" dirty="0">
                <a:latin typeface="Noto Sans"/>
              </a:rPr>
              <a:t>Now we are ready to run our program. The steps to run it are:</a:t>
            </a:r>
          </a:p>
          <a:p>
            <a:pPr marL="432000" indent="-324000">
              <a:spcAft>
                <a:spcPts val="1054"/>
              </a:spcAft>
              <a:buClr>
                <a:srgbClr val="009EDA"/>
              </a:buClr>
              <a:buSzPct val="45000"/>
              <a:buFont typeface="Wingdings" charset="2"/>
              <a:buChar char=""/>
            </a:pPr>
            <a:r>
              <a:rPr lang="en-US" sz="2000" b="0" strike="noStrike" spc="-1" dirty="0">
                <a:latin typeface="Noto Sans"/>
              </a:rPr>
              <a:t>In the IDLE shell (or whichever IDE your using) select the "Run" command</a:t>
            </a:r>
          </a:p>
          <a:p>
            <a:pPr marL="432000" indent="-324000">
              <a:spcAft>
                <a:spcPts val="1054"/>
              </a:spcAft>
              <a:buClr>
                <a:srgbClr val="009EDA"/>
              </a:buClr>
              <a:buSzPct val="45000"/>
              <a:buFont typeface="Wingdings" charset="2"/>
              <a:buChar char=""/>
            </a:pPr>
            <a:r>
              <a:rPr lang="en-US" sz="2000" b="0" strike="noStrike" spc="-1" dirty="0">
                <a:latin typeface="Noto Sans"/>
              </a:rPr>
              <a:t>Check the output of your program and see if it's doing what you expected</a:t>
            </a:r>
          </a:p>
          <a:p>
            <a:pPr marL="432000" indent="-324000">
              <a:spcAft>
                <a:spcPts val="1054"/>
              </a:spcAft>
              <a:buClr>
                <a:srgbClr val="009EDA"/>
              </a:buClr>
              <a:buSzPct val="45000"/>
              <a:buFont typeface="Wingdings" charset="2"/>
              <a:buChar char=""/>
            </a:pPr>
            <a:r>
              <a:rPr lang="en-US" sz="2000" b="0" strike="noStrike" spc="-1" dirty="0">
                <a:latin typeface="Noto Sans"/>
              </a:rPr>
              <a:t>Fix any errors and/or bugs that come up</a:t>
            </a:r>
          </a:p>
          <a:p>
            <a:pPr marL="432000" indent="-324000">
              <a:spcAft>
                <a:spcPts val="1054"/>
              </a:spcAft>
              <a:buClr>
                <a:srgbClr val="009EDA"/>
              </a:buClr>
              <a:buSzPct val="45000"/>
              <a:buFont typeface="Wingdings" charset="2"/>
              <a:buChar char=""/>
            </a:pPr>
            <a:r>
              <a:rPr lang="en-US" sz="2000" b="0" strike="noStrike" spc="-1" dirty="0">
                <a:latin typeface="Noto Sans"/>
              </a:rPr>
              <a:t>Repeat until it does what it's supposed to</a:t>
            </a:r>
          </a:p>
          <a:p>
            <a:pPr marL="432000" indent="-324000">
              <a:spcAft>
                <a:spcPts val="1054"/>
              </a:spcAft>
              <a:buClr>
                <a:srgbClr val="009EDA"/>
              </a:buClr>
              <a:buSzPct val="45000"/>
              <a:buFont typeface="Wingdings" charset="2"/>
              <a:buChar char=""/>
            </a:pPr>
            <a:r>
              <a:rPr lang="en-US" sz="2000" b="0" strike="noStrike" spc="-1" dirty="0">
                <a:latin typeface="Noto Sans"/>
              </a:rPr>
              <a:t>If you want to run your code in terminal you simply type:</a:t>
            </a:r>
          </a:p>
        </p:txBody>
      </p:sp>
      <p:pic>
        <p:nvPicPr>
          <p:cNvPr id="3" name="Picture 2">
            <a:extLst>
              <a:ext uri="{FF2B5EF4-FFF2-40B4-BE49-F238E27FC236}">
                <a16:creationId xmlns:a16="http://schemas.microsoft.com/office/drawing/2014/main" id="{207D775E-36E0-2B5F-A933-D6A55B08715F}"/>
              </a:ext>
            </a:extLst>
          </p:cNvPr>
          <p:cNvPicPr>
            <a:picLocks noChangeAspect="1"/>
          </p:cNvPicPr>
          <p:nvPr/>
        </p:nvPicPr>
        <p:blipFill>
          <a:blip r:embed="rId3"/>
          <a:stretch>
            <a:fillRect/>
          </a:stretch>
        </p:blipFill>
        <p:spPr>
          <a:xfrm>
            <a:off x="774687" y="4516956"/>
            <a:ext cx="5152761" cy="969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0"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a:solidFill>
                  <a:srgbClr val="3465A4"/>
                </a:solidFill>
                <a:latin typeface="Noto Sans"/>
              </a:rPr>
              <a:t>What is Git</a:t>
            </a:r>
          </a:p>
          <a:p>
            <a:pPr algn="ctr">
              <a:buClr>
                <a:srgbClr val="000000"/>
              </a:buClr>
              <a:buSzPct val="45000"/>
              <a:buFont typeface="Wingdings" charset="2"/>
              <a:buChar char=""/>
            </a:pPr>
            <a:r>
              <a:rPr lang="en-US" sz="3200" b="1" strike="noStrike" spc="-1">
                <a:solidFill>
                  <a:srgbClr val="3465A4"/>
                </a:solidFill>
                <a:latin typeface="Noto Sans"/>
              </a:rPr>
              <a:t>What is GitHub</a:t>
            </a:r>
          </a:p>
          <a:p>
            <a:pPr algn="ctr">
              <a:buClr>
                <a:srgbClr val="000000"/>
              </a:buClr>
              <a:buSzPct val="45000"/>
              <a:buFont typeface="Wingdings" charset="2"/>
              <a:buChar char=""/>
            </a:pPr>
            <a:r>
              <a:rPr lang="en-US" sz="3200" b="1" strike="noStrike" spc="-1">
                <a:solidFill>
                  <a:srgbClr val="3465A4"/>
                </a:solidFill>
                <a:latin typeface="Noto Sans"/>
              </a:rPr>
              <a:t>Using GitHub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2"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 is a piece of version control software that is free, open source, and used by millions of people every day</a:t>
            </a:r>
          </a:p>
          <a:p>
            <a:pPr marL="432000" indent="-324000">
              <a:spcAft>
                <a:spcPts val="1054"/>
              </a:spcAft>
              <a:buClr>
                <a:srgbClr val="009EDA"/>
              </a:buClr>
              <a:buSzPct val="45000"/>
              <a:buFont typeface="Wingdings" charset="2"/>
              <a:buChar char=""/>
            </a:pPr>
            <a:r>
              <a:rPr lang="en-US" sz="2400" b="0" strike="noStrike" spc="-1">
                <a:latin typeface="Noto Sans"/>
              </a:rPr>
              <a:t>A brief aside on software engineering and why we’re using git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Github</a:t>
            </a:r>
          </a:p>
        </p:txBody>
      </p:sp>
      <p:sp>
        <p:nvSpPr>
          <p:cNvPr id="14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Github is a hub for git repositories or repos</a:t>
            </a:r>
          </a:p>
          <a:p>
            <a:pPr marL="432000" indent="-324000">
              <a:spcAft>
                <a:spcPts val="1054"/>
              </a:spcAft>
              <a:buClr>
                <a:srgbClr val="009EDA"/>
              </a:buClr>
              <a:buSzPct val="45000"/>
              <a:buFont typeface="Wingdings" charset="2"/>
              <a:buChar char=""/>
            </a:pPr>
            <a:r>
              <a:rPr lang="en-US" sz="2400" b="0" strike="noStrike" spc="-1">
                <a:latin typeface="Noto Sans"/>
              </a:rPr>
              <a:t>Allows for relatively easy use of git over the internet</a:t>
            </a:r>
          </a:p>
          <a:p>
            <a:pPr marL="432000" indent="-324000">
              <a:spcAft>
                <a:spcPts val="1054"/>
              </a:spcAft>
              <a:buClr>
                <a:srgbClr val="009EDA"/>
              </a:buClr>
              <a:buSzPct val="45000"/>
              <a:buFont typeface="Wingdings" charset="2"/>
              <a:buChar char=""/>
            </a:pPr>
            <a:r>
              <a:rPr lang="en-US" sz="2400" b="0" strike="noStrike" spc="-1">
                <a:latin typeface="Noto Sans"/>
              </a:rPr>
              <a:t>For this class we will be using github classroom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145" name="Picture 144"/>
          <p:cNvPicPr/>
          <p:nvPr/>
        </p:nvPicPr>
        <p:blipFill>
          <a:blip r:embed="rId3"/>
          <a:stretch/>
        </p:blipFill>
        <p:spPr>
          <a:xfrm>
            <a:off x="834480" y="1440000"/>
            <a:ext cx="3802320" cy="3510000"/>
          </a:xfrm>
          <a:prstGeom prst="rect">
            <a:avLst/>
          </a:prstGeom>
          <a:ln w="18000">
            <a:noFill/>
          </a:ln>
        </p:spPr>
      </p:pic>
      <p:sp>
        <p:nvSpPr>
          <p:cNvPr id="14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Exercise 0 (Using Github)</a:t>
            </a:r>
          </a:p>
        </p:txBody>
      </p:sp>
      <p:sp>
        <p:nvSpPr>
          <p:cNvPr id="147" name="PlaceHolder 2"/>
          <p:cNvSpPr>
            <a:spLocks noGrp="1"/>
          </p:cNvSpPr>
          <p:nvPr>
            <p:ph/>
          </p:nvPr>
        </p:nvSpPr>
        <p:spPr>
          <a:xfrm>
            <a:off x="5151600" y="1440000"/>
            <a:ext cx="439164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Create a GitHub account</a:t>
            </a:r>
          </a:p>
          <a:p>
            <a:pPr marL="432000" indent="-324000">
              <a:spcAft>
                <a:spcPts val="1054"/>
              </a:spcAft>
              <a:buClr>
                <a:srgbClr val="009EDA"/>
              </a:buClr>
              <a:buSzPct val="45000"/>
              <a:buFont typeface="Wingdings" charset="2"/>
              <a:buChar char=""/>
            </a:pPr>
            <a:r>
              <a:rPr lang="en-US" sz="2400" b="0" strike="noStrike" spc="-1">
                <a:latin typeface="Noto Sans"/>
              </a:rPr>
              <a:t>Go to the class wiki and click the link for your class time</a:t>
            </a:r>
          </a:p>
          <a:p>
            <a:pPr marL="432000" indent="-324000">
              <a:spcAft>
                <a:spcPts val="1054"/>
              </a:spcAft>
              <a:buClr>
                <a:srgbClr val="009EDA"/>
              </a:buClr>
              <a:buSzPct val="45000"/>
              <a:buFont typeface="Wingdings" charset="2"/>
              <a:buChar char=""/>
            </a:pPr>
            <a:r>
              <a:rPr lang="en-US" sz="2400" b="0" strike="noStrike" spc="-1">
                <a:latin typeface="Noto Sans"/>
              </a:rPr>
              <a:t>Clone the repo on a local device</a:t>
            </a:r>
          </a:p>
          <a:p>
            <a:pPr marL="432000" indent="-324000">
              <a:spcAft>
                <a:spcPts val="1054"/>
              </a:spcAft>
              <a:buClr>
                <a:srgbClr val="009EDA"/>
              </a:buClr>
              <a:buSzPct val="45000"/>
              <a:buFont typeface="Wingdings" charset="2"/>
              <a:buChar char=""/>
            </a:pPr>
            <a:r>
              <a:rPr lang="en-US" sz="2400" b="0" strike="noStrike" spc="-1">
                <a:latin typeface="Noto Sans"/>
              </a:rPr>
              <a:t>Begin coding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D59-766B-B2AE-D121-677E427339BC}"/>
              </a:ext>
            </a:extLst>
          </p:cNvPr>
          <p:cNvSpPr>
            <a:spLocks noGrp="1"/>
          </p:cNvSpPr>
          <p:nvPr>
            <p:ph type="title"/>
          </p:nvPr>
        </p:nvSpPr>
        <p:spPr/>
        <p:txBody>
          <a:bodyPr>
            <a:noAutofit/>
          </a:bodyPr>
          <a:lstStyle/>
          <a:p>
            <a:r>
              <a:rPr lang="en-US" sz="3200" dirty="0"/>
              <a:t>Cloning your personal repository for local work</a:t>
            </a:r>
          </a:p>
        </p:txBody>
      </p:sp>
      <p:sp>
        <p:nvSpPr>
          <p:cNvPr id="3" name="Content Placeholder 2">
            <a:extLst>
              <a:ext uri="{FF2B5EF4-FFF2-40B4-BE49-F238E27FC236}">
                <a16:creationId xmlns:a16="http://schemas.microsoft.com/office/drawing/2014/main" id="{230B9E45-7ABF-23DF-2E72-48513D00C0BD}"/>
              </a:ext>
            </a:extLst>
          </p:cNvPr>
          <p:cNvSpPr>
            <a:spLocks noGrp="1"/>
          </p:cNvSpPr>
          <p:nvPr>
            <p:ph/>
          </p:nvPr>
        </p:nvSpPr>
        <p:spPr>
          <a:xfrm>
            <a:off x="540000" y="1258957"/>
            <a:ext cx="9000000" cy="3691043"/>
          </a:xfrm>
        </p:spPr>
        <p:txBody>
          <a:bodyPr>
            <a:normAutofit fontScale="92500" lnSpcReduction="10000"/>
          </a:bodyPr>
          <a:lstStyle/>
          <a:p>
            <a:r>
              <a:rPr lang="en-US" dirty="0"/>
              <a:t>Now, you should a new page with a LOT of different links and buttons. Don't worry. You should see a big green button labeled "Code" which you can do one of two things with</a:t>
            </a:r>
          </a:p>
          <a:p>
            <a:endParaRPr lang="en-US" dirty="0"/>
          </a:p>
          <a:p>
            <a:r>
              <a:rPr lang="en-US" dirty="0"/>
              <a:t>Copy the URL which you can use to "clone" the repository to your lab machine. See below for cloning instructions.</a:t>
            </a:r>
          </a:p>
          <a:p>
            <a:r>
              <a:rPr lang="en-US" dirty="0"/>
              <a:t>click and select the option to open with "GitHub Desktop Client" if you're working on your laptop. This creates a clone of the repository on your local machine and you can begin creating files in it.</a:t>
            </a:r>
          </a:p>
        </p:txBody>
      </p:sp>
    </p:spTree>
    <p:extLst>
      <p:ext uri="{BB962C8B-B14F-4D97-AF65-F5344CB8AC3E}">
        <p14:creationId xmlns:p14="http://schemas.microsoft.com/office/powerpoint/2010/main" val="12628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9DA4B5-2DDA-3381-7B0F-18F090B23E10}"/>
              </a:ext>
            </a:extLst>
          </p:cNvPr>
          <p:cNvSpPr>
            <a:spLocks noGrp="1"/>
          </p:cNvSpPr>
          <p:nvPr>
            <p:ph type="subTitle"/>
          </p:nvPr>
        </p:nvSpPr>
        <p:spPr/>
        <p:txBody>
          <a:bodyPr/>
          <a:lstStyle/>
          <a:p>
            <a:r>
              <a:rPr lang="en-US" dirty="0"/>
              <a:t>TA : Anahita Memar </a:t>
            </a:r>
          </a:p>
          <a:p>
            <a:r>
              <a:rPr lang="en-US" dirty="0"/>
              <a:t>Email : </a:t>
            </a:r>
            <a:r>
              <a:rPr lang="en-US" dirty="0">
                <a:hlinkClick r:id="rId2"/>
              </a:rPr>
              <a:t>amemar@ku.edu</a:t>
            </a:r>
            <a:endParaRPr lang="en-US" dirty="0"/>
          </a:p>
          <a:p>
            <a:r>
              <a:rPr lang="en-US" dirty="0"/>
              <a:t>Office : 3011</a:t>
            </a:r>
          </a:p>
          <a:p>
            <a:r>
              <a:rPr lang="en-US" dirty="0"/>
              <a:t>Office Hour : Fridays 11:00 AM – 1:00 AM</a:t>
            </a:r>
          </a:p>
        </p:txBody>
      </p:sp>
    </p:spTree>
    <p:extLst>
      <p:ext uri="{BB962C8B-B14F-4D97-AF65-F5344CB8AC3E}">
        <p14:creationId xmlns:p14="http://schemas.microsoft.com/office/powerpoint/2010/main" val="294524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212-B05E-65B3-DFDD-E3A87EF3FF8A}"/>
              </a:ext>
            </a:extLst>
          </p:cNvPr>
          <p:cNvSpPr>
            <a:spLocks noGrp="1"/>
          </p:cNvSpPr>
          <p:nvPr>
            <p:ph type="title"/>
          </p:nvPr>
        </p:nvSpPr>
        <p:spPr/>
        <p:txBody>
          <a:bodyPr/>
          <a:lstStyle/>
          <a:p>
            <a:r>
              <a:rPr lang="en-US" dirty="0"/>
              <a:t>Cloning via terminal</a:t>
            </a:r>
          </a:p>
        </p:txBody>
      </p:sp>
      <p:sp>
        <p:nvSpPr>
          <p:cNvPr id="3" name="Subtitle 2">
            <a:extLst>
              <a:ext uri="{FF2B5EF4-FFF2-40B4-BE49-F238E27FC236}">
                <a16:creationId xmlns:a16="http://schemas.microsoft.com/office/drawing/2014/main" id="{808C8819-8D10-FB20-6507-DE1916B4267D}"/>
              </a:ext>
            </a:extLst>
          </p:cNvPr>
          <p:cNvSpPr>
            <a:spLocks noGrp="1"/>
          </p:cNvSpPr>
          <p:nvPr>
            <p:ph type="subTitle"/>
          </p:nvPr>
        </p:nvSpPr>
        <p:spPr/>
        <p:txBody>
          <a:bodyPr/>
          <a:lstStyle/>
          <a:p>
            <a:r>
              <a:rPr lang="en-US" sz="2400" dirty="0"/>
              <a:t>Copy the URL (same URL from previous steps)</a:t>
            </a:r>
          </a:p>
          <a:p>
            <a:r>
              <a:rPr lang="en-US" sz="2400" dirty="0"/>
              <a:t>Create a folder on your local machine that you want to store this weeks lab in</a:t>
            </a:r>
          </a:p>
          <a:p>
            <a:r>
              <a:rPr lang="en-US" sz="2400" dirty="0"/>
              <a:t>Right-click on that folder and choose "Open in Terminal"</a:t>
            </a:r>
          </a:p>
          <a:p>
            <a:r>
              <a:rPr lang="en-US" sz="2400" dirty="0"/>
              <a:t>Type this command in terminal:</a:t>
            </a:r>
          </a:p>
        </p:txBody>
      </p:sp>
      <p:pic>
        <p:nvPicPr>
          <p:cNvPr id="5" name="Picture 4">
            <a:extLst>
              <a:ext uri="{FF2B5EF4-FFF2-40B4-BE49-F238E27FC236}">
                <a16:creationId xmlns:a16="http://schemas.microsoft.com/office/drawing/2014/main" id="{585E53E8-EE0B-4540-F74E-4D034D5B2639}"/>
              </a:ext>
            </a:extLst>
          </p:cNvPr>
          <p:cNvPicPr>
            <a:picLocks noChangeAspect="1"/>
          </p:cNvPicPr>
          <p:nvPr/>
        </p:nvPicPr>
        <p:blipFill>
          <a:blip r:embed="rId2"/>
          <a:stretch>
            <a:fillRect/>
          </a:stretch>
        </p:blipFill>
        <p:spPr>
          <a:xfrm>
            <a:off x="387218" y="4353209"/>
            <a:ext cx="9305563" cy="956791"/>
          </a:xfrm>
          <a:prstGeom prst="rect">
            <a:avLst/>
          </a:prstGeom>
        </p:spPr>
      </p:pic>
    </p:spTree>
    <p:extLst>
      <p:ext uri="{BB962C8B-B14F-4D97-AF65-F5344CB8AC3E}">
        <p14:creationId xmlns:p14="http://schemas.microsoft.com/office/powerpoint/2010/main" val="115526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Exercise 1 (Using Github cont)</a:t>
            </a:r>
          </a:p>
        </p:txBody>
      </p:sp>
      <p:sp>
        <p:nvSpPr>
          <p:cNvPr id="14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Create a python script to print the line “This is my first lab exercise!“ to the terminal</a:t>
            </a:r>
          </a:p>
          <a:p>
            <a:pPr marL="432000" indent="-324000">
              <a:spcAft>
                <a:spcPts val="1054"/>
              </a:spcAft>
              <a:buClr>
                <a:srgbClr val="009EDA"/>
              </a:buClr>
              <a:buSzPct val="45000"/>
              <a:buFont typeface="Wingdings" charset="2"/>
              <a:buChar char=""/>
            </a:pPr>
            <a:r>
              <a:rPr lang="de-AT" sz="2400" b="0" strike="noStrike" spc="-1">
                <a:latin typeface="Noto Sans"/>
              </a:rPr>
              <a:t>Then upload it to git using the commands</a:t>
            </a:r>
          </a:p>
          <a:p>
            <a:pPr marL="864000" lvl="1" indent="-324000">
              <a:spcAft>
                <a:spcPts val="842"/>
              </a:spcAft>
              <a:buClr>
                <a:srgbClr val="009EDA"/>
              </a:buClr>
              <a:buSzPct val="45000"/>
              <a:buFont typeface="Wingdings" charset="2"/>
              <a:buChar char=""/>
            </a:pPr>
            <a:r>
              <a:rPr lang="de-AT" sz="2100" b="0" strike="noStrike" spc="-1">
                <a:latin typeface="Courier New"/>
              </a:rPr>
              <a:t>git add &lt;file name&gt;</a:t>
            </a:r>
            <a:endParaRPr lang="de-AT" sz="2100" b="0" strike="noStrike" spc="-1">
              <a:latin typeface="Noto Sans"/>
            </a:endParaRPr>
          </a:p>
          <a:p>
            <a:pPr marL="864000" lvl="1" indent="-324000">
              <a:spcAft>
                <a:spcPts val="842"/>
              </a:spcAft>
              <a:buClr>
                <a:srgbClr val="009EDA"/>
              </a:buClr>
              <a:buSzPct val="45000"/>
              <a:buFont typeface="Wingdings" charset="2"/>
              <a:buChar char=""/>
            </a:pPr>
            <a:r>
              <a:rPr lang="de-AT" sz="2100" b="0" strike="noStrike" spc="-1">
                <a:latin typeface="Courier New"/>
              </a:rPr>
              <a:t>git commit -m “&lt; meaningful message&gt;“</a:t>
            </a:r>
            <a:endParaRPr lang="de-AT" sz="2100" b="0" strike="noStrike" spc="-1">
              <a:latin typeface="Noto Sans"/>
            </a:endParaRPr>
          </a:p>
          <a:p>
            <a:pPr marL="864000" lvl="1" indent="-324000">
              <a:spcAft>
                <a:spcPts val="842"/>
              </a:spcAft>
              <a:buClr>
                <a:srgbClr val="009EDA"/>
              </a:buClr>
              <a:buSzPct val="45000"/>
              <a:buFont typeface="Wingdings" charset="2"/>
              <a:buChar char=""/>
            </a:pPr>
            <a:r>
              <a:rPr lang="de-AT" sz="2100" b="0" strike="noStrike" spc="-1">
                <a:latin typeface="Courier New"/>
              </a:rPr>
              <a:t>git push</a:t>
            </a:r>
            <a:endParaRPr lang="de-AT" sz="2100" b="0" strike="noStrike" spc="-1">
              <a:latin typeface="No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Making commits and pushes via terminal</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39999" y="1080000"/>
            <a:ext cx="9000000" cy="2100522"/>
          </a:xfrm>
        </p:spPr>
        <p:txBody>
          <a:bodyPr/>
          <a:lstStyle/>
          <a:p>
            <a:r>
              <a:rPr lang="en-US" dirty="0"/>
              <a:t>Save your file(s)</a:t>
            </a:r>
          </a:p>
          <a:p>
            <a:r>
              <a:rPr lang="en-US" dirty="0"/>
              <a:t>Add the changed files to git's "staging area" by typing:</a:t>
            </a:r>
          </a:p>
          <a:p>
            <a:endParaRPr lang="en-US" dirty="0"/>
          </a:p>
        </p:txBody>
      </p:sp>
      <p:pic>
        <p:nvPicPr>
          <p:cNvPr id="5" name="Picture 4">
            <a:extLst>
              <a:ext uri="{FF2B5EF4-FFF2-40B4-BE49-F238E27FC236}">
                <a16:creationId xmlns:a16="http://schemas.microsoft.com/office/drawing/2014/main" id="{12A27459-F6F5-D9DE-7E16-652F18B409AE}"/>
              </a:ext>
            </a:extLst>
          </p:cNvPr>
          <p:cNvPicPr>
            <a:picLocks noChangeAspect="1"/>
          </p:cNvPicPr>
          <p:nvPr/>
        </p:nvPicPr>
        <p:blipFill>
          <a:blip r:embed="rId2"/>
          <a:stretch>
            <a:fillRect/>
          </a:stretch>
        </p:blipFill>
        <p:spPr>
          <a:xfrm>
            <a:off x="632765" y="2277340"/>
            <a:ext cx="3870779" cy="903182"/>
          </a:xfrm>
          <a:prstGeom prst="rect">
            <a:avLst/>
          </a:prstGeom>
        </p:spPr>
      </p:pic>
    </p:spTree>
    <p:extLst>
      <p:ext uri="{BB962C8B-B14F-4D97-AF65-F5344CB8AC3E}">
        <p14:creationId xmlns:p14="http://schemas.microsoft.com/office/powerpoint/2010/main" val="304874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6372B5-82F0-A35E-DC01-92B9DCA5FCE1}"/>
              </a:ext>
            </a:extLst>
          </p:cNvPr>
          <p:cNvSpPr>
            <a:spLocks noGrp="1"/>
          </p:cNvSpPr>
          <p:nvPr>
            <p:ph type="subTitle"/>
          </p:nvPr>
        </p:nvSpPr>
        <p:spPr>
          <a:xfrm>
            <a:off x="450193" y="448324"/>
            <a:ext cx="9000000" cy="3869635"/>
          </a:xfrm>
        </p:spPr>
        <p:txBody>
          <a:bodyPr/>
          <a:lstStyle/>
          <a:p>
            <a:r>
              <a:rPr lang="en-US" dirty="0"/>
              <a:t>Commit the changes to your local repository by typing:</a:t>
            </a:r>
          </a:p>
          <a:p>
            <a:endParaRPr lang="en-US" dirty="0"/>
          </a:p>
          <a:p>
            <a:pPr marL="0" indent="0">
              <a:buNone/>
            </a:pPr>
            <a:endParaRPr lang="en-US" dirty="0"/>
          </a:p>
          <a:p>
            <a:r>
              <a:rPr lang="en-US" dirty="0"/>
              <a:t>We have just added a remote to our repository. Now we will push our changes repository to </a:t>
            </a:r>
            <a:r>
              <a:rPr lang="en-US" dirty="0" err="1"/>
              <a:t>github</a:t>
            </a:r>
            <a:r>
              <a:rPr lang="en-US" dirty="0"/>
              <a:t>.</a:t>
            </a:r>
          </a:p>
        </p:txBody>
      </p:sp>
      <p:pic>
        <p:nvPicPr>
          <p:cNvPr id="4" name="Picture 3">
            <a:extLst>
              <a:ext uri="{FF2B5EF4-FFF2-40B4-BE49-F238E27FC236}">
                <a16:creationId xmlns:a16="http://schemas.microsoft.com/office/drawing/2014/main" id="{6B7DBD61-7164-1FB8-4E58-AAA70C0D94AE}"/>
              </a:ext>
            </a:extLst>
          </p:cNvPr>
          <p:cNvPicPr>
            <a:picLocks noChangeAspect="1"/>
          </p:cNvPicPr>
          <p:nvPr/>
        </p:nvPicPr>
        <p:blipFill>
          <a:blip r:embed="rId2"/>
          <a:stretch>
            <a:fillRect/>
          </a:stretch>
        </p:blipFill>
        <p:spPr>
          <a:xfrm>
            <a:off x="515507" y="1645557"/>
            <a:ext cx="8306923" cy="899371"/>
          </a:xfrm>
          <a:prstGeom prst="rect">
            <a:avLst/>
          </a:prstGeom>
        </p:spPr>
      </p:pic>
      <p:pic>
        <p:nvPicPr>
          <p:cNvPr id="8" name="Picture 7">
            <a:extLst>
              <a:ext uri="{FF2B5EF4-FFF2-40B4-BE49-F238E27FC236}">
                <a16:creationId xmlns:a16="http://schemas.microsoft.com/office/drawing/2014/main" id="{7C3C2ADA-EB6B-23F2-B3CE-566543E237DC}"/>
              </a:ext>
            </a:extLst>
          </p:cNvPr>
          <p:cNvPicPr>
            <a:picLocks noChangeAspect="1"/>
          </p:cNvPicPr>
          <p:nvPr/>
        </p:nvPicPr>
        <p:blipFill>
          <a:blip r:embed="rId3"/>
          <a:stretch>
            <a:fillRect/>
          </a:stretch>
        </p:blipFill>
        <p:spPr>
          <a:xfrm>
            <a:off x="630432" y="3633931"/>
            <a:ext cx="4532703" cy="1881261"/>
          </a:xfrm>
          <a:prstGeom prst="rect">
            <a:avLst/>
          </a:prstGeom>
        </p:spPr>
      </p:pic>
    </p:spTree>
    <p:extLst>
      <p:ext uri="{BB962C8B-B14F-4D97-AF65-F5344CB8AC3E}">
        <p14:creationId xmlns:p14="http://schemas.microsoft.com/office/powerpoint/2010/main" val="2766842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Exercise 2 </a:t>
            </a:r>
          </a:p>
        </p:txBody>
      </p:sp>
      <p:sp>
        <p:nvSpPr>
          <p:cNvPr id="151"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Create a program to display your name, major, and hobbies. Print each statement on its own line. Your output should be similar to the output below. Remember to use "\t" in your output String to cause it to indent. </a:t>
            </a:r>
          </a:p>
          <a:p>
            <a:pPr marL="432000" indent="-324000">
              <a:spcAft>
                <a:spcPts val="1054"/>
              </a:spcAft>
              <a:buClr>
                <a:srgbClr val="009EDA"/>
              </a:buClr>
              <a:buSzPct val="45000"/>
              <a:buFont typeface="Wingdings" charset="2"/>
              <a:buChar char=""/>
            </a:pPr>
            <a:endParaRPr lang="de-AT" sz="2400" b="0" strike="noStrike" spc="-1">
              <a:latin typeface="Noto Sans"/>
            </a:endParaRPr>
          </a:p>
        </p:txBody>
      </p:sp>
      <p:pic>
        <p:nvPicPr>
          <p:cNvPr id="152" name="Picture 151"/>
          <p:cNvPicPr/>
          <p:nvPr/>
        </p:nvPicPr>
        <p:blipFill>
          <a:blip r:embed="rId3"/>
          <a:stretch/>
        </p:blipFill>
        <p:spPr>
          <a:xfrm>
            <a:off x="1543320" y="3200400"/>
            <a:ext cx="3485880" cy="1790280"/>
          </a:xfrm>
          <a:prstGeom prst="rect">
            <a:avLst/>
          </a:prstGeom>
          <a:ln w="1800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Rules for Homework</a:t>
            </a:r>
          </a:p>
        </p:txBody>
      </p:sp>
      <p:sp>
        <p:nvSpPr>
          <p:cNvPr id="15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Name</a:t>
            </a:r>
          </a:p>
          <a:p>
            <a:pPr marL="432000" indent="-324000">
              <a:spcAft>
                <a:spcPts val="1054"/>
              </a:spcAft>
              <a:buClr>
                <a:srgbClr val="009EDA"/>
              </a:buClr>
              <a:buSzPct val="45000"/>
              <a:buFont typeface="Wingdings" charset="2"/>
              <a:buChar char=""/>
            </a:pPr>
            <a:r>
              <a:rPr lang="en-US" sz="2400" b="0" strike="noStrike" spc="-1">
                <a:latin typeface="Noto Sans"/>
              </a:rPr>
              <a:t>Major</a:t>
            </a:r>
          </a:p>
          <a:p>
            <a:pPr marL="432000" indent="-324000">
              <a:spcAft>
                <a:spcPts val="1054"/>
              </a:spcAft>
              <a:buClr>
                <a:srgbClr val="009EDA"/>
              </a:buClr>
              <a:buSzPct val="45000"/>
              <a:buFont typeface="Wingdings" charset="2"/>
              <a:buChar char=""/>
            </a:pPr>
            <a:r>
              <a:rPr lang="en-US" sz="2400" b="0" strike="noStrike" spc="-1">
                <a:latin typeface="Noto Sans"/>
              </a:rPr>
              <a:t>Fun Fact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Rules for Homework</a:t>
            </a:r>
          </a:p>
        </p:txBody>
      </p:sp>
      <p:sp>
        <p:nvSpPr>
          <p:cNvPr id="156"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All programs must have a comment header</a:t>
            </a:r>
          </a:p>
          <a:p>
            <a:pPr marL="432000" indent="-324000">
              <a:spcAft>
                <a:spcPts val="1054"/>
              </a:spcAft>
              <a:buClr>
                <a:srgbClr val="009EDA"/>
              </a:buClr>
              <a:buSzPct val="45000"/>
              <a:buFont typeface="Wingdings" charset="2"/>
              <a:buChar char=""/>
            </a:pPr>
            <a:r>
              <a:rPr lang="en-US" sz="2400" b="0" strike="noStrike" spc="-1">
                <a:latin typeface="Noto Sans"/>
              </a:rPr>
              <a:t>All programs must run</a:t>
            </a:r>
          </a:p>
          <a:p>
            <a:pPr marL="432000" indent="-324000">
              <a:spcAft>
                <a:spcPts val="1054"/>
              </a:spcAft>
              <a:buClr>
                <a:srgbClr val="009EDA"/>
              </a:buClr>
              <a:buSzPct val="45000"/>
              <a:buFont typeface="Wingdings" charset="2"/>
              <a:buChar char=""/>
            </a:pPr>
            <a:r>
              <a:rPr lang="en-US" sz="2400" b="0" strike="noStrike" spc="-1">
                <a:latin typeface="Noto Sans"/>
              </a:rPr>
              <a:t>Attendance is 10% of your grade</a:t>
            </a:r>
          </a:p>
        </p:txBody>
      </p:sp>
      <p:pic>
        <p:nvPicPr>
          <p:cNvPr id="157" name="Picture 156"/>
          <p:cNvPicPr/>
          <p:nvPr/>
        </p:nvPicPr>
        <p:blipFill>
          <a:blip r:embed="rId3"/>
          <a:stretch/>
        </p:blipFill>
        <p:spPr>
          <a:xfrm>
            <a:off x="5151240" y="2342880"/>
            <a:ext cx="4391640" cy="1703880"/>
          </a:xfrm>
          <a:prstGeom prst="rect">
            <a:avLst/>
          </a:prstGeom>
          <a:ln w="1800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Lab Conduct</a:t>
            </a:r>
          </a:p>
        </p:txBody>
      </p:sp>
      <p:sp>
        <p:nvSpPr>
          <p:cNvPr id="159"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Do not use unauthorized aid</a:t>
            </a:r>
          </a:p>
          <a:p>
            <a:pPr marL="432000" indent="-324000">
              <a:spcAft>
                <a:spcPts val="1054"/>
              </a:spcAft>
              <a:buClr>
                <a:srgbClr val="009EDA"/>
              </a:buClr>
              <a:buSzPct val="45000"/>
              <a:buFont typeface="Wingdings" charset="2"/>
              <a:buChar char=""/>
            </a:pPr>
            <a:r>
              <a:rPr lang="en-US" sz="2400" b="0" strike="noStrike" spc="-1" dirty="0">
                <a:latin typeface="Noto Sans"/>
              </a:rPr>
              <a:t>Do not use code from another student</a:t>
            </a:r>
          </a:p>
          <a:p>
            <a:pPr marL="432000" indent="-324000">
              <a:spcAft>
                <a:spcPts val="1054"/>
              </a:spcAft>
              <a:buClr>
                <a:srgbClr val="009EDA"/>
              </a:buClr>
              <a:buSzPct val="45000"/>
              <a:buFont typeface="Wingdings" charset="2"/>
              <a:buChar char=""/>
            </a:pPr>
            <a:r>
              <a:rPr lang="en-US" sz="2400" b="0" strike="noStrike" spc="-1" dirty="0">
                <a:latin typeface="Noto Sans"/>
              </a:rPr>
              <a:t>Do not reuse code from a prior semester</a:t>
            </a:r>
          </a:p>
          <a:p>
            <a:pPr marL="108000">
              <a:spcAft>
                <a:spcPts val="1054"/>
              </a:spcAft>
              <a:buClr>
                <a:srgbClr val="009EDA"/>
              </a:buClr>
              <a:buSzPct val="45000"/>
            </a:pPr>
            <a:endParaRPr lang="en-US" sz="2400" b="0" strike="noStrike" spc="-1" dirty="0">
              <a:latin typeface="No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EAF7-D5DC-0F1E-4906-11C30C4D5C9C}"/>
              </a:ext>
            </a:extLst>
          </p:cNvPr>
          <p:cNvSpPr>
            <a:spLocks noGrp="1"/>
          </p:cNvSpPr>
          <p:nvPr>
            <p:ph type="title"/>
          </p:nvPr>
        </p:nvSpPr>
        <p:spPr>
          <a:xfrm>
            <a:off x="540000" y="90000"/>
            <a:ext cx="9000000" cy="1175464"/>
          </a:xfrm>
        </p:spPr>
        <p:txBody>
          <a:bodyPr>
            <a:normAutofit/>
          </a:bodyPr>
          <a:lstStyle/>
          <a:p>
            <a:r>
              <a:rPr lang="en-US" sz="3200" dirty="0"/>
              <a:t>Please put all of your files in one folder and upload that folder in GitHub</a:t>
            </a:r>
          </a:p>
        </p:txBody>
      </p:sp>
    </p:spTree>
    <p:extLst>
      <p:ext uri="{BB962C8B-B14F-4D97-AF65-F5344CB8AC3E}">
        <p14:creationId xmlns:p14="http://schemas.microsoft.com/office/powerpoint/2010/main" val="136235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Objectives</a:t>
            </a:r>
          </a:p>
        </p:txBody>
      </p:sp>
      <p:sp>
        <p:nvSpPr>
          <p:cNvPr id="130"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Get familiar with Python interactive shell</a:t>
            </a:r>
          </a:p>
          <a:p>
            <a:pPr marL="432000" indent="-324000">
              <a:spcAft>
                <a:spcPts val="1054"/>
              </a:spcAft>
              <a:buClr>
                <a:srgbClr val="009EDA"/>
              </a:buClr>
              <a:buSzPct val="45000"/>
              <a:buFont typeface="Wingdings" charset="2"/>
              <a:buChar char=""/>
            </a:pPr>
            <a:r>
              <a:rPr lang="en-US" sz="2400" b="0" strike="noStrike" spc="-1" dirty="0">
                <a:latin typeface="Noto Sans"/>
              </a:rPr>
              <a:t>Learn to make .</a:t>
            </a:r>
            <a:r>
              <a:rPr lang="en-US" sz="2400" b="0" strike="noStrike" spc="-1" dirty="0" err="1">
                <a:latin typeface="Noto Sans"/>
              </a:rPr>
              <a:t>py</a:t>
            </a:r>
            <a:r>
              <a:rPr lang="en-US" sz="2400" b="0" strike="noStrike" spc="-1" dirty="0">
                <a:latin typeface="Noto Sans"/>
              </a:rPr>
              <a:t> files</a:t>
            </a:r>
          </a:p>
          <a:p>
            <a:pPr marL="432000" indent="-324000">
              <a:spcAft>
                <a:spcPts val="1054"/>
              </a:spcAft>
              <a:buClr>
                <a:srgbClr val="009EDA"/>
              </a:buClr>
              <a:buSzPct val="45000"/>
              <a:buFont typeface="Wingdings" charset="2"/>
              <a:buChar char=""/>
            </a:pPr>
            <a:r>
              <a:rPr lang="en-US" sz="2400" b="0" strike="noStrike" spc="-1" dirty="0">
                <a:latin typeface="Noto Sans"/>
              </a:rPr>
              <a:t>Write and run a couple of simple programs</a:t>
            </a:r>
          </a:p>
          <a:p>
            <a:pPr marL="432000" indent="-324000">
              <a:spcAft>
                <a:spcPts val="1054"/>
              </a:spcAft>
              <a:buClr>
                <a:srgbClr val="009EDA"/>
              </a:buClr>
              <a:buSzPct val="45000"/>
              <a:buFont typeface="Wingdings" charset="2"/>
              <a:buChar char=""/>
            </a:pPr>
            <a:r>
              <a:rPr lang="en-US" sz="2400" b="0" strike="noStrike" spc="-1" dirty="0">
                <a:latin typeface="Noto Sans"/>
              </a:rPr>
              <a:t>Learn how to clone and commit code to a GitHub repository</a:t>
            </a:r>
          </a:p>
          <a:p>
            <a:pPr marL="432000" indent="-324000">
              <a:spcAft>
                <a:spcPts val="1054"/>
              </a:spcAft>
              <a:buClr>
                <a:srgbClr val="009EDA"/>
              </a:buClr>
              <a:buSzPct val="45000"/>
              <a:buFont typeface="Wingdings" charset="2"/>
              <a:buChar char=""/>
            </a:pPr>
            <a:r>
              <a:rPr lang="en-US" sz="2400" b="0" strike="noStrike" spc="-1" dirty="0">
                <a:latin typeface="Noto Sans"/>
              </a:rPr>
              <a:t>Submit your work via GitHub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Python</a:t>
            </a:r>
          </a:p>
        </p:txBody>
      </p:sp>
      <p:sp>
        <p:nvSpPr>
          <p:cNvPr id="13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dirty="0">
                <a:solidFill>
                  <a:srgbClr val="3465A4"/>
                </a:solidFill>
                <a:latin typeface="Noto Sans"/>
              </a:rPr>
              <a:t>Live Shell</a:t>
            </a:r>
          </a:p>
          <a:p>
            <a:pPr algn="ctr">
              <a:buClr>
                <a:srgbClr val="000000"/>
              </a:buClr>
              <a:buSzPct val="45000"/>
              <a:buFont typeface="Wingdings" charset="2"/>
              <a:buChar char=""/>
            </a:pPr>
            <a:r>
              <a:rPr lang="en-US" sz="3200" b="1" strike="noStrike" spc="-1" dirty="0">
                <a:solidFill>
                  <a:srgbClr val="3465A4"/>
                </a:solidFill>
                <a:latin typeface="Noto Sans"/>
              </a:rPr>
              <a:t>.</a:t>
            </a:r>
            <a:r>
              <a:rPr lang="en-US" sz="3200" b="1" strike="noStrike" spc="-1" dirty="0" err="1">
                <a:solidFill>
                  <a:srgbClr val="3465A4"/>
                </a:solidFill>
                <a:latin typeface="Noto Sans"/>
              </a:rPr>
              <a:t>py</a:t>
            </a:r>
            <a:r>
              <a:rPr lang="en-US" sz="3200" b="1" strike="noStrike" spc="-1" dirty="0">
                <a:solidFill>
                  <a:srgbClr val="3465A4"/>
                </a:solidFill>
                <a:latin typeface="Noto Sans"/>
              </a:rPr>
              <a:t> files</a:t>
            </a:r>
          </a:p>
          <a:p>
            <a:pPr algn="ctr">
              <a:buClr>
                <a:srgbClr val="000000"/>
              </a:buClr>
              <a:buSzPct val="45000"/>
              <a:buFont typeface="Wingdings" charset="2"/>
              <a:buChar char=""/>
            </a:pPr>
            <a:r>
              <a:rPr lang="en-US" sz="3200" b="1" strike="noStrike" spc="-1" dirty="0">
                <a:solidFill>
                  <a:srgbClr val="3465A4"/>
                </a:solidFill>
                <a:latin typeface="Noto Sans"/>
              </a:rPr>
              <a:t>Running Files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Live Shell</a:t>
            </a:r>
          </a:p>
        </p:txBody>
      </p:sp>
      <p:sp>
        <p:nvSpPr>
          <p:cNvPr id="13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Refers to an environment where python code is usually run line by line</a:t>
            </a:r>
          </a:p>
          <a:p>
            <a:pPr marL="432000" indent="-324000">
              <a:spcAft>
                <a:spcPts val="1054"/>
              </a:spcAft>
              <a:buClr>
                <a:srgbClr val="009EDA"/>
              </a:buClr>
              <a:buSzPct val="45000"/>
              <a:buFont typeface="Wingdings" charset="2"/>
              <a:buChar char=""/>
            </a:pPr>
            <a:r>
              <a:rPr lang="en-US" sz="2400" b="0" strike="noStrike" spc="-1">
                <a:latin typeface="Noto Sans"/>
              </a:rPr>
              <a:t>To access the python shell on the lab computers use the command </a:t>
            </a:r>
            <a:r>
              <a:rPr lang="en-US" sz="2400" b="0" strike="noStrike" spc="-1">
                <a:latin typeface="Courier New"/>
              </a:rPr>
              <a:t>python3</a:t>
            </a:r>
            <a:r>
              <a:rPr lang="en-US" sz="2400" b="0" strike="noStrike" spc="-1">
                <a:latin typeface="Noto Sans"/>
              </a:rPr>
              <a:t> in the terminal</a:t>
            </a:r>
          </a:p>
          <a:p>
            <a:pPr marL="432000" indent="-324000">
              <a:spcAft>
                <a:spcPts val="1054"/>
              </a:spcAft>
              <a:buClr>
                <a:srgbClr val="009EDA"/>
              </a:buClr>
              <a:buSzPct val="45000"/>
              <a:buFont typeface="Wingdings" charset="2"/>
              <a:buChar char=""/>
            </a:pPr>
            <a:r>
              <a:rPr lang="en-US" sz="2400" b="0" strike="noStrike" spc="-1">
                <a:latin typeface="Noto Sans"/>
              </a:rPr>
              <a:t>Good for testing small amounts of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E04315-A00C-D90B-767E-26A21720D5AA}"/>
              </a:ext>
            </a:extLst>
          </p:cNvPr>
          <p:cNvSpPr>
            <a:spLocks noGrp="1"/>
          </p:cNvSpPr>
          <p:nvPr>
            <p:ph type="subTitle"/>
          </p:nvPr>
        </p:nvSpPr>
        <p:spPr>
          <a:xfrm>
            <a:off x="540312" y="871878"/>
            <a:ext cx="9000000" cy="4590360"/>
          </a:xfrm>
        </p:spPr>
        <p:txBody>
          <a:bodyPr/>
          <a:lstStyle/>
          <a:p>
            <a:r>
              <a:rPr lang="en-US" dirty="0"/>
              <a:t>You can launch the Python interactive shell by launching IDLE or in a terminal. All you do is open a terminal and type:$&gt;python3</a:t>
            </a:r>
          </a:p>
          <a:p>
            <a:r>
              <a:rPr lang="en-US" dirty="0"/>
              <a:t>This will launch the interactive shell that we saw in lecture. Note: Just like in lecture, you won't do your lab work here. You'll need to create .</a:t>
            </a:r>
            <a:r>
              <a:rPr lang="en-US" dirty="0" err="1"/>
              <a:t>py</a:t>
            </a:r>
            <a:r>
              <a:rPr lang="en-US" dirty="0"/>
              <a:t> files that you can save.</a:t>
            </a:r>
          </a:p>
          <a:p>
            <a:endParaRPr lang="en-US" dirty="0"/>
          </a:p>
        </p:txBody>
      </p:sp>
    </p:spTree>
    <p:extLst>
      <p:ext uri="{BB962C8B-B14F-4D97-AF65-F5344CB8AC3E}">
        <p14:creationId xmlns:p14="http://schemas.microsoft.com/office/powerpoint/2010/main" val="234541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E083-2381-E9F5-00D8-DE5BB330C852}"/>
              </a:ext>
            </a:extLst>
          </p:cNvPr>
          <p:cNvSpPr>
            <a:spLocks noGrp="1"/>
          </p:cNvSpPr>
          <p:nvPr>
            <p:ph type="title"/>
          </p:nvPr>
        </p:nvSpPr>
        <p:spPr/>
        <p:txBody>
          <a:bodyPr/>
          <a:lstStyle/>
          <a:p>
            <a:r>
              <a:rPr lang="en-US" dirty="0"/>
              <a:t>Creating and running .</a:t>
            </a:r>
            <a:r>
              <a:rPr lang="en-US" dirty="0" err="1"/>
              <a:t>py</a:t>
            </a:r>
            <a:r>
              <a:rPr lang="en-US" dirty="0"/>
              <a:t> files</a:t>
            </a:r>
          </a:p>
        </p:txBody>
      </p:sp>
      <p:sp>
        <p:nvSpPr>
          <p:cNvPr id="3" name="Subtitle 2">
            <a:extLst>
              <a:ext uri="{FF2B5EF4-FFF2-40B4-BE49-F238E27FC236}">
                <a16:creationId xmlns:a16="http://schemas.microsoft.com/office/drawing/2014/main" id="{A9456FBC-799C-A5A9-5904-ACD2ABA26D3F}"/>
              </a:ext>
            </a:extLst>
          </p:cNvPr>
          <p:cNvSpPr>
            <a:spLocks noGrp="1"/>
          </p:cNvSpPr>
          <p:nvPr>
            <p:ph type="subTitle"/>
          </p:nvPr>
        </p:nvSpPr>
        <p:spPr>
          <a:xfrm>
            <a:off x="540000" y="1079999"/>
            <a:ext cx="9000000" cy="4300383"/>
          </a:xfrm>
        </p:spPr>
        <p:txBody>
          <a:bodyPr/>
          <a:lstStyle/>
          <a:p>
            <a:r>
              <a:rPr lang="en-US" sz="2400" dirty="0"/>
              <a:t>The interactive shell is great for really, really small snippets of code, but when we want to write a program with LOTS of instructions it's better to put all those instructions in a single file then execute that whole file.</a:t>
            </a:r>
          </a:p>
          <a:p>
            <a:endParaRPr lang="en-US" sz="2400" dirty="0"/>
          </a:p>
          <a:p>
            <a:r>
              <a:rPr lang="en-US" sz="2400" dirty="0"/>
              <a:t>Today we will create and run our first Python program. The source code for the program will look like this:</a:t>
            </a:r>
          </a:p>
          <a:p>
            <a:endParaRPr lang="en-US" sz="2400" dirty="0"/>
          </a:p>
        </p:txBody>
      </p:sp>
      <p:pic>
        <p:nvPicPr>
          <p:cNvPr id="5" name="Picture 4">
            <a:extLst>
              <a:ext uri="{FF2B5EF4-FFF2-40B4-BE49-F238E27FC236}">
                <a16:creationId xmlns:a16="http://schemas.microsoft.com/office/drawing/2014/main" id="{67BD028D-A326-1823-271A-8BAEF5F4ABC4}"/>
              </a:ext>
            </a:extLst>
          </p:cNvPr>
          <p:cNvPicPr>
            <a:picLocks noChangeAspect="1"/>
          </p:cNvPicPr>
          <p:nvPr/>
        </p:nvPicPr>
        <p:blipFill>
          <a:blip r:embed="rId2"/>
          <a:stretch>
            <a:fillRect/>
          </a:stretch>
        </p:blipFill>
        <p:spPr>
          <a:xfrm>
            <a:off x="694166" y="4590550"/>
            <a:ext cx="4319998" cy="1079999"/>
          </a:xfrm>
          <a:prstGeom prst="rect">
            <a:avLst/>
          </a:prstGeom>
        </p:spPr>
      </p:pic>
    </p:spTree>
    <p:extLst>
      <p:ext uri="{BB962C8B-B14F-4D97-AF65-F5344CB8AC3E}">
        <p14:creationId xmlns:p14="http://schemas.microsoft.com/office/powerpoint/2010/main" val="89023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3B4EF5-80CD-14D7-B51F-30782F40E2A8}"/>
              </a:ext>
            </a:extLst>
          </p:cNvPr>
          <p:cNvSpPr>
            <a:spLocks noGrp="1"/>
          </p:cNvSpPr>
          <p:nvPr>
            <p:ph type="subTitle"/>
          </p:nvPr>
        </p:nvSpPr>
        <p:spPr/>
        <p:txBody>
          <a:bodyPr/>
          <a:lstStyle/>
          <a:p>
            <a:r>
              <a:rPr lang="en-US" sz="2400" dirty="0"/>
              <a:t>The first thing we need to do is to save the above source code to a file. The name of the file must can be hello.py. To create our source file, we will use a text editor. A text editor creates a file that contains nothing but plain text. Note that this is different from a word processor, which specializes in files that contain data for formatting, font choices, and other mark-ups that are unnecessary for source code (in fact, any non-text mark-up will prevent your code from compiling).</a:t>
            </a:r>
          </a:p>
        </p:txBody>
      </p:sp>
    </p:spTree>
    <p:extLst>
      <p:ext uri="{BB962C8B-B14F-4D97-AF65-F5344CB8AC3E}">
        <p14:creationId xmlns:p14="http://schemas.microsoft.com/office/powerpoint/2010/main" val="2803294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Vivid</Template>
  <TotalTime>712</TotalTime>
  <Words>1092</Words>
  <Application>Microsoft Office PowerPoint</Application>
  <PresentationFormat>Custom</PresentationFormat>
  <Paragraphs>101</Paragraphs>
  <Slides>27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Courier New</vt:lpstr>
      <vt:lpstr>Noto Sans</vt:lpstr>
      <vt:lpstr>Symbol</vt:lpstr>
      <vt:lpstr>Wingdings</vt:lpstr>
      <vt:lpstr>Office Theme</vt:lpstr>
      <vt:lpstr>Office Theme</vt:lpstr>
      <vt:lpstr>Office Theme</vt:lpstr>
      <vt:lpstr>Lab 1 : Intro</vt:lpstr>
      <vt:lpstr>PowerPoint Presentation</vt:lpstr>
      <vt:lpstr>Please put all of your files in one folder and upload that folder in GitHub</vt:lpstr>
      <vt:lpstr>Objectives</vt:lpstr>
      <vt:lpstr>Python</vt:lpstr>
      <vt:lpstr>Live Shell</vt:lpstr>
      <vt:lpstr>PowerPoint Presentation</vt:lpstr>
      <vt:lpstr>Creating and running .py files</vt:lpstr>
      <vt:lpstr>PowerPoint Presentation</vt:lpstr>
      <vt:lpstr>PowerPoint Presentation</vt:lpstr>
      <vt:lpstr>PowerPoint Presentation</vt:lpstr>
      <vt:lpstr>VIM</vt:lpstr>
      <vt:lpstr>  “nano”</vt:lpstr>
      <vt:lpstr>Running your code</vt:lpstr>
      <vt:lpstr>GIT</vt:lpstr>
      <vt:lpstr>Git</vt:lpstr>
      <vt:lpstr>Github</vt:lpstr>
      <vt:lpstr>Exercise 0 (Using Github)</vt:lpstr>
      <vt:lpstr>Cloning your personal repository for local work</vt:lpstr>
      <vt:lpstr>Cloning via terminal</vt:lpstr>
      <vt:lpstr>Exercise 1 (Using Github cont)</vt:lpstr>
      <vt:lpstr>Making commits and pushes via terminal</vt:lpstr>
      <vt:lpstr>PowerPoint Presentation</vt:lpstr>
      <vt:lpstr>Exercise 2 </vt:lpstr>
      <vt:lpstr>Rules for Homework</vt:lpstr>
      <vt:lpstr>Rules for Homework</vt:lpstr>
      <vt:lpstr>Lab Conduct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Memar, Anahita</cp:lastModifiedBy>
  <cp:revision>21</cp:revision>
  <dcterms:created xsi:type="dcterms:W3CDTF">2023-08-27T15:07:29Z</dcterms:created>
  <dcterms:modified xsi:type="dcterms:W3CDTF">2023-08-28T14:44:14Z</dcterms:modified>
  <dc:language>en-US</dc:language>
</cp:coreProperties>
</file>