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77" r:id="rId10"/>
    <p:sldId id="278" r:id="rId11"/>
    <p:sldId id="262" r:id="rId12"/>
    <p:sldId id="263" r:id="rId13"/>
    <p:sldId id="264" r:id="rId14"/>
    <p:sldId id="265" r:id="rId15"/>
    <p:sldId id="267" r:id="rId16"/>
    <p:sldId id="279" r:id="rId17"/>
    <p:sldId id="268" r:id="rId18"/>
    <p:sldId id="274" r:id="rId19"/>
    <p:sldId id="275" r:id="rId20"/>
    <p:sldId id="271" r:id="rId21"/>
    <p:sldId id="269" r:id="rId22"/>
    <p:sldId id="270" r:id="rId23"/>
    <p:sldId id="272" r:id="rId24"/>
    <p:sldId id="273" r:id="rId25"/>
    <p:sldId id="276" r:id="rId26"/>
  </p:sldIdLst>
  <p:sldSz cx="10077450" cy="56689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7A3B19-638C-7F09-E27A-35CB7473809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de-AT" sz="1400" b="0" i="0" u="none" strike="noStrike" kern="1200">
                <a:ln>
                  <a:noFill/>
                </a:ln>
                <a:latin typeface="Noto Sans" pitchFamily="2"/>
                <a:ea typeface="DejaVu Sans" pitchFamily="2"/>
                <a:cs typeface="DejaVu Sans" pitchFamily="2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E4CED-EE3F-FD29-6E47-F147AD8793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de-AT" sz="1400" b="0" i="0" u="none" strike="noStrike" kern="1200">
                <a:ln>
                  <a:noFill/>
                </a:ln>
                <a:latin typeface="Noto Sans" pitchFamily="2"/>
                <a:ea typeface="DejaVu Sans" pitchFamily="2"/>
                <a:cs typeface="DejaVu Sans" pitchFamily="2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568F-24E7-B9A8-C65D-92F5B7B2E44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de-AT" sz="1400" b="0" i="0" u="none" strike="noStrike" kern="1200">
                <a:ln>
                  <a:noFill/>
                </a:ln>
                <a:latin typeface="Noto Sans" pitchFamily="2"/>
                <a:ea typeface="DejaVu Sans" pitchFamily="2"/>
                <a:cs typeface="DejaVu Sans" pitchFamily="2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ECF17-9FB7-B0E4-AC0B-E8DA857F108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4A68DA4-AFFA-4706-8BC8-4590EFE259FD}" type="slidenum">
              <a:t>‹#›</a:t>
            </a:fld>
            <a:r>
              <a:rPr lang="de-AT" sz="1400" b="0" i="0" u="none" strike="noStrike" kern="1200">
                <a:ln>
                  <a:noFill/>
                </a:ln>
                <a:latin typeface="Noto Sans" pitchFamily="2"/>
                <a:ea typeface="DejaVu Sans" pitchFamily="2"/>
                <a:cs typeface="DejaVu Sans" pitchFamily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4203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8DD4B4-BFA4-A30E-061C-FD0C5A7FB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6719" y="1117440"/>
            <a:ext cx="4425120" cy="373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3D74D-4DD8-72D1-54DF-3E56C7473EB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A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9A69D3C-2995-0827-DE13-70AFBED20A2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36000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AT" sz="1400" kern="1200">
                <a:solidFill>
                  <a:srgbClr val="DBF5F9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B34C2-6337-A7F4-C466-19036446E63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3144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AT" sz="1400" kern="1200">
                <a:solidFill>
                  <a:srgbClr val="DBF5F9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AAC97-6418-119D-0FCF-450F10B4498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36000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AT" sz="1400" kern="1200">
                <a:solidFill>
                  <a:srgbClr val="DBF5F9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AA75-C7CB-0B54-473F-1673BED6B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3144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AT" sz="1400" kern="1200">
                <a:solidFill>
                  <a:srgbClr val="DBF5F9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380F4FF6-FFA9-4577-859D-323ACB66DF45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35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hangingPunct="0">
      <a:lnSpc>
        <a:spcPct val="110000"/>
      </a:lnSpc>
      <a:spcBef>
        <a:spcPts val="0"/>
      </a:spcBef>
      <a:spcAft>
        <a:spcPts val="567"/>
      </a:spcAft>
      <a:tabLst/>
      <a:defRPr lang="de-AT" sz="2000" b="0" i="0" u="none" strike="noStrike" kern="1200">
        <a:ln>
          <a:noFill/>
        </a:ln>
        <a:latin typeface="Noto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4A835ED-9455-032D-5D8A-564B8D6E50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B8071-3E2F-79B6-BCF8-841893BA604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FEA88-DF05-F933-E1D8-209BD1DF0A0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2AD10-BE64-F9A3-E69C-05DA459F45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9E9798A-2580-4D02-9D94-E7E6E2A21164}" type="slidenum">
              <a:t>1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457F0-8914-3671-6FF3-2E534B7931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C7EACB-C511-B35D-6067-68E3947611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B83AE47-BCAC-7144-6DF1-A5B24888FDC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81397-6F62-7A1A-63B1-F8D6FBAA389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7C5C2-419B-3FEB-B2F7-563BAC8A9CB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49877-83E8-B83C-2CD6-BBD1280A64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C958FCC-E727-4D57-9BA6-8893E64657CF}" type="slidenum">
              <a:t>12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A890C-DE5A-6B5C-8EB6-146ECE98FB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5BD84-5012-012E-5A97-D99262FBF3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642111-EAB8-94CE-CB0C-624C242482E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47638-33D1-874D-BEF0-29C86549832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D4A5A-1E2B-45B8-231B-3682956E1B5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450C-BD7D-FE5B-6434-490308D553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C65A1E-3E21-468A-924C-C941DBD55C06}" type="slidenum">
              <a:t>13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ABDF9-2AD5-FBC7-EBCA-66E6FB028E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A3590-419C-B2A2-159B-C0258EC198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DCED29D-2C8F-125D-0400-88A580B6EB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DC62C-FB5E-5B6A-D3B1-018A1E98677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3A67-4664-6F7B-D417-E80C0891A9B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EABC-E5D9-3E41-5CD0-1CF806FA26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AC4E05-B039-4204-9031-06B0FE5C4D13}" type="slidenum">
              <a:t>15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BF43C-F1DD-B99A-D15B-60597B6467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EDFAE-BCD9-6767-3705-BD2AA45F05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0B2345D-E93B-8493-35D7-C9E836D724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E6B8C-D37C-3C2D-9D5A-6E346461D4B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C245-748F-9CF9-B836-4283AD82E04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3A7F-E810-0DC7-A620-1F115C3B2D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298BCB5-791C-4810-B1A5-336BB33348CD}" type="slidenum">
              <a:t>16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F8E99-3364-9F4E-6563-9E8144B123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CC0A10-C657-C5AF-2595-2465AD68A8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C2A1519-1BD4-9947-6503-3CF7B16EEFF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8A29F-B225-C7F6-96D5-BD088DE8C64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10255-A358-72F8-C5F2-A7E5EE1DFE1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291D-9055-5373-6E5A-1DEA85D309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BFE85A7-E837-4C60-B4F7-C4E3BE917474}" type="slidenum">
              <a:t>17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1DD118-85CF-5241-AE63-559C6DFC8B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6EACF6-61B0-5B71-BAF8-50060AC359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2D363B0-B063-9D43-05E1-57D8DA46F8D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DB2E8-711B-7E6B-FA89-8CC4BA70C6F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8DA69-D72D-2C59-3DE3-0384390871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2E9E-8439-94C7-DFD3-40EC7EB523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1B35A8-444B-4944-8049-2FACE46BED7E}" type="slidenum">
              <a:t>18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A5754A-2699-27EE-C6A8-9767971B24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5670C-1062-9137-5713-0DAD8DDFA1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E576151-5D1A-39D0-E203-877C1418FED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5298A-6A2D-9BFB-2C11-D14134295D2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22E0-9D42-0C19-D445-4D3408D20A6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32868-1FE1-B844-7B44-A8EE025E8F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828FE4-5E46-414E-9F35-4826CC3226B0}" type="slidenum">
              <a:t>19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D5251-DFEA-FE52-3687-F8C1412337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C56A7-6312-70E2-0A19-8D3D916ACD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D218CE0-A9FA-D804-8982-DC0111ECFE6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3A2EB-5816-3C89-974E-DC6FC321DAC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31BF-5C97-8C05-910B-42BE910A5B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EF777-2822-2FA8-88E1-F3B8CF5E10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931AE5D-7FC6-428D-BA68-B3686AE773F9}" type="slidenum">
              <a:t>20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35BB6-E565-256B-59FD-69214B566B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66F469-6A03-1E49-5175-8422DEA74A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97062FF-FD27-1431-9241-2AA17CC0515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7A36-599E-CCEC-078B-35A5F6EADB4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EC4F-3618-9F3D-D5FB-DFC6DD28C71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E9C1B-9FAA-D4AF-1028-7672700265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81C227-661A-432F-A2BD-9B62279E01C0}" type="slidenum">
              <a:t>21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6D8F5-0ACF-066F-623A-E4EFFD8E4A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16511-1D7B-268F-2711-84AA495214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3116BB1-1CD1-FAA7-B427-A29D898031B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B7001-C9C6-D40E-093F-3389714B2C4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D1EB6-14EA-EBEC-DC72-0278E78AD2B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CF789-7DED-CC5B-4A3E-BEB7E12166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3A63AC-A662-43D0-9BC8-CFAF729C337B}" type="slidenum">
              <a:t>22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DC4EF6-399F-466C-5308-BDDB310C6C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B4DD9-B4D1-38F4-080B-6C6112E89B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6AE901A-4B25-6987-6EEC-DC0D3A6535B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51787-7A13-B376-411D-58BD60EBE68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5860-4D17-C00C-6560-3737038EDA3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2168D-8E19-2BB9-1736-1C9CFB1464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487D39-F29D-4989-8668-DEE7C0104472}" type="slidenum">
              <a:t>2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18A0E-B2F1-0C1B-40A1-09E7F5A88F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22E45A-7BEE-E71A-C52B-429F27B199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AAD7F9A-95AE-98D8-B0B6-2AB47D27907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208A8-4613-A27F-C837-E3E7B21C617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E763-FEDC-D6A3-58DB-13967E04FB7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7B379-1462-951F-C55F-ACC4801FD6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E939E2A-A1E2-44AF-808C-CB10B30C8432}" type="slidenum">
              <a:t>23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5113BC-5DF2-8455-DBB2-5946F40809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D2D527-7F9D-C348-1835-B4286E3ED0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A3939C1-22AB-3202-6130-A81F9661F26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36750-98A0-530D-81FD-F8413C8E8A9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1602-03E9-50A1-4739-A21B8381828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70A29-D9DA-3341-7E1F-4775D76F76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512266-C5D7-446E-889B-2F5CC61C2B7F}" type="slidenum">
              <a:t>3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84DAF-6F3D-3430-8718-C9333E7472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796C4E-DD14-BF1D-5CC4-5E22106BF2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5AF903A-C9A3-4065-CB5E-BBA857085E6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2103-5BB5-5F80-5CCF-E5EA160F38E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420FB-F63A-D98F-0F68-0ABC8A511D4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FF77D-29AB-5807-B002-174EC86F68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8888C5E-CA4A-40E5-967C-4DE0EA4436E4}" type="slidenum">
              <a:t>4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EE38E-ED03-0E5A-02E7-3341FFB91D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EFAB9-732D-FB80-A50D-4F3B8F38DB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8757F7C-46DD-7552-6609-703E19AF1C8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70C4A-9E8D-8F4A-668B-87A4D071349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0500-9736-574B-C905-7DE066CC431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621A-A247-C47F-DE67-65347BFD17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DA5FFF0-0854-4C89-912F-3BD51723CD6B}" type="slidenum">
              <a:t>5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83685-D2D8-47F8-4A80-4F39418088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BBCA6-839A-FD11-1F9E-CE801CC3FC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230C195-7047-F62C-3137-ED97248CA2C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6F4A6-FDB7-899A-6501-86D2372A581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57F7D-6B17-5BCC-21FF-DDCC0A2EF27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CC99D-609A-607F-2596-02E596D264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8608EE3-FA98-4B2C-A837-11A49DD80424}" type="slidenum">
              <a:t>6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8871A-A75A-0B12-809D-597860023E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BA05E-37F4-BC35-CA8C-51C9FF1A68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7835984-83D9-6F16-BEA6-4F9EDA2AC4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C52F5-8F09-7FD3-DFF2-B9AFA6B4C42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E8026-ED28-7F7A-56DB-B3E7A34C0EB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76769-5FBF-3DBB-334F-33B1C6F8B2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CD2548-F7D1-47AD-AE5C-18D26CE1AABC}" type="slidenum">
              <a:t>9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EA748-B176-BD6B-DC80-666260D9D1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EE2C3-B62B-C739-1F39-BB2F6A477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BC894CB-ACD8-3550-D35D-0CE3BA53EA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A689E-4450-C1BC-706A-4BFFF1C7684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BD968-7717-05A0-558C-61E6F79FEC3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CBD48-55FE-6D4E-9054-CF02A0BC38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E6DBD2-A4A9-4185-B777-7C3D10DEBC73}" type="slidenum">
              <a:t>10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42FF4F-9E3A-6DE8-3960-E8B6AB4E50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F2967-79F0-F781-4ABE-49C77AC772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8A9C691-C552-E5F2-04D9-68BA474A6F5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662D-158F-1B81-7326-B0C2BF5D628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ED5CD-F8BC-D445-F3B3-FB11BE808C4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4C8C-5F7B-FBB6-C827-1BA2A89BB5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D7C15C9-0D42-44FD-8B15-1B2A81A8B410}" type="slidenum">
              <a:t>11</a:t>
            </a:fld>
            <a:r>
              <a:rPr lang="de-AT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468D4-EF32-4139-744A-E2FDCDA92D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CE6F3-4903-0C80-7CF2-EEC5140BB4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5271-4AED-EF76-D4EB-0BBF5C6BF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66539-FDA7-A049-8DF3-FFEDB011D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5668-4FDC-94CE-F717-73CAD6F7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E331-1F34-AD1C-D706-5E360F55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F906-8656-9F41-87A5-274B301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AC33A-96BF-427F-B3D6-A9736A1D0ABD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74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0074-9EF9-B09C-E0A9-DA1A25D2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36B24-A8D6-7848-E840-5B14C14F8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20CD-C7F7-7393-4F04-95F06EC5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22E0-20F1-6BC0-0F16-CE713B98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34EB-C7F4-C72A-EF52-6F4ACB98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F339B1-1A70-48D4-B011-DDAC28CAA3A4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3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285B0-E0F9-936C-6BA5-6B7634500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7725" y="269875"/>
            <a:ext cx="2249488" cy="4768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BB9FC-6B9A-2233-A71B-2DDFDCD0A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9263" y="269875"/>
            <a:ext cx="6596062" cy="4768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5ECF-F93F-C5A2-3C82-D39A198E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E64E-3CFC-CD97-B0B5-C28727FF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058E-1D3A-40A8-D970-3560D9E4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464C25-ADA5-4A78-9651-1E30B806CBAD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263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180D-BC56-F947-CA5C-E3160E02E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6B97-0D88-08EE-A8BD-50AFD9F6C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DF9D-D289-E44A-83B5-F238E2DB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E567-CB47-4D76-0605-37F7854F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DADF-EB13-2409-493B-8FAA6209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A9DB4-3906-41E1-8872-58277644E1FC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1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37ED-1F59-6AAC-1583-E9689A2B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5A8-A4BE-3D0E-FE6A-1F2CAB9D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9A6A6-160D-BA1E-9D5C-999DC941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FA47-5B8F-DC95-6741-FD26DD55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1005-AB8A-89B4-B07F-BED490F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029258-55C5-45F9-B462-131448618AF9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42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CA40-E494-789C-7D20-D8BECED1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30CD5-3494-6E93-6D8B-2435024E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87F7-D2D1-CBDB-E204-045123D8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8BAE-F461-E578-943D-C388E2D7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5CF4-0C44-0343-660C-9BD6A602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1582FE-3066-48A5-B738-2D0C4D351A92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038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C1B1-D244-9AB4-C586-1897A1EA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DC3A-15B6-89EA-DA1D-F72CEE6E0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1188" cy="3509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0B978-B6DF-0794-F0A1-8F929F0C0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439863"/>
            <a:ext cx="4422775" cy="3509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C1181-3B8D-83DB-A552-B202980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F014-D6D4-8792-18CA-6CE7C115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7188F-EE85-E42A-1333-CEF44A6D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74776A-D392-47DE-ADB5-B9AB8A77A5C3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019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5F6A-BFFC-C185-3A9E-A21691D3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84519-CB06-D3C3-13E2-F1F5F4E2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D45A-BD31-B760-76CD-182B4A7BB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78EE4-E86C-F5D5-2F1F-4D09B5D5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688C9-C5CE-C791-AF27-5E9C376E9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DED8D-2E65-5C16-4FB9-11D4302E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210B9-3D65-A771-85F9-C5F38EAF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EA97B-D766-BAA7-8C4D-54FE8792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F0789-7C6F-4825-9EBC-C4B7611E67BF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40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A48B-E4E3-A8F4-7FAB-AA8AC46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BE9B7-B045-A5BD-7168-D39F3478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9D07B-F5CD-E595-77E7-04C07C75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8CA8B-8E5B-3314-D87A-88F8C696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8A8915-6CC1-431B-A6E4-B01708AC2CD5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6665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36430-08BC-9492-F132-BC027222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371A-81B0-1005-0B92-B2622FEF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3B9A-0910-0AD5-19E7-79F3A135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31ABB-735D-4404-A4F6-25718211C037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12520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5B01-DC8B-58D2-CB2A-4B336227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DA18-E1B3-AF57-40EE-BC95788D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BA210-83C4-61BA-F2BC-71FC35934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A9E97-C4A0-B1F2-FFD8-FE2C3CEC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CF3F9-AC99-8CA7-6E17-7652472A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1C5E7-3131-3E9F-BFD3-E5919B5D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C8C0FB-1473-4989-9743-C502F0D0844B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42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52A0-A098-7C14-D51F-51AD4889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DE85-1930-B1BF-20F6-E91732BA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834D-0382-A059-F851-9E1FA84E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D11A-1125-8A19-F305-8E1E2D5B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5A6F-4327-7288-B47C-4D68DF67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9ABED1-3B14-49D7-93FF-C01E74A53EAA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959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D5CA-A12E-145C-398C-ED432F72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E0EC0-0E61-15D1-25BC-61E1CC2A5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72CDC-7235-14B0-1FB3-DB234ABB2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9C6A6-E2DC-96B5-0F74-AA0712C0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0D6D-1809-ABE5-6F51-33CB3140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C8D4-9275-3511-0FE3-F76BC5EE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F308DD-EEE8-458F-A8AF-9D657D51DE4F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33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2CA9-42DA-732E-9F78-50059F14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246E8-8004-7BD3-D027-151E14FF9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3946-4BBF-B191-CF05-C6AF70FC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2F2D-89E8-3D4F-97F6-D8C55129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B6F7-226F-B877-FDCB-938633D3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D0CF11-433D-4A33-A0A0-8088264DCEA7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893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2344F-B684-2167-F87D-30B95EFE5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8213" y="88900"/>
            <a:ext cx="2247900" cy="4860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31F4D-8AE4-1C35-F072-5E1A28D5A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88900"/>
            <a:ext cx="6596063" cy="4860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79F1-0D1F-270F-E45C-DCC63A42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BE39-FEC2-0AD7-9561-0CA452C9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A0BE-91F8-C0F2-EBE6-67D60FF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BC6D4D-8FA7-4B64-91E2-7260D112084A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9675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28F8-68E6-8330-C1AD-47D1D0D5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EE5F3-5D22-696E-33BA-42F6CDBFF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73B9-2F50-DA03-083B-91461541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700A-5F89-A97E-06A1-021806DF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FB87-A07A-2755-7810-F5A23BB6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D4063-554E-44FC-A436-656DF4D8F287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446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ABB6-6E3A-1F7B-3B59-D2FFFCC2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6EF6-6AD7-D753-6F7B-BA291244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C76F-0748-CC23-23A6-61C06BBB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44F-8E9D-C6A6-092B-26108EF6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82A6-0875-6B17-537F-781E8975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352D14-9B89-4B97-A600-D0C31C2B387E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39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E60F-9625-A9BC-4E38-97E2A8BD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4D7-C0BF-2E21-5D4E-7AFDD325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5807-A9FE-7F68-F8F2-61793BC0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AD848-EF2B-7B58-EC55-4C0A8755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DCEA-5EB5-7AD8-FACC-248CBA35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D3E7E5-BE01-4827-873C-6D341D414A19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049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2940-C903-2A84-253C-0C4922FB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F02E-1232-7830-CB29-1CD8F391D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1188" cy="4049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80D09-DDB6-3317-BFAA-928C5701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439863"/>
            <a:ext cx="4422775" cy="4049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8691F-6C26-AD6F-C80D-D3268278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170BE-550C-48F4-7C81-0A41398C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9A1FE-06D0-F01A-007D-59B2CF86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D5E6EB-9170-4ADC-972A-AE6BE2E7FE47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7615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AA16-E405-A52F-9B9E-4D634317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3588E-BEE2-696D-E372-A9565379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732E-085F-230A-C38D-77A6FFC8B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B455C-7C5A-A1BC-847D-2EFB83DF8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E8534-2F94-1D0D-6771-3F556683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19435-80E1-FDC2-A235-73996F49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9C910-32C0-CB3A-7855-512AFA9C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4F238-623B-B76D-4501-659B5B51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34ADAB-35E3-4A2D-B9BE-51086A3320E2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783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361F-2DB3-EB8E-DFFE-A34B1D22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31F65-9D57-0D2C-CC40-9A78A8C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D21B0-F535-3B67-0A3A-6A0F30E3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67FD-2800-7794-687B-405FAC8A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CEFC7D-769E-488B-926D-CD97B1D6EE32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750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6DBE-8F19-1DDB-642E-1E0E7E1D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2A951-70AF-CC42-2E73-00C5B82C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FA32B-E82C-6277-7D15-355BB1BB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5F9B32-9942-4D2C-84BB-48CD78AC8564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9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9890-9A1F-19F6-0FEF-472AC140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7BB7-B0B0-C0DD-D893-94CB3A25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306B-F034-BF94-BCEF-94F7A7DA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A21AB-8E4D-8108-67FD-E6E4631C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2503-F157-A1D5-04D8-A325BE20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193D8B-1D99-4005-AE6B-5EF4832014A5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2088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0429-AB7F-7425-A8FE-D10E60EB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7A0F-DDFA-26C5-E2C2-FA341699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A4BEF-A7E5-CD31-3AF8-BE05261BB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173D-6F3B-BA51-F1A8-2D6348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FED01-DABD-151C-3C91-28D76E2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4F1F8-09D8-95EB-D0F6-88EC6A7F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34E752-DF00-4384-A656-8570735AD1C5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837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DF61-D760-80C7-DA26-D6E35618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45A6B-D39E-6B56-0250-E6667C5A1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D0935-743E-529B-8F60-4D85B173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323AD-CAAE-FBBB-9152-28AB1325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158C2-BE84-D87E-75A4-6CA54D86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9D8CE-3C46-E7ED-EA89-42760724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DAA1CB-CA37-4A43-94C0-603DD559C42A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880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34F-0C67-CACF-D288-6AB44831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16A66-F131-9E97-C0DE-FBC0B617E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88AA0-39B1-8380-4FD1-F9A2743D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F838-9B64-63E3-B32D-3156F3D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D06B-0C14-EA00-10BE-501F374F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2E05D-19D7-4926-BFB4-369CDDB01B16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825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D6D56-7788-FBE0-577F-17F5BC6E2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8213" y="269875"/>
            <a:ext cx="2247900" cy="521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7BD86-C95E-D915-0000-CC5AEF240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269875"/>
            <a:ext cx="6596063" cy="521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AB45-ED35-5059-DB54-1EA73702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5B7FE-AD5B-6FA2-14EE-D70944C4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90F5-38E1-752D-728C-DDA97F98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6DF845-B9DF-4300-B731-A323071E0BCA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95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A215-2C0F-5804-F1F2-FCCA57DB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3A3B-DE76-4B6C-9F40-211B4E802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263" y="3868738"/>
            <a:ext cx="4422775" cy="116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C3C80-0155-4306-E98E-4514CDF4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4438" y="3868738"/>
            <a:ext cx="4422775" cy="116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1D07-CDD7-57DB-5682-460F937E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D538-CB93-002A-0222-EE6001E5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D1AD3-01B3-629D-B309-B4AC7FD1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D20379-DA94-4E81-A36A-FA97507662F5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9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1429-EC6A-8D6F-A1A0-B2DA740A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24A78-A083-32B5-F9D7-77F5CA48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F302-E84F-E09F-2B6C-2C2032620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B4EFC-7D7E-FDF2-DB51-D749811E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6C445-5CF1-A51A-D137-AD3CF01A2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7B1F0-E39F-B07F-A538-BC2B0130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9AACF-80CD-A44D-9657-0B872E01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742C4-9632-8CB1-AE2E-8116F21E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63DCDA-7681-45DD-A709-57BBA257B9F2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93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640B-7E10-AC4A-3A5D-0265EE4B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8F819-2DAF-4683-37BE-BE98E624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9EF72-DD19-5DB1-767D-2A1DB0C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3EDA6-FCD9-1655-0C1A-AD101033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37E913-386A-48CB-B26E-C993BA353EC7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81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E94F6-DA03-674A-14A7-654890CC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0721F-3968-B364-B42C-B62DEB5E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5690E-CC02-1B36-746E-266E2F49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587502-05A8-4364-A14D-426C9BFE35DD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1884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7976-2679-F245-1D89-8B07FC3F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75D6-46E3-895C-97A3-0307CAB7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07CC-8114-F956-2AE8-9B4570974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44D33-3E5F-092B-ABE2-DF7CCBAA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7A5B2-8E6C-17C8-1B63-6A6DA9A9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02D3-B560-CA6E-78FA-FB2CAA1F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319B53-9A87-49A7-B3E8-F99A9D8BCC50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6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D8E8-EEA3-D324-5FDE-6EF8C8DA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019FD-8148-1C6B-0925-653125FD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EFCA1-C0F1-3A86-54EE-7D07B7AB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A84FB-D530-CAB8-D9CE-F85564E3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DA7F5-BAC1-469F-7D5A-6AC4DE1B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7C3E9-32CF-BAB5-8E7C-EFE7C23A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CEA71C-D0FC-4976-9089-106B4CE805BF}" type="slidenum">
              <a:t>‹#›</a:t>
            </a:fld>
            <a:r>
              <a:rPr lang="de-A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EDA5689-C770-BB16-4070-C0F1554095BB}"/>
              </a:ext>
            </a:extLst>
          </p:cNvPr>
          <p:cNvSpPr/>
          <p:nvPr/>
        </p:nvSpPr>
        <p:spPr>
          <a:xfrm>
            <a:off x="0" y="3779279"/>
            <a:ext cx="10076760" cy="188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8000" dir="16200000" algn="tl">
              <a:srgbClr val="F49100"/>
            </a:outerShdw>
          </a:effectLst>
        </p:spPr>
        <p:txBody>
          <a:bodyPr wrap="none" lIns="36000" tIns="36000" rIns="36000" bIns="36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AT" sz="2200" b="0" i="0" u="none" strike="noStrike" kern="1200">
              <a:ln>
                <a:noFill/>
              </a:ln>
              <a:latin typeface="Noto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24B62-5B25-CA9A-9BDD-BE9BDA92A2D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49639" y="5129279"/>
            <a:ext cx="2339280" cy="450000"/>
          </a:xfrm>
          <a:prstGeom prst="rect">
            <a:avLst/>
          </a:prstGeom>
          <a:noFill/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AT" sz="2400" kern="1200">
                <a:solidFill>
                  <a:srgbClr val="DBF5F9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AT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CCA2A-5D8F-35F6-FF60-1E01A9528D6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18560" y="5129279"/>
            <a:ext cx="3238920" cy="450000"/>
          </a:xfrm>
          <a:prstGeom prst="rect">
            <a:avLst/>
          </a:prstGeom>
          <a:noFill/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AT" sz="2400" kern="1200">
                <a:solidFill>
                  <a:srgbClr val="DBF5F9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AT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14612-F811-CA57-4B23-ACC9CDB24F3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97479" y="5129279"/>
            <a:ext cx="2339280" cy="450000"/>
          </a:xfrm>
          <a:prstGeom prst="rect">
            <a:avLst/>
          </a:prstGeom>
          <a:noFill/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AT" sz="2400" kern="1200">
                <a:solidFill>
                  <a:srgbClr val="DBF5F9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A86865EE-3B5D-43CE-A993-B8A4F60F9D02}" type="slidenum">
              <a:t>‹#›</a:t>
            </a:fld>
            <a:r>
              <a:rPr lang="de-AT"/>
              <a:t> 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7D1F7B8E-F77C-B064-F4BA-8767B398B5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639" y="269640"/>
            <a:ext cx="8997119" cy="3239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>
            <a:normAutofit/>
          </a:bodyPr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0F28D7-63F9-F928-876B-CF8B56EF1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39" y="3869279"/>
            <a:ext cx="8997119" cy="11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de-AT" sz="6000" b="0" i="0" u="none" strike="noStrike" kern="1200" spc="0" baseline="0">
          <a:ln>
            <a:noFill/>
          </a:ln>
          <a:solidFill>
            <a:srgbClr val="04617B"/>
          </a:solidFill>
          <a:latin typeface="Noto Sans" pitchFamily="2"/>
        </a:defRPr>
      </a:lvl1pPr>
    </p:titleStyle>
    <p:bodyStyle>
      <a:lvl1pPr marL="0" marR="0" indent="0" hangingPunct="0">
        <a:spcBef>
          <a:spcPts val="0"/>
        </a:spcBef>
        <a:spcAft>
          <a:spcPts val="921"/>
        </a:spcAft>
        <a:tabLst/>
        <a:defRPr lang="de-AT" sz="2100" b="0" i="0" u="none" strike="noStrike" kern="1200">
          <a:ln>
            <a:noFill/>
          </a:ln>
          <a:solidFill>
            <a:srgbClr val="DBF5F9"/>
          </a:solidFill>
          <a:latin typeface="Noto San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84627A-B9EC-E395-4198-9B78112274B7}"/>
              </a:ext>
            </a:extLst>
          </p:cNvPr>
          <p:cNvSpPr/>
          <p:nvPr/>
        </p:nvSpPr>
        <p:spPr>
          <a:xfrm flipV="1">
            <a:off x="0" y="0"/>
            <a:ext cx="1007676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5400000" algn="tl">
              <a:srgbClr val="F49100"/>
            </a:outerShdw>
          </a:effectLst>
        </p:spPr>
        <p:txBody>
          <a:bodyPr wrap="none" lIns="36000" tIns="36000" rIns="36000" bIns="36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AT" sz="2200" b="0" i="0" u="none" strike="noStrike" kern="1200">
              <a:ln>
                <a:noFill/>
              </a:ln>
              <a:latin typeface="Noto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2430CE23-26BC-CE3F-4D20-25AE39715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640" y="89640"/>
            <a:ext cx="8997119" cy="99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>
            <a:normAutofit/>
          </a:bodyPr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270E9-CA7C-CEF5-0843-AEEB679B6C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640" y="1439639"/>
            <a:ext cx="8997119" cy="3509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BE6F7-DA0B-6A9C-24ED-F1AD2B318C8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640" y="5129279"/>
            <a:ext cx="233928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AT" sz="2400" kern="1200">
                <a:solidFill>
                  <a:srgbClr val="484848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40788-284A-89B9-C660-DACB62CD71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18560" y="5129279"/>
            <a:ext cx="323892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AT" sz="2400" kern="1200">
                <a:solidFill>
                  <a:srgbClr val="484848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88A7B-8889-B555-7959-E3C42A3AD1E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97479" y="5129279"/>
            <a:ext cx="233928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AT" sz="2400" kern="1200">
                <a:solidFill>
                  <a:srgbClr val="484848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1060FBE-4940-4C1A-95C3-3F86D8A2A939}" type="slidenum">
              <a:t>‹#›</a:t>
            </a:fld>
            <a:r>
              <a:rPr lang="de-AT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de-AT" sz="4500" b="0" i="0" u="none" strike="noStrike" kern="1200">
          <a:ln>
            <a:noFill/>
          </a:ln>
          <a:solidFill>
            <a:srgbClr val="FFFFFF"/>
          </a:solidFill>
          <a:latin typeface="Noto Sans" pitchFamily="2"/>
        </a:defRPr>
      </a:lvl1pPr>
    </p:titleStyle>
    <p:bodyStyle>
      <a:lvl1pPr marL="0" marR="0" indent="0" hangingPunct="0">
        <a:spcBef>
          <a:spcPts val="0"/>
        </a:spcBef>
        <a:spcAft>
          <a:spcPts val="1052"/>
        </a:spcAft>
        <a:tabLst/>
        <a:defRPr lang="de-AT" sz="2400" b="0" i="0" u="none" strike="noStrike" kern="1200">
          <a:ln>
            <a:noFill/>
          </a:ln>
          <a:latin typeface="Noto San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F969D4B-3170-80DD-45D0-7B36F64BF8DB}"/>
              </a:ext>
            </a:extLst>
          </p:cNvPr>
          <p:cNvSpPr/>
          <p:nvPr/>
        </p:nvSpPr>
        <p:spPr>
          <a:xfrm flipV="1">
            <a:off x="0" y="0"/>
            <a:ext cx="1007676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5400000" algn="tl">
              <a:srgbClr val="F49100"/>
            </a:outerShdw>
          </a:effectLst>
        </p:spPr>
        <p:txBody>
          <a:bodyPr wrap="none" lIns="36000" tIns="36000" rIns="36000" bIns="36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AT" sz="2200" b="0" i="0" u="none" strike="noStrike" kern="1200">
              <a:ln>
                <a:noFill/>
              </a:ln>
              <a:latin typeface="Noto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0065783F-2B75-34A1-6535-662DD39AC6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640" y="269640"/>
            <a:ext cx="8997119" cy="99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8B3E-4B05-D93A-2774-7AABED986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640" y="1439639"/>
            <a:ext cx="8997119" cy="4049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04EE7-E426-DA77-9DCF-B2430074FC2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640" y="5129279"/>
            <a:ext cx="233928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AT" sz="2400" kern="1200">
                <a:solidFill>
                  <a:srgbClr val="484848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AT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27BF5-EBD7-777F-D1D3-030D8C9D9B3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18560" y="5118479"/>
            <a:ext cx="323892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AT" sz="2400" kern="1200">
                <a:solidFill>
                  <a:srgbClr val="484848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AT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5A4B-E2AF-70C0-514B-D15D365795D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47479" y="5129279"/>
            <a:ext cx="188928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AT" sz="2400" kern="1200">
                <a:solidFill>
                  <a:srgbClr val="484848"/>
                </a:solidFill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506E4457-580E-49B6-9994-F9ABF184C550}" type="slidenum">
              <a:t>‹#›</a:t>
            </a:fld>
            <a:r>
              <a:rPr lang="de-AT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FCD70-E85D-0914-29A8-89B5BADA6BF4}"/>
              </a:ext>
            </a:extLst>
          </p:cNvPr>
          <p:cNvSpPr/>
          <p:nvPr/>
        </p:nvSpPr>
        <p:spPr>
          <a:xfrm>
            <a:off x="0" y="5579280"/>
            <a:ext cx="10076760" cy="9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16200000" algn="tl">
              <a:srgbClr val="F49100"/>
            </a:outerShdw>
          </a:effectLst>
        </p:spPr>
        <p:txBody>
          <a:bodyPr wrap="none" lIns="36000" tIns="36000" rIns="36000" bIns="36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AT" sz="2200" b="0" i="0" u="none" strike="noStrike" kern="1200">
              <a:ln>
                <a:noFill/>
              </a:ln>
              <a:latin typeface="Noto Sans" pitchFamily="2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0">
        <a:tabLst/>
        <a:defRPr lang="de-AT" sz="4500" b="0" i="0" u="none" strike="noStrike" kern="1200">
          <a:ln>
            <a:noFill/>
          </a:ln>
          <a:solidFill>
            <a:srgbClr val="04617B"/>
          </a:solidFill>
          <a:latin typeface="Noto Sans" pitchFamily="2"/>
        </a:defRPr>
      </a:lvl1pPr>
    </p:titleStyle>
    <p:bodyStyle>
      <a:lvl1pPr marL="0" marR="0" indent="0" hangingPunct="0">
        <a:spcBef>
          <a:spcPts val="0"/>
        </a:spcBef>
        <a:spcAft>
          <a:spcPts val="1054"/>
        </a:spcAft>
        <a:tabLst/>
        <a:defRPr lang="de-AT" sz="2400" b="0" i="0" u="none" strike="noStrike" kern="1200">
          <a:ln>
            <a:noFill/>
          </a:ln>
          <a:latin typeface="Noto San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2222-5C14-62FC-EEB6-213FBD0532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Lab 2: Booleans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440C9-EE50-ABC0-5B62-209B0D769B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9639" y="3869279"/>
            <a:ext cx="2695674" cy="471539"/>
          </a:xfrm>
        </p:spPr>
        <p:txBody>
          <a:bodyPr vert="horz" wrap="none" anchor="t" anchorCtr="0" compatLnSpc="0">
            <a:spAutoFit/>
          </a:bodyPr>
          <a:lstStyle/>
          <a:p>
            <a:pPr lvl="0" algn="l" rtl="0">
              <a:spcAft>
                <a:spcPts val="0"/>
              </a:spcAft>
            </a:pPr>
            <a:r>
              <a:rPr lang="en-US" sz="2700" b="1" dirty="0"/>
              <a:t>Anahita Memar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6A3E-DF12-AA9A-972D-31006C984D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82ED-A37E-C30D-FF64-62995F504A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640" y="1439639"/>
            <a:ext cx="4390560" cy="3509639"/>
          </a:xfrm>
        </p:spPr>
        <p:txBody>
          <a:bodyPr vert="horz"/>
          <a:lstStyle/>
          <a:p>
            <a:pPr lvl="0" rtl="0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stand-alone if:</a:t>
            </a:r>
          </a:p>
          <a:p>
            <a:pPr lvl="0" rtl="0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0" rtl="0"/>
            <a:endParaRPr lang="en-US" dirty="0"/>
          </a:p>
          <a:p>
            <a:pPr lvl="0" rtl="0"/>
            <a:r>
              <a:rPr lang="en-US" dirty="0"/>
              <a:t>if logical expression 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 dirty="0">
                <a:latin typeface="Noto Sans" pitchFamily="2"/>
              </a:rPr>
              <a:t>&lt;code&gt;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D31B-1A07-5793-AAC6-714CBE56E6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0160" y="1439639"/>
            <a:ext cx="4390560" cy="3509639"/>
          </a:xfrm>
        </p:spPr>
        <p:txBody>
          <a:bodyPr vert="horz"/>
          <a:lstStyle/>
          <a:p>
            <a:pPr lvl="0" rtl="0"/>
            <a:r>
              <a:rPr lang="en-US"/>
              <a:t>if child_in_front_of_car 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>
                <a:latin typeface="Noto Sans" pitchFamily="2"/>
              </a:rPr>
              <a:t>stop()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1392E-007F-1F38-C877-13E43003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99" y="3591462"/>
            <a:ext cx="4698050" cy="1132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779B-767D-E123-15DA-0734BBB9BE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If Else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16075-6932-EA26-64DF-88A3E11471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640" y="1439639"/>
            <a:ext cx="4390560" cy="3509639"/>
          </a:xfrm>
        </p:spPr>
        <p:txBody>
          <a:bodyPr vert="horz"/>
          <a:lstStyle/>
          <a:p>
            <a:pPr lvl="0" rtl="0"/>
            <a:r>
              <a:rPr lang="en-US"/>
              <a:t>if logical expression 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>
                <a:latin typeface="Noto Sans" pitchFamily="2"/>
              </a:rPr>
              <a:t>&lt;code&gt;</a:t>
            </a:r>
          </a:p>
          <a:p>
            <a:pPr lvl="0" rtl="0"/>
            <a:r>
              <a:rPr lang="en-US"/>
              <a:t>else: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>
                <a:latin typeface="Noto Sans" pitchFamily="2"/>
              </a:rPr>
              <a:t>&lt;code&gt;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1B674-EBB6-48FB-1972-25EBE1FFAF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0160" y="1439639"/>
            <a:ext cx="4390560" cy="3509639"/>
          </a:xfrm>
        </p:spPr>
        <p:txBody>
          <a:bodyPr vert="horz"/>
          <a:lstStyle/>
          <a:p>
            <a:pPr lvl="0" rtl="0"/>
            <a:r>
              <a:rPr lang="en-US"/>
              <a:t>if person_in_crosswalk: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>
                <a:latin typeface="Noto Sans" pitchFamily="2"/>
              </a:rPr>
              <a:t>stop()</a:t>
            </a:r>
          </a:p>
          <a:p>
            <a:pPr lvl="0" rtl="0"/>
            <a:r>
              <a:rPr lang="en-US"/>
              <a:t>else: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>
                <a:latin typeface="Noto Sans" pitchFamily="2"/>
              </a:rPr>
              <a:t>go_speed_limit()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5506F-1B2E-DF8B-7AC1-E2D3A336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99" y="3853750"/>
            <a:ext cx="4453576" cy="12223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4B3F-5D13-2D56-0DA9-EDD8CD941D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If Elif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699B3-2287-244B-D379-F4B9F94920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640" y="1439639"/>
            <a:ext cx="4390560" cy="3509639"/>
          </a:xfrm>
        </p:spPr>
        <p:txBody>
          <a:bodyPr vert="horz">
            <a:normAutofit fontScale="70000" lnSpcReduction="20000"/>
          </a:bodyPr>
          <a:lstStyle/>
          <a:p>
            <a:pPr lvl="0" rtl="0"/>
            <a:r>
              <a:rPr lang="en-US"/>
              <a:t>if logical expression 1:</a:t>
            </a:r>
          </a:p>
          <a:p>
            <a:pPr lvl="0" rtl="0"/>
            <a:r>
              <a:rPr lang="en-US"/>
              <a:t>    Runs if the logical expression 1 is True</a:t>
            </a:r>
          </a:p>
          <a:p>
            <a:pPr lvl="0" rtl="0"/>
            <a:r>
              <a:rPr lang="en-US"/>
              <a:t>elif logical expression 2:</a:t>
            </a:r>
          </a:p>
          <a:p>
            <a:pPr lvl="0" rtl="0"/>
            <a:r>
              <a:rPr lang="en-US"/>
              <a:t>    Runs if the logical expression 1 is False and logical expression 2 is True</a:t>
            </a:r>
          </a:p>
          <a:p>
            <a:pPr lvl="0" rtl="0"/>
            <a:r>
              <a:rPr lang="en-US"/>
              <a:t>elif logical expression 3:</a:t>
            </a:r>
          </a:p>
          <a:p>
            <a:pPr lvl="0" rtl="0"/>
            <a:r>
              <a:rPr lang="en-US"/>
              <a:t>    Runs if the logical expressions 1 &amp; 2 are False and logical expression 3 is True</a:t>
            </a:r>
          </a:p>
          <a:p>
            <a:pPr lvl="0" rtl="0"/>
            <a:r>
              <a:rPr lang="en-US"/>
              <a:t>else:</a:t>
            </a:r>
          </a:p>
          <a:p>
            <a:pPr lvl="0" rtl="0"/>
            <a:r>
              <a:rPr lang="en-US"/>
              <a:t>    Runs if all logical expressions are False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AC540-63C3-2FDF-46DC-2D501E1F53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0160" y="1439639"/>
            <a:ext cx="4390560" cy="3509639"/>
          </a:xfrm>
        </p:spPr>
        <p:txBody>
          <a:bodyPr vert="horz">
            <a:normAutofit lnSpcReduction="10000"/>
          </a:bodyPr>
          <a:lstStyle/>
          <a:p>
            <a:pPr lvl="0" rtl="0"/>
            <a:r>
              <a:rPr lang="en-US"/>
              <a:t>if light_red: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>
                <a:latin typeface="Noto Sans" pitchFamily="2"/>
              </a:rPr>
              <a:t>stop()</a:t>
            </a:r>
          </a:p>
          <a:p>
            <a:pPr lvl="0" rtl="0"/>
            <a:r>
              <a:rPr lang="en-US"/>
              <a:t>elif light_yellow: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>
                <a:latin typeface="Noto Sans" pitchFamily="2"/>
              </a:rPr>
              <a:t>slow_to_stop()</a:t>
            </a:r>
          </a:p>
          <a:p>
            <a:pPr lvl="0" rtl="0"/>
            <a:r>
              <a:rPr lang="en-US"/>
              <a:t>elif light_green: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>
                <a:latin typeface="Noto Sans" pitchFamily="2"/>
              </a:rPr>
              <a:t>go()</a:t>
            </a:r>
          </a:p>
          <a:p>
            <a:pPr lvl="0" rtl="0"/>
            <a:r>
              <a:rPr lang="en-US"/>
              <a:t>else: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None/>
            </a:pPr>
            <a:r>
              <a:rPr lang="en-US">
                <a:latin typeface="Noto Sans" pitchFamily="2"/>
              </a:rPr>
              <a:t>stop_4way()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B601-9566-C891-D2EA-3F0C38B5C5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Exercise 1: Saffir–Simpson Scale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5F9158C0-4D63-6894-8AE3-8ACFD279673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0760" y="1439280"/>
            <a:ext cx="3927960" cy="35096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E8B79-8720-189F-3054-22D768BD67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0160" y="1439639"/>
            <a:ext cx="4390560" cy="1673999"/>
          </a:xfrm>
        </p:spPr>
        <p:txBody>
          <a:bodyPr vert="horz">
            <a:normAutofit lnSpcReduction="10000"/>
          </a:bodyPr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/>
              <a:t>Obtain a wind speed from the user and tell them either what category or type if it's just a tropical storm. If the wind speed is invalid, print an error.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A8489D-9B43-43FB-A189-6BAD7C3C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81943" y="1498663"/>
            <a:ext cx="5412677" cy="3656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05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B51-2398-1EC4-244A-76077C8F96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Exercise 2: Long Division Printer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6141D-DB0D-8E00-9953-427C4F8BA7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640" y="1439639"/>
            <a:ext cx="4390560" cy="3509639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/>
              <a:t>Obtain a numerator and a denominator from the user.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/>
              <a:t>Display the result of long division from the user.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/>
              <a:t>You may assume integers as input, but you must prevent the user from crashing the if they want to divide by zero!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84B72-BE71-0D5B-B4D7-8EC5B19ADA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00920" y="1439639"/>
            <a:ext cx="3485880" cy="352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32CD-BB32-B04D-0704-A4F6F74A26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Exercise 3: Soda Packing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6D6E9-366F-44E7-83C6-745288B96E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/>
              <a:t>Create a program (without using if statements or loops) that takes a number of sodas and then tells the user how many Fridge Cubes, six packs, and single sodas it will be packages as.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>
                <a:latin typeface="Noto Sans" pitchFamily="2"/>
              </a:rPr>
              <a:t>Fridge Cubes hold 24 sodas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>
                <a:latin typeface="Noto Sans" pitchFamily="2"/>
              </a:rPr>
              <a:t>Six packs hold 6 sodas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>
                <a:latin typeface="Noto Sans" pitchFamily="2"/>
              </a:rPr>
              <a:t>Singles hold 1 soda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B743-C048-D9BB-356A-C07CCE5AD1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Exercise 4: Soda Packing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5EB349A0-7747-643E-907A-C7205F50859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9640" y="2780639"/>
            <a:ext cx="4390560" cy="827280"/>
          </a:xfr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6E3AC67-2E95-A823-58D6-0FEFD8F49A3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50160" y="2780639"/>
            <a:ext cx="4390560" cy="82728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BE29-8709-BD05-74F8-726512CCF7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Exercise 4: Restaurant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15B2-99DB-5D5B-F30A-CBB15FBF07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040" y="1439639"/>
            <a:ext cx="9290160" cy="3818160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/>
              <a:t>Display a cost per item (before any discounts), a subtotal (before any discounts), a tax amount, a discount amount, and a grand total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>
                <a:latin typeface="Noto Sans" pitchFamily="2"/>
              </a:rPr>
              <a:t>Tax is 8%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>
                <a:latin typeface="Noto Sans" pitchFamily="2"/>
              </a:rPr>
              <a:t>Subtotal Includes tax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ADE6-39F1-18BC-0D38-16E5E39A19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EECS 169 Exercise 4: Restaurant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B254-ECFB-E0E3-E274-85BDE7C0F1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040" y="1439639"/>
            <a:ext cx="9290160" cy="3818160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 dirty="0"/>
              <a:t>You will open a restaurant that sells three items: Cold Pasta, Grilled Cheese, and Pie. Your restaurant will do the following: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 dirty="0"/>
              <a:t> Ask the user if they want Cold Pasta, Grilled Cheese, and Pie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 dirty="0">
                <a:latin typeface="Noto Sans" pitchFamily="2"/>
              </a:rPr>
              <a:t>In all cases, you are prompting them for a yes/no answer. For yes they can type 'y' or 'Y', and for no they can type 'n' or 'N'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 dirty="0">
                <a:latin typeface="Noto Sans" pitchFamily="2"/>
              </a:rPr>
              <a:t>If they want an item, find out how many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 dirty="0">
                <a:latin typeface="Noto Sans" pitchFamily="2"/>
              </a:rPr>
              <a:t>The user must not be allowed to order less than zero of an item, if they do, simply set the amount they order to zero.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06D-06A5-3032-2456-C64F58CA66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560" y="90360"/>
            <a:ext cx="9068760" cy="946800"/>
          </a:xfrm>
        </p:spPr>
        <p:txBody>
          <a:bodyPr vert="horz"/>
          <a:lstStyle/>
          <a:p>
            <a:pPr lvl="0" rtl="0"/>
            <a:r>
              <a:rPr lang="en-US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6382-7AAD-49BB-FD68-4875530433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560" y="1439639"/>
            <a:ext cx="9019080" cy="3497400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dirty="0"/>
              <a:t>Learn and use numeric </a:t>
            </a:r>
            <a:r>
              <a:rPr lang="en-US" dirty="0" err="1"/>
              <a:t>opperations</a:t>
            </a:r>
            <a:endParaRPr lang="en-US" dirty="0"/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dirty="0"/>
              <a:t>Using if statements</a:t>
            </a:r>
          </a:p>
          <a:p>
            <a:pPr algn="l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Learn and use the // and % operators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6C4E-7FD5-A7D4-2F46-9E99CC8B66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Exercise 4: Restaurant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8AD7-1C38-E94B-DB7F-CD638C0A1B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040" y="1439639"/>
            <a:ext cx="9290160" cy="3818160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 dirty="0"/>
              <a:t>Ask them for their age, this will affect the discount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 dirty="0">
                <a:latin typeface="Noto Sans" pitchFamily="2"/>
              </a:rPr>
              <a:t>Anyone 55 or older gets a 55% senior citizen discount off the total cost (After tax is applied)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 dirty="0">
                <a:latin typeface="Noto Sans" pitchFamily="2"/>
              </a:rPr>
              <a:t>Anyone 5 or younger gets all the pie they want for FREE (should not be in total nor taxed)!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Display a cost per item (before any discounts), a subtotal (before any discounts), a tax amount, a discount amount, and a grand total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Tax is 8%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endParaRPr lang="de-A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318-7019-D696-AF0C-ABDF8DDED3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Exercise 4: Restaurant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5B75EDE-55A3-8485-33FF-59DA4F81683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5200" y="1439280"/>
            <a:ext cx="2899440" cy="3509639"/>
          </a:xfr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7C4B926-0B6C-4B00-4A88-18BAEF808CB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 b="4232"/>
          <a:stretch>
            <a:fillRect/>
          </a:stretch>
        </p:blipFill>
        <p:spPr>
          <a:xfrm>
            <a:off x="5895720" y="1439280"/>
            <a:ext cx="2899440" cy="336096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46BA-8DC2-750D-8036-999E8F031A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 dirty="0"/>
              <a:t>Exercise 4: Restaurant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E35A-32B6-F83D-D017-8F953D982C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/>
              <a:t> Python has multiple ways to round numbers to a significant digit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de-AT">
                <a:latin typeface="Noto Sans" pitchFamily="2"/>
              </a:rPr>
              <a:t>Use which ever you prefer.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384C-3B2E-B41E-C4DD-6568CB73E5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3400" y="2819880"/>
            <a:ext cx="52002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27BF3-82A6-C998-06B7-9085CAB820E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43400" y="3657600"/>
            <a:ext cx="5200200" cy="60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5B7A-252B-B2B5-90C3-B6D0C23F20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Rubric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91DA5-55A0-5EB1-F62A-D01CE18B3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6" y="1224643"/>
            <a:ext cx="4999153" cy="4444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3CEA-8392-9135-13C6-99284FB0D3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560" y="90360"/>
            <a:ext cx="9068760" cy="946800"/>
          </a:xfrm>
        </p:spPr>
        <p:txBody>
          <a:bodyPr vert="horz"/>
          <a:lstStyle/>
          <a:p>
            <a:pPr lvl="0" rtl="0"/>
            <a:r>
              <a:rPr lang="en-US"/>
              <a:t>Numeric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6DF5A-4B47-DBB2-086B-2D6534A1F4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560" y="1439639"/>
            <a:ext cx="9019080" cy="3497400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PEMDAS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latin typeface="Noto Sans" pitchFamily="2"/>
              </a:rPr>
              <a:t>() Parentheses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latin typeface="Noto Sans" pitchFamily="2"/>
              </a:rPr>
              <a:t>** Exponents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latin typeface="Noto Sans" pitchFamily="2"/>
              </a:rPr>
              <a:t>* Multiplication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latin typeface="Noto Sans" pitchFamily="2"/>
              </a:rPr>
              <a:t>/ Division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latin typeface="Noto Sans" pitchFamily="2"/>
              </a:rPr>
              <a:t>+ Addition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latin typeface="Noto Sans" pitchFamily="2"/>
              </a:rPr>
              <a:t>- Subtraction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5EA9-E5EE-414C-6E47-1763CC5BC9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560" y="90360"/>
            <a:ext cx="9068760" cy="946800"/>
          </a:xfrm>
        </p:spPr>
        <p:txBody>
          <a:bodyPr vert="horz"/>
          <a:lstStyle/>
          <a:p>
            <a:pPr lvl="0" rtl="0"/>
            <a:r>
              <a:rPr lang="en-US"/>
              <a:t>New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7FDD-32BE-E04C-FBB0-57F36B3DA1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439639"/>
            <a:ext cx="8686800" cy="3497400"/>
          </a:xfrm>
        </p:spPr>
        <p:txBody>
          <a:bodyPr vert="horz">
            <a:normAutofit/>
          </a:bodyPr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dirty="0"/>
              <a:t>// Integer division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dirty="0">
                <a:latin typeface="Noto Sans" pitchFamily="2"/>
              </a:rPr>
              <a:t>7//3 = 2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Will only keep the integer portion from division</a:t>
            </a:r>
            <a:endParaRPr lang="en-US" dirty="0">
              <a:latin typeface="Noto Sans" pitchFamily="2"/>
            </a:endParaRP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dirty="0"/>
              <a:t>% Modulus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dirty="0">
                <a:latin typeface="Noto Sans" pitchFamily="2"/>
              </a:rPr>
              <a:t>7%3 = 1</a:t>
            </a:r>
          </a:p>
          <a:p>
            <a:pPr marL="0" lvl="1" indent="0" hangingPunct="0">
              <a:spcBef>
                <a:spcPts val="0"/>
              </a:spcBef>
              <a:spcAft>
                <a:spcPts val="1052"/>
              </a:spcAft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Returns the remainder of integer division</a:t>
            </a:r>
            <a:endParaRPr lang="en-US" dirty="0">
              <a:latin typeface="Noto Sans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3630-E071-6702-B37B-EC5A518D17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560" y="90360"/>
            <a:ext cx="9068760" cy="946800"/>
          </a:xfrm>
        </p:spPr>
        <p:txBody>
          <a:bodyPr vert="horz"/>
          <a:lstStyle/>
          <a:p>
            <a:pPr lvl="0" rtl="0"/>
            <a:r>
              <a:rPr lang="en-US"/>
              <a:t>Boolean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8D2F-4EBD-A235-0D0F-1000A2F14B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560" y="1439639"/>
            <a:ext cx="9019080" cy="3497400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&lt; less than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&gt; greater than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&lt;= less than or equal to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&gt;= greater than or eqaul to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== equal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!= not equal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0520-F6DE-008A-A7FD-E1370C5FC1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560" y="90360"/>
            <a:ext cx="9068760" cy="946800"/>
          </a:xfrm>
        </p:spPr>
        <p:txBody>
          <a:bodyPr vert="horz"/>
          <a:lstStyle/>
          <a:p>
            <a:pPr lvl="0" rtl="0"/>
            <a:r>
              <a:rPr lang="en-US"/>
              <a:t>Boolean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887E-BC14-935C-404A-106A9B753C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560" y="1439639"/>
            <a:ext cx="9019080" cy="3497400"/>
          </a:xfrm>
        </p:spPr>
        <p:txBody>
          <a:bodyPr vert="horz">
            <a:normAutofit lnSpcReduction="10000"/>
          </a:bodyPr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dirty="0"/>
              <a:t>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Operates on two logical expressions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Results in True only if both its arguments are True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Operates on two logical expressions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Results in True only if either of its arguments are True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2E705-F8D0-48F1-6FA6-FD1D66E81C5D}"/>
              </a:ext>
            </a:extLst>
          </p:cNvPr>
          <p:cNvSpPr txBox="1"/>
          <p:nvPr/>
        </p:nvSpPr>
        <p:spPr>
          <a:xfrm>
            <a:off x="2518682" y="1388552"/>
            <a:ext cx="503736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buClr>
                <a:srgbClr val="009EDA"/>
              </a:buClr>
              <a:buSzPct val="45000"/>
            </a:pPr>
            <a:endParaRPr lang="en-US" dirty="0"/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 sz="2400" dirty="0"/>
              <a:t>Not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Operates on two logical expressions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Results in True only if either of its arguments are True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3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FD0137-23FE-A3D7-E5E3-BF066FE790DF}"/>
              </a:ext>
            </a:extLst>
          </p:cNvPr>
          <p:cNvSpPr txBox="1"/>
          <p:nvPr/>
        </p:nvSpPr>
        <p:spPr>
          <a:xfrm>
            <a:off x="2518682" y="2086178"/>
            <a:ext cx="50373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Example: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3&lt;7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7&lt;3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5!=5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'a'=='A'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5.5&gt;=(10.5+3.1)</a:t>
            </a:r>
          </a:p>
        </p:txBody>
      </p:sp>
    </p:spTree>
    <p:extLst>
      <p:ext uri="{BB962C8B-B14F-4D97-AF65-F5344CB8AC3E}">
        <p14:creationId xmlns:p14="http://schemas.microsoft.com/office/powerpoint/2010/main" val="215202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8D93-3AA6-4AA0-3874-8420E5FFC7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E41E-140F-518F-EC1C-501EB8F4E1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640" y="1439639"/>
            <a:ext cx="4390560" cy="3509639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Sequential Program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87AD-DB7D-A48E-850C-F8A5874E96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0160" y="1439639"/>
            <a:ext cx="4390560" cy="3509639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/>
              <a:t>Non Sequential Program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F6B28B7-3D9F-197A-9CBA-E6E3564753A8}"/>
              </a:ext>
            </a:extLst>
          </p:cNvPr>
          <p:cNvSpPr/>
          <p:nvPr/>
        </p:nvSpPr>
        <p:spPr>
          <a:xfrm>
            <a:off x="1371599" y="2057400"/>
            <a:ext cx="18288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200" b="0" i="0" u="none" strike="noStrike" kern="1200">
                <a:ln>
                  <a:noFill/>
                </a:ln>
                <a:latin typeface="Noto Sans" pitchFamily="2"/>
                <a:ea typeface="DejaVu Sans" pitchFamily="2"/>
                <a:cs typeface="DejaVu Sans" pitchFamily="2"/>
              </a:rPr>
              <a:t>Code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6B8086-5FE0-3931-7287-7032716CF610}"/>
              </a:ext>
            </a:extLst>
          </p:cNvPr>
          <p:cNvSpPr/>
          <p:nvPr/>
        </p:nvSpPr>
        <p:spPr>
          <a:xfrm>
            <a:off x="1371599" y="3429000"/>
            <a:ext cx="18288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200" b="0" i="0" u="none" strike="noStrike" kern="1200">
                <a:ln>
                  <a:noFill/>
                </a:ln>
                <a:latin typeface="Noto Sans" pitchFamily="2"/>
                <a:ea typeface="DejaVu Sans" pitchFamily="2"/>
                <a:cs typeface="DejaVu Sans" pitchFamily="2"/>
              </a:rPr>
              <a:t>Code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3BCCE76-DBEE-D63E-45BA-DE8DA3102BA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943099" y="3086099"/>
            <a:ext cx="685801" cy="12700"/>
          </a:xfrm>
          <a:prstGeom prst="curvedConnector3">
            <a:avLst>
              <a:gd name="adj1" fmla="val 50000"/>
            </a:avLst>
          </a:prstGeom>
          <a:noFill/>
          <a:ln w="18000">
            <a:solidFill>
              <a:srgbClr val="008AC2"/>
            </a:solidFill>
            <a:prstDash val="solid"/>
            <a:tailEnd type="arrow"/>
          </a:ln>
        </p:spPr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F93049-6EC1-1DBF-E373-7569B54B2CC1}"/>
              </a:ext>
            </a:extLst>
          </p:cNvPr>
          <p:cNvSpPr/>
          <p:nvPr/>
        </p:nvSpPr>
        <p:spPr>
          <a:xfrm>
            <a:off x="6172200" y="2286000"/>
            <a:ext cx="18288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200" b="0" i="0" u="none" strike="noStrike" kern="1200">
                <a:ln>
                  <a:noFill/>
                </a:ln>
                <a:latin typeface="Noto Sans" pitchFamily="2"/>
                <a:ea typeface="DejaVu Sans" pitchFamily="2"/>
                <a:cs typeface="DejaVu Sans" pitchFamily="2"/>
              </a:rPr>
              <a:t>Code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09956C-B6BB-D780-4662-0DAFAA3D6EAC}"/>
              </a:ext>
            </a:extLst>
          </p:cNvPr>
          <p:cNvSpPr/>
          <p:nvPr/>
        </p:nvSpPr>
        <p:spPr>
          <a:xfrm>
            <a:off x="4800600" y="3657600"/>
            <a:ext cx="18288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200" b="0" i="0" u="none" strike="noStrike" kern="1200">
                <a:ln>
                  <a:noFill/>
                </a:ln>
                <a:latin typeface="Noto Sans" pitchFamily="2"/>
                <a:ea typeface="DejaVu Sans" pitchFamily="2"/>
                <a:cs typeface="DejaVu Sans" pitchFamily="2"/>
              </a:rPr>
              <a:t>Code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156B8C-EE42-923D-D2CA-92B941BB7E17}"/>
              </a:ext>
            </a:extLst>
          </p:cNvPr>
          <p:cNvSpPr/>
          <p:nvPr/>
        </p:nvSpPr>
        <p:spPr>
          <a:xfrm>
            <a:off x="7315200" y="3657600"/>
            <a:ext cx="18288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200" b="0" i="0" u="none" strike="noStrike" kern="1200">
                <a:ln>
                  <a:noFill/>
                </a:ln>
                <a:latin typeface="Noto Sans" pitchFamily="2"/>
                <a:ea typeface="DejaVu Sans" pitchFamily="2"/>
                <a:cs typeface="DejaVu Sans" pitchFamily="2"/>
              </a:rPr>
              <a:t>Code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EB5BB3-9DDA-0C50-7802-A797E7A5768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6057900" y="2628899"/>
            <a:ext cx="685801" cy="1371600"/>
          </a:xfrm>
          <a:prstGeom prst="curvedConnector3">
            <a:avLst>
              <a:gd name="adj1" fmla="val 50000"/>
            </a:avLst>
          </a:prstGeom>
          <a:noFill/>
          <a:ln w="18000">
            <a:solidFill>
              <a:srgbClr val="008AC2"/>
            </a:solidFill>
            <a:prstDash val="solid"/>
            <a:tailEnd type="arrow"/>
          </a:ln>
        </p:spPr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7FA964C-3576-7D53-E05A-71020DC70888}"/>
              </a:ext>
            </a:extLst>
          </p:cNvPr>
          <p:cNvCxnSpPr>
            <a:stCxn id="8" idx="2"/>
          </p:cNvCxnSpPr>
          <p:nvPr/>
        </p:nvCxnSpPr>
        <p:spPr>
          <a:xfrm>
            <a:off x="7086600" y="2971800"/>
            <a:ext cx="1143000" cy="685800"/>
          </a:xfrm>
          <a:prstGeom prst="curvedConnector3">
            <a:avLst/>
          </a:prstGeom>
          <a:noFill/>
          <a:ln w="18000">
            <a:solidFill>
              <a:srgbClr val="008AC2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vid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843</Words>
  <Application>Microsoft Office PowerPoint</Application>
  <PresentationFormat>Custom</PresentationFormat>
  <Paragraphs>204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Noto Sans</vt:lpstr>
      <vt:lpstr>Open Sans</vt:lpstr>
      <vt:lpstr>OpenSymbol</vt:lpstr>
      <vt:lpstr>Vivid</vt:lpstr>
      <vt:lpstr>Vivid1</vt:lpstr>
      <vt:lpstr>Vivid2</vt:lpstr>
      <vt:lpstr>Lab 2: Booleans</vt:lpstr>
      <vt:lpstr>Learning Objectives</vt:lpstr>
      <vt:lpstr>Numeric Operators</vt:lpstr>
      <vt:lpstr>New Operators</vt:lpstr>
      <vt:lpstr>Boolean Operators</vt:lpstr>
      <vt:lpstr>Boolean Operators</vt:lpstr>
      <vt:lpstr>PowerPoint Presentation</vt:lpstr>
      <vt:lpstr>PowerPoint Presentation</vt:lpstr>
      <vt:lpstr>Control Flow</vt:lpstr>
      <vt:lpstr>If Statements</vt:lpstr>
      <vt:lpstr>If Else Statements</vt:lpstr>
      <vt:lpstr>If Elif Statements</vt:lpstr>
      <vt:lpstr>Exercise 1: Saffir–Simpson Scale</vt:lpstr>
      <vt:lpstr>PowerPoint Presentation</vt:lpstr>
      <vt:lpstr>Exercise 2: Long Division Printer</vt:lpstr>
      <vt:lpstr>Exercise 3: Soda Packing</vt:lpstr>
      <vt:lpstr>Exercise 4: Soda Packing</vt:lpstr>
      <vt:lpstr>Exercise 4: Restaurant</vt:lpstr>
      <vt:lpstr>EECS 169 Exercise 4: Restaurant</vt:lpstr>
      <vt:lpstr>Exercise 4: Restaurant</vt:lpstr>
      <vt:lpstr>Exercise 4: Restaurant</vt:lpstr>
      <vt:lpstr>Exercise 4: Restaurant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creator>Anahita Mmr</dc:creator>
  <cp:lastModifiedBy>Anahita Mmr</cp:lastModifiedBy>
  <cp:revision>16</cp:revision>
  <dcterms:created xsi:type="dcterms:W3CDTF">2022-09-08T02:59:05Z</dcterms:created>
  <dcterms:modified xsi:type="dcterms:W3CDTF">2024-01-30T23:53:00Z</dcterms:modified>
</cp:coreProperties>
</file>