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handoutMasterIdLst>
    <p:handoutMasterId r:id="rId34"/>
  </p:handoutMasterIdLst>
  <p:sldIdLst>
    <p:sldId id="256" r:id="rId3"/>
    <p:sldId id="257" r:id="rId4"/>
    <p:sldId id="258" r:id="rId5"/>
    <p:sldId id="259" r:id="rId6"/>
    <p:sldId id="277" r:id="rId7"/>
    <p:sldId id="261" r:id="rId8"/>
    <p:sldId id="262" r:id="rId9"/>
    <p:sldId id="263" r:id="rId10"/>
    <p:sldId id="280" r:id="rId11"/>
    <p:sldId id="281" r:id="rId12"/>
    <p:sldId id="282" r:id="rId13"/>
    <p:sldId id="283" r:id="rId14"/>
    <p:sldId id="284" r:id="rId15"/>
    <p:sldId id="285" r:id="rId16"/>
    <p:sldId id="279" r:id="rId17"/>
    <p:sldId id="286"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8" r:id="rId32"/>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3DE66B5-173B-4881-8D57-832D9B9B5561}"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48"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CCC55A-F2B2-C3D9-4391-A6D75BD239F4}"/>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91624C5D-0314-BA03-BCCA-88AAF4A4409E}"/>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9B2D2B33-0602-5A7E-91FF-7EA881D9FBBB}"/>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9A58E4A2-71E1-C8D5-94D3-5E0E8C4F227F}"/>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83FA242-9589-43AC-8842-083566B82921}" type="slidenum">
              <a:t>‹#›</a:t>
            </a:fld>
            <a:endParaRPr lang="en-US"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1155065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6DF4A8-E3DB-53AF-2B24-CAED9FDE216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AB86ECCF-F1A6-F1E8-77E9-AAB836C2692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00AAA9B6-12EC-D68E-9808-8C93ED535A5E}"/>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00FF3971-4963-ED82-4AB8-A9AEE3B3D999}"/>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FC3B3E34-1743-12BE-6681-523E83CF9F05}"/>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297C90E4-7AB3-3A4F-E680-DA1A39EBDCF1}"/>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fld id="{EA46DC8D-E2A9-4498-A074-15F4FCA28F58}" type="slidenum">
              <a:t>‹#›</a:t>
            </a:fld>
            <a:endParaRPr lang="en-US"/>
          </a:p>
        </p:txBody>
      </p:sp>
    </p:spTree>
    <p:extLst>
      <p:ext uri="{BB962C8B-B14F-4D97-AF65-F5344CB8AC3E}">
        <p14:creationId xmlns:p14="http://schemas.microsoft.com/office/powerpoint/2010/main" val="356866840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7CA3E47-991D-85C4-E6ED-70BDC0EB1551}"/>
              </a:ext>
            </a:extLst>
          </p:cNvPr>
          <p:cNvSpPr txBox="1">
            <a:spLocks noGrp="1"/>
          </p:cNvSpPr>
          <p:nvPr>
            <p:ph type="sldNum" sz="quarter" idx="5"/>
          </p:nvPr>
        </p:nvSpPr>
        <p:spPr>
          <a:ln/>
        </p:spPr>
        <p:txBody>
          <a:bodyPr vert="horz" lIns="0" tIns="0" rIns="0" bIns="0" anchor="b" anchorCtr="0">
            <a:noAutofit/>
          </a:bodyPr>
          <a:lstStyle/>
          <a:p>
            <a:pPr lvl="0"/>
            <a:fld id="{03A0BCBA-6B15-411A-9D78-2A7F86140ADD}" type="slidenum">
              <a:t>1</a:t>
            </a:fld>
            <a:endParaRPr lang="en-US"/>
          </a:p>
        </p:txBody>
      </p:sp>
      <p:sp>
        <p:nvSpPr>
          <p:cNvPr id="2" name="Slide Image Placeholder 1">
            <a:extLst>
              <a:ext uri="{FF2B5EF4-FFF2-40B4-BE49-F238E27FC236}">
                <a16:creationId xmlns:a16="http://schemas.microsoft.com/office/drawing/2014/main" id="{F4D958BE-1DD6-663C-E7B3-85FF2E4B2D59}"/>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EBC3F23-3D89-5254-0C38-1C03E8867135}"/>
              </a:ext>
            </a:extLst>
          </p:cNvPr>
          <p:cNvSpPr txBox="1">
            <a:spLocks noGrp="1"/>
          </p:cNvSpPr>
          <p:nvPr>
            <p:ph type="body" sz="quarter" idx="1"/>
          </p:nvPr>
        </p:nvSpPr>
        <p:spPr/>
        <p:txBody>
          <a:bodyPr vert="horz">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C1305B-5728-B9C2-B20E-E2F4824C6008}"/>
              </a:ext>
            </a:extLst>
          </p:cNvPr>
          <p:cNvSpPr txBox="1">
            <a:spLocks noGrp="1"/>
          </p:cNvSpPr>
          <p:nvPr>
            <p:ph type="sldNum" sz="quarter" idx="5"/>
          </p:nvPr>
        </p:nvSpPr>
        <p:spPr>
          <a:ln/>
        </p:spPr>
        <p:txBody>
          <a:bodyPr vert="horz" lIns="0" tIns="0" rIns="0" bIns="0" anchor="b" anchorCtr="0">
            <a:noAutofit/>
          </a:bodyPr>
          <a:lstStyle/>
          <a:p>
            <a:pPr lvl="0"/>
            <a:fld id="{ECC2EDF8-E47D-4C6E-A5F6-ABF64E740DCD}" type="slidenum">
              <a:t>19</a:t>
            </a:fld>
            <a:endParaRPr lang="en-US"/>
          </a:p>
        </p:txBody>
      </p:sp>
      <p:sp>
        <p:nvSpPr>
          <p:cNvPr id="2" name="Slide Image Placeholder 1">
            <a:extLst>
              <a:ext uri="{FF2B5EF4-FFF2-40B4-BE49-F238E27FC236}">
                <a16:creationId xmlns:a16="http://schemas.microsoft.com/office/drawing/2014/main" id="{74192F3A-6CE6-968A-E657-08CAFF5A2D28}"/>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6CE819A-0B2E-9C76-8A46-4172244BBAD6}"/>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01D430-7037-2732-D6F2-C2F65E5D5897}"/>
              </a:ext>
            </a:extLst>
          </p:cNvPr>
          <p:cNvSpPr txBox="1">
            <a:spLocks noGrp="1"/>
          </p:cNvSpPr>
          <p:nvPr>
            <p:ph type="sldNum" sz="quarter" idx="5"/>
          </p:nvPr>
        </p:nvSpPr>
        <p:spPr>
          <a:ln/>
        </p:spPr>
        <p:txBody>
          <a:bodyPr vert="horz" lIns="0" tIns="0" rIns="0" bIns="0" anchor="b" anchorCtr="0">
            <a:noAutofit/>
          </a:bodyPr>
          <a:lstStyle/>
          <a:p>
            <a:pPr lvl="0"/>
            <a:fld id="{A06547C4-4F46-4D56-AAC0-161B1BF6E5E0}" type="slidenum">
              <a:t>20</a:t>
            </a:fld>
            <a:endParaRPr lang="en-US"/>
          </a:p>
        </p:txBody>
      </p:sp>
      <p:sp>
        <p:nvSpPr>
          <p:cNvPr id="2" name="Slide Image Placeholder 1">
            <a:extLst>
              <a:ext uri="{FF2B5EF4-FFF2-40B4-BE49-F238E27FC236}">
                <a16:creationId xmlns:a16="http://schemas.microsoft.com/office/drawing/2014/main" id="{E7992FB7-A0D8-7585-E142-1E0102892D6C}"/>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F30A2AE-9EE8-E8D9-D478-0651DED29AED}"/>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B05E32-3F5F-BE1B-B22E-9A8966D565C9}"/>
              </a:ext>
            </a:extLst>
          </p:cNvPr>
          <p:cNvSpPr txBox="1">
            <a:spLocks noGrp="1"/>
          </p:cNvSpPr>
          <p:nvPr>
            <p:ph type="sldNum" sz="quarter" idx="5"/>
          </p:nvPr>
        </p:nvSpPr>
        <p:spPr>
          <a:ln/>
        </p:spPr>
        <p:txBody>
          <a:bodyPr vert="horz" lIns="0" tIns="0" rIns="0" bIns="0" anchor="b" anchorCtr="0">
            <a:noAutofit/>
          </a:bodyPr>
          <a:lstStyle/>
          <a:p>
            <a:pPr lvl="0"/>
            <a:fld id="{4C47FA27-EC84-46C7-ABF9-E52EC90F08F7}" type="slidenum">
              <a:t>21</a:t>
            </a:fld>
            <a:endParaRPr lang="en-US"/>
          </a:p>
        </p:txBody>
      </p:sp>
      <p:sp>
        <p:nvSpPr>
          <p:cNvPr id="2" name="Slide Image Placeholder 1">
            <a:extLst>
              <a:ext uri="{FF2B5EF4-FFF2-40B4-BE49-F238E27FC236}">
                <a16:creationId xmlns:a16="http://schemas.microsoft.com/office/drawing/2014/main" id="{E9EDB6F2-B40A-103C-C965-8F4CDA617D95}"/>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933E7C7-E979-3997-5C51-B980A782512C}"/>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90F4041-C330-7E53-214A-6E3511E63BAF}"/>
              </a:ext>
            </a:extLst>
          </p:cNvPr>
          <p:cNvSpPr txBox="1">
            <a:spLocks noGrp="1"/>
          </p:cNvSpPr>
          <p:nvPr>
            <p:ph type="sldNum" sz="quarter" idx="5"/>
          </p:nvPr>
        </p:nvSpPr>
        <p:spPr>
          <a:ln/>
        </p:spPr>
        <p:txBody>
          <a:bodyPr vert="horz" lIns="0" tIns="0" rIns="0" bIns="0" anchor="b" anchorCtr="0">
            <a:noAutofit/>
          </a:bodyPr>
          <a:lstStyle/>
          <a:p>
            <a:pPr lvl="0"/>
            <a:fld id="{055503DD-7900-4247-9DE0-E4961DFAE2B5}" type="slidenum">
              <a:t>22</a:t>
            </a:fld>
            <a:endParaRPr lang="en-US"/>
          </a:p>
        </p:txBody>
      </p:sp>
      <p:sp>
        <p:nvSpPr>
          <p:cNvPr id="2" name="Slide Image Placeholder 1">
            <a:extLst>
              <a:ext uri="{FF2B5EF4-FFF2-40B4-BE49-F238E27FC236}">
                <a16:creationId xmlns:a16="http://schemas.microsoft.com/office/drawing/2014/main" id="{0135A373-B0E9-F85B-6F37-A71CDB03A21A}"/>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2EEA72A-179D-1432-CF54-033CF289122A}"/>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7EA2F3-DA5A-2FAC-B6AD-43541E5DB8CD}"/>
              </a:ext>
            </a:extLst>
          </p:cNvPr>
          <p:cNvSpPr txBox="1">
            <a:spLocks noGrp="1"/>
          </p:cNvSpPr>
          <p:nvPr>
            <p:ph type="sldNum" sz="quarter" idx="5"/>
          </p:nvPr>
        </p:nvSpPr>
        <p:spPr>
          <a:ln/>
        </p:spPr>
        <p:txBody>
          <a:bodyPr vert="horz" lIns="0" tIns="0" rIns="0" bIns="0" anchor="b" anchorCtr="0">
            <a:noAutofit/>
          </a:bodyPr>
          <a:lstStyle/>
          <a:p>
            <a:pPr lvl="0"/>
            <a:fld id="{E082503D-7B11-45F1-91D4-215C17575323}" type="slidenum">
              <a:t>23</a:t>
            </a:fld>
            <a:endParaRPr lang="en-US"/>
          </a:p>
        </p:txBody>
      </p:sp>
      <p:sp>
        <p:nvSpPr>
          <p:cNvPr id="2" name="Slide Image Placeholder 1">
            <a:extLst>
              <a:ext uri="{FF2B5EF4-FFF2-40B4-BE49-F238E27FC236}">
                <a16:creationId xmlns:a16="http://schemas.microsoft.com/office/drawing/2014/main" id="{1CEF66A7-ED78-8814-F286-FFAE638B65D9}"/>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450D215-D690-55E3-77AC-60ACE0EB4F7D}"/>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FE1455-A30B-F0B7-1C4D-EA6FD3A5AE38}"/>
              </a:ext>
            </a:extLst>
          </p:cNvPr>
          <p:cNvSpPr txBox="1">
            <a:spLocks noGrp="1"/>
          </p:cNvSpPr>
          <p:nvPr>
            <p:ph type="sldNum" sz="quarter" idx="5"/>
          </p:nvPr>
        </p:nvSpPr>
        <p:spPr>
          <a:ln/>
        </p:spPr>
        <p:txBody>
          <a:bodyPr vert="horz" lIns="0" tIns="0" rIns="0" bIns="0" anchor="b" anchorCtr="0">
            <a:noAutofit/>
          </a:bodyPr>
          <a:lstStyle/>
          <a:p>
            <a:pPr lvl="0"/>
            <a:fld id="{2B051157-4F04-4A55-8B19-26BB31756A4B}" type="slidenum">
              <a:t>24</a:t>
            </a:fld>
            <a:endParaRPr lang="en-US"/>
          </a:p>
        </p:txBody>
      </p:sp>
      <p:sp>
        <p:nvSpPr>
          <p:cNvPr id="2" name="Slide Image Placeholder 1">
            <a:extLst>
              <a:ext uri="{FF2B5EF4-FFF2-40B4-BE49-F238E27FC236}">
                <a16:creationId xmlns:a16="http://schemas.microsoft.com/office/drawing/2014/main" id="{82DBB00B-7116-1722-D98A-43FF622AF296}"/>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3C81827-5F17-72DC-03A1-C3291D212BE8}"/>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673E0F7-0AA3-E934-56A5-4E6AB8D5BCB8}"/>
              </a:ext>
            </a:extLst>
          </p:cNvPr>
          <p:cNvSpPr txBox="1">
            <a:spLocks noGrp="1"/>
          </p:cNvSpPr>
          <p:nvPr>
            <p:ph type="sldNum" sz="quarter" idx="5"/>
          </p:nvPr>
        </p:nvSpPr>
        <p:spPr>
          <a:ln/>
        </p:spPr>
        <p:txBody>
          <a:bodyPr vert="horz" lIns="0" tIns="0" rIns="0" bIns="0" anchor="b" anchorCtr="0">
            <a:noAutofit/>
          </a:bodyPr>
          <a:lstStyle/>
          <a:p>
            <a:pPr lvl="0"/>
            <a:fld id="{1D1C0A2D-17AF-4479-BFB4-83E3AF944B6A}" type="slidenum">
              <a:t>25</a:t>
            </a:fld>
            <a:endParaRPr lang="en-US"/>
          </a:p>
        </p:txBody>
      </p:sp>
      <p:sp>
        <p:nvSpPr>
          <p:cNvPr id="2" name="Slide Image Placeholder 1">
            <a:extLst>
              <a:ext uri="{FF2B5EF4-FFF2-40B4-BE49-F238E27FC236}">
                <a16:creationId xmlns:a16="http://schemas.microsoft.com/office/drawing/2014/main" id="{F5284687-9CED-DBEB-5887-1BA539D2B516}"/>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462BFB3-E995-02B7-6C93-5ED9D56D56FA}"/>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B91579-243F-6102-F674-48942B2CA25D}"/>
              </a:ext>
            </a:extLst>
          </p:cNvPr>
          <p:cNvSpPr txBox="1">
            <a:spLocks noGrp="1"/>
          </p:cNvSpPr>
          <p:nvPr>
            <p:ph type="sldNum" sz="quarter" idx="5"/>
          </p:nvPr>
        </p:nvSpPr>
        <p:spPr>
          <a:ln/>
        </p:spPr>
        <p:txBody>
          <a:bodyPr vert="horz" lIns="0" tIns="0" rIns="0" bIns="0" anchor="b" anchorCtr="0">
            <a:noAutofit/>
          </a:bodyPr>
          <a:lstStyle/>
          <a:p>
            <a:pPr lvl="0"/>
            <a:fld id="{2EC8A82A-C3EA-416D-8692-9243144F4AC3}" type="slidenum">
              <a:t>26</a:t>
            </a:fld>
            <a:endParaRPr lang="en-US"/>
          </a:p>
        </p:txBody>
      </p:sp>
      <p:sp>
        <p:nvSpPr>
          <p:cNvPr id="2" name="Slide Image Placeholder 1">
            <a:extLst>
              <a:ext uri="{FF2B5EF4-FFF2-40B4-BE49-F238E27FC236}">
                <a16:creationId xmlns:a16="http://schemas.microsoft.com/office/drawing/2014/main" id="{72D79726-7867-8EE4-C299-37B5647CD446}"/>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4807747-7A7A-22BA-8AAC-A845438D45B7}"/>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137D63-6C0E-5320-31A4-A81513A62BD4}"/>
              </a:ext>
            </a:extLst>
          </p:cNvPr>
          <p:cNvSpPr txBox="1">
            <a:spLocks noGrp="1"/>
          </p:cNvSpPr>
          <p:nvPr>
            <p:ph type="sldNum" sz="quarter" idx="5"/>
          </p:nvPr>
        </p:nvSpPr>
        <p:spPr>
          <a:ln/>
        </p:spPr>
        <p:txBody>
          <a:bodyPr vert="horz" lIns="0" tIns="0" rIns="0" bIns="0" anchor="b" anchorCtr="0">
            <a:noAutofit/>
          </a:bodyPr>
          <a:lstStyle/>
          <a:p>
            <a:pPr lvl="0"/>
            <a:fld id="{E5512C93-C06B-4577-9F49-28AC304EE62B}" type="slidenum">
              <a:t>27</a:t>
            </a:fld>
            <a:endParaRPr lang="en-US"/>
          </a:p>
        </p:txBody>
      </p:sp>
      <p:sp>
        <p:nvSpPr>
          <p:cNvPr id="2" name="Slide Image Placeholder 1">
            <a:extLst>
              <a:ext uri="{FF2B5EF4-FFF2-40B4-BE49-F238E27FC236}">
                <a16:creationId xmlns:a16="http://schemas.microsoft.com/office/drawing/2014/main" id="{FB9B28B1-BEAE-D6F1-C262-74A9775ADDB0}"/>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3C2FD43-6B5B-69FC-1AFD-0A3D8B4848F9}"/>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44B42B-545B-1CA8-E640-AEBAC3A66C32}"/>
              </a:ext>
            </a:extLst>
          </p:cNvPr>
          <p:cNvSpPr txBox="1">
            <a:spLocks noGrp="1"/>
          </p:cNvSpPr>
          <p:nvPr>
            <p:ph type="sldNum" sz="quarter" idx="5"/>
          </p:nvPr>
        </p:nvSpPr>
        <p:spPr>
          <a:ln/>
        </p:spPr>
        <p:txBody>
          <a:bodyPr vert="horz" lIns="0" tIns="0" rIns="0" bIns="0" anchor="b" anchorCtr="0">
            <a:noAutofit/>
          </a:bodyPr>
          <a:lstStyle/>
          <a:p>
            <a:pPr lvl="0"/>
            <a:fld id="{D48DE566-B664-43B1-8401-A8716EE2A891}" type="slidenum">
              <a:t>28</a:t>
            </a:fld>
            <a:endParaRPr lang="en-US"/>
          </a:p>
        </p:txBody>
      </p:sp>
      <p:sp>
        <p:nvSpPr>
          <p:cNvPr id="2" name="Slide Image Placeholder 1">
            <a:extLst>
              <a:ext uri="{FF2B5EF4-FFF2-40B4-BE49-F238E27FC236}">
                <a16:creationId xmlns:a16="http://schemas.microsoft.com/office/drawing/2014/main" id="{FF9558DE-72D6-E132-9F05-98001E8FB50F}"/>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2D45143-5BB9-6517-7F9B-570FE022DD8A}"/>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4E316B6-7B48-E620-0AE0-14807E555C45}"/>
              </a:ext>
            </a:extLst>
          </p:cNvPr>
          <p:cNvSpPr txBox="1">
            <a:spLocks noGrp="1"/>
          </p:cNvSpPr>
          <p:nvPr>
            <p:ph type="sldNum" sz="quarter" idx="5"/>
          </p:nvPr>
        </p:nvSpPr>
        <p:spPr>
          <a:ln/>
        </p:spPr>
        <p:txBody>
          <a:bodyPr vert="horz" lIns="0" tIns="0" rIns="0" bIns="0" anchor="b" anchorCtr="0">
            <a:noAutofit/>
          </a:bodyPr>
          <a:lstStyle/>
          <a:p>
            <a:pPr lvl="0"/>
            <a:fld id="{9A72D784-535E-4143-A990-91A2E26409FA}" type="slidenum">
              <a:t>2</a:t>
            </a:fld>
            <a:endParaRPr lang="en-US"/>
          </a:p>
        </p:txBody>
      </p:sp>
      <p:sp>
        <p:nvSpPr>
          <p:cNvPr id="2" name="Slide Image Placeholder 1">
            <a:extLst>
              <a:ext uri="{FF2B5EF4-FFF2-40B4-BE49-F238E27FC236}">
                <a16:creationId xmlns:a16="http://schemas.microsoft.com/office/drawing/2014/main" id="{D7DEDF1B-AE03-C3CD-4CF7-991CA16B7BF3}"/>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5AC6654-14BF-526F-0A08-FB02D4149932}"/>
              </a:ext>
            </a:extLst>
          </p:cNvPr>
          <p:cNvSpPr txBox="1">
            <a:spLocks noGrp="1"/>
          </p:cNvSpPr>
          <p:nvPr>
            <p:ph type="body" sz="quarter" idx="1"/>
          </p:nvPr>
        </p:nvSpPr>
        <p:spPr/>
        <p:txBody>
          <a:bodyPr vert="horz">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2FD95DC-2A01-D8BD-2581-65C3BFB8B46D}"/>
              </a:ext>
            </a:extLst>
          </p:cNvPr>
          <p:cNvSpPr txBox="1">
            <a:spLocks noGrp="1"/>
          </p:cNvSpPr>
          <p:nvPr>
            <p:ph type="sldNum" sz="quarter" idx="5"/>
          </p:nvPr>
        </p:nvSpPr>
        <p:spPr>
          <a:ln/>
        </p:spPr>
        <p:txBody>
          <a:bodyPr vert="horz" lIns="0" tIns="0" rIns="0" bIns="0" anchor="b" anchorCtr="0">
            <a:noAutofit/>
          </a:bodyPr>
          <a:lstStyle/>
          <a:p>
            <a:pPr lvl="0"/>
            <a:fld id="{FCE90BBE-64A7-4810-9785-EB43F2594AAA}" type="slidenum">
              <a:t>29</a:t>
            </a:fld>
            <a:endParaRPr lang="en-US"/>
          </a:p>
        </p:txBody>
      </p:sp>
      <p:sp>
        <p:nvSpPr>
          <p:cNvPr id="2" name="Slide Image Placeholder 1">
            <a:extLst>
              <a:ext uri="{FF2B5EF4-FFF2-40B4-BE49-F238E27FC236}">
                <a16:creationId xmlns:a16="http://schemas.microsoft.com/office/drawing/2014/main" id="{9B983CEC-3593-9658-E9C4-D0771F0A044A}"/>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1FA54FF-5443-04F2-7B64-8369A91BD826}"/>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lvl="0"/>
            <a:fld id="{EA46DC8D-E2A9-4498-A074-15F4FCA28F58}" type="slidenum">
              <a:rPr lang="en-US" smtClean="0"/>
              <a:t>30</a:t>
            </a:fld>
            <a:endParaRPr lang="en-US"/>
          </a:p>
        </p:txBody>
      </p:sp>
    </p:spTree>
    <p:extLst>
      <p:ext uri="{BB962C8B-B14F-4D97-AF65-F5344CB8AC3E}">
        <p14:creationId xmlns:p14="http://schemas.microsoft.com/office/powerpoint/2010/main" val="16501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10648E-1637-CCC1-76AF-889F526B138E}"/>
              </a:ext>
            </a:extLst>
          </p:cNvPr>
          <p:cNvSpPr txBox="1">
            <a:spLocks noGrp="1"/>
          </p:cNvSpPr>
          <p:nvPr>
            <p:ph type="sldNum" sz="quarter" idx="5"/>
          </p:nvPr>
        </p:nvSpPr>
        <p:spPr>
          <a:ln/>
        </p:spPr>
        <p:txBody>
          <a:bodyPr vert="horz" lIns="0" tIns="0" rIns="0" bIns="0" anchor="b" anchorCtr="0">
            <a:noAutofit/>
          </a:bodyPr>
          <a:lstStyle/>
          <a:p>
            <a:pPr lvl="0"/>
            <a:fld id="{CB011FED-7810-4463-83A5-6396C54B3EC5}" type="slidenum">
              <a:t>3</a:t>
            </a:fld>
            <a:endParaRPr lang="en-US"/>
          </a:p>
        </p:txBody>
      </p:sp>
      <p:sp>
        <p:nvSpPr>
          <p:cNvPr id="2" name="Slide Image Placeholder 1">
            <a:extLst>
              <a:ext uri="{FF2B5EF4-FFF2-40B4-BE49-F238E27FC236}">
                <a16:creationId xmlns:a16="http://schemas.microsoft.com/office/drawing/2014/main" id="{1EA3F497-6940-011A-5394-F4F214A3E555}"/>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D870811-C0FA-8D06-7D1D-CA4D92871952}"/>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AE3E74-217C-453D-FDF0-2F423C4BAD35}"/>
              </a:ext>
            </a:extLst>
          </p:cNvPr>
          <p:cNvSpPr txBox="1">
            <a:spLocks noGrp="1"/>
          </p:cNvSpPr>
          <p:nvPr>
            <p:ph type="sldNum" sz="quarter" idx="5"/>
          </p:nvPr>
        </p:nvSpPr>
        <p:spPr>
          <a:ln/>
        </p:spPr>
        <p:txBody>
          <a:bodyPr vert="horz" lIns="0" tIns="0" rIns="0" bIns="0" anchor="b" anchorCtr="0">
            <a:noAutofit/>
          </a:bodyPr>
          <a:lstStyle/>
          <a:p>
            <a:pPr lvl="0"/>
            <a:fld id="{455D9B1E-A30D-4376-9542-821B61E79C4F}" type="slidenum">
              <a:t>4</a:t>
            </a:fld>
            <a:endParaRPr lang="en-US"/>
          </a:p>
        </p:txBody>
      </p:sp>
      <p:sp>
        <p:nvSpPr>
          <p:cNvPr id="2" name="Slide Image Placeholder 1">
            <a:extLst>
              <a:ext uri="{FF2B5EF4-FFF2-40B4-BE49-F238E27FC236}">
                <a16:creationId xmlns:a16="http://schemas.microsoft.com/office/drawing/2014/main" id="{6C860455-2C97-7C9D-8C76-7A236E02E8A3}"/>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69617EA-29A9-11A1-2406-901C59F7D346}"/>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2C9EAB-2A41-9208-7C22-7FEC3CCDE2BE}"/>
              </a:ext>
            </a:extLst>
          </p:cNvPr>
          <p:cNvSpPr txBox="1">
            <a:spLocks noGrp="1"/>
          </p:cNvSpPr>
          <p:nvPr>
            <p:ph type="sldNum" sz="quarter" idx="5"/>
          </p:nvPr>
        </p:nvSpPr>
        <p:spPr>
          <a:ln/>
        </p:spPr>
        <p:txBody>
          <a:bodyPr vert="horz" lIns="0" tIns="0" rIns="0" bIns="0" anchor="b" anchorCtr="0">
            <a:noAutofit/>
          </a:bodyPr>
          <a:lstStyle/>
          <a:p>
            <a:pPr lvl="0"/>
            <a:fld id="{7176CC6D-6483-4F93-9C42-F2D96D12F82E}" type="slidenum">
              <a:t>6</a:t>
            </a:fld>
            <a:endParaRPr lang="en-US"/>
          </a:p>
        </p:txBody>
      </p:sp>
      <p:sp>
        <p:nvSpPr>
          <p:cNvPr id="2" name="Slide Image Placeholder 1">
            <a:extLst>
              <a:ext uri="{FF2B5EF4-FFF2-40B4-BE49-F238E27FC236}">
                <a16:creationId xmlns:a16="http://schemas.microsoft.com/office/drawing/2014/main" id="{E8D67E3D-63C3-17C9-B83F-A2755AD5D93E}"/>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D46E4FA-5BCD-1C7F-ACCC-9B337E935F12}"/>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7371978-B4C7-048E-9294-A2B06759E303}"/>
              </a:ext>
            </a:extLst>
          </p:cNvPr>
          <p:cNvSpPr txBox="1">
            <a:spLocks noGrp="1"/>
          </p:cNvSpPr>
          <p:nvPr>
            <p:ph type="sldNum" sz="quarter" idx="5"/>
          </p:nvPr>
        </p:nvSpPr>
        <p:spPr>
          <a:ln/>
        </p:spPr>
        <p:txBody>
          <a:bodyPr vert="horz" lIns="0" tIns="0" rIns="0" bIns="0" anchor="b" anchorCtr="0">
            <a:noAutofit/>
          </a:bodyPr>
          <a:lstStyle/>
          <a:p>
            <a:pPr lvl="0"/>
            <a:fld id="{D5394381-1E67-4113-937D-0066F5C73821}" type="slidenum">
              <a:t>7</a:t>
            </a:fld>
            <a:endParaRPr lang="en-US"/>
          </a:p>
        </p:txBody>
      </p:sp>
      <p:sp>
        <p:nvSpPr>
          <p:cNvPr id="2" name="Slide Image Placeholder 1">
            <a:extLst>
              <a:ext uri="{FF2B5EF4-FFF2-40B4-BE49-F238E27FC236}">
                <a16:creationId xmlns:a16="http://schemas.microsoft.com/office/drawing/2014/main" id="{A96A5A98-4ABC-0C47-1252-D7543CD452EB}"/>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C18275C-8FE5-B05C-BBCC-D41D25CE592D}"/>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A2097BD-7149-9AE7-3EF6-87F1DEF95E93}"/>
              </a:ext>
            </a:extLst>
          </p:cNvPr>
          <p:cNvSpPr txBox="1">
            <a:spLocks noGrp="1"/>
          </p:cNvSpPr>
          <p:nvPr>
            <p:ph type="sldNum" sz="quarter" idx="5"/>
          </p:nvPr>
        </p:nvSpPr>
        <p:spPr>
          <a:ln/>
        </p:spPr>
        <p:txBody>
          <a:bodyPr vert="horz" lIns="0" tIns="0" rIns="0" bIns="0" anchor="b" anchorCtr="0">
            <a:noAutofit/>
          </a:bodyPr>
          <a:lstStyle/>
          <a:p>
            <a:pPr lvl="0"/>
            <a:fld id="{D71AB168-DCF3-41A6-B17B-4E0D2022AF33}" type="slidenum">
              <a:t>8</a:t>
            </a:fld>
            <a:endParaRPr lang="en-US"/>
          </a:p>
        </p:txBody>
      </p:sp>
      <p:sp>
        <p:nvSpPr>
          <p:cNvPr id="2" name="Slide Image Placeholder 1">
            <a:extLst>
              <a:ext uri="{FF2B5EF4-FFF2-40B4-BE49-F238E27FC236}">
                <a16:creationId xmlns:a16="http://schemas.microsoft.com/office/drawing/2014/main" id="{90D7296B-5405-1E87-ECFA-B7730D61CD74}"/>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953D881-572F-7CE6-C63B-A37C6EEB8D58}"/>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67C041-C29B-DA65-B302-AC9A66B85441}"/>
              </a:ext>
            </a:extLst>
          </p:cNvPr>
          <p:cNvSpPr txBox="1">
            <a:spLocks noGrp="1"/>
          </p:cNvSpPr>
          <p:nvPr>
            <p:ph type="sldNum" sz="quarter" idx="5"/>
          </p:nvPr>
        </p:nvSpPr>
        <p:spPr>
          <a:ln/>
        </p:spPr>
        <p:txBody>
          <a:bodyPr vert="horz" lIns="0" tIns="0" rIns="0" bIns="0" anchor="b" anchorCtr="0">
            <a:noAutofit/>
          </a:bodyPr>
          <a:lstStyle/>
          <a:p>
            <a:pPr lvl="0"/>
            <a:fld id="{A207E1FD-2E8F-4878-A47C-BD0FA2A3BEE4}" type="slidenum">
              <a:t>17</a:t>
            </a:fld>
            <a:endParaRPr lang="en-US"/>
          </a:p>
        </p:txBody>
      </p:sp>
      <p:sp>
        <p:nvSpPr>
          <p:cNvPr id="2" name="Slide Image Placeholder 1">
            <a:extLst>
              <a:ext uri="{FF2B5EF4-FFF2-40B4-BE49-F238E27FC236}">
                <a16:creationId xmlns:a16="http://schemas.microsoft.com/office/drawing/2014/main" id="{C7D2C1BA-EA34-64F9-A82C-C74411D470B5}"/>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14A19A7-245A-28C2-23E9-F8DF81828866}"/>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C7D815-E86A-C952-A8FA-7B55BD5DB046}"/>
              </a:ext>
            </a:extLst>
          </p:cNvPr>
          <p:cNvSpPr txBox="1">
            <a:spLocks noGrp="1"/>
          </p:cNvSpPr>
          <p:nvPr>
            <p:ph type="sldNum" sz="quarter" idx="5"/>
          </p:nvPr>
        </p:nvSpPr>
        <p:spPr>
          <a:ln/>
        </p:spPr>
        <p:txBody>
          <a:bodyPr vert="horz" lIns="0" tIns="0" rIns="0" bIns="0" anchor="b" anchorCtr="0">
            <a:noAutofit/>
          </a:bodyPr>
          <a:lstStyle/>
          <a:p>
            <a:pPr lvl="0"/>
            <a:fld id="{D4E35347-D05C-4BCE-AEE0-52AC2D4098D0}" type="slidenum">
              <a:t>18</a:t>
            </a:fld>
            <a:endParaRPr lang="en-US"/>
          </a:p>
        </p:txBody>
      </p:sp>
      <p:sp>
        <p:nvSpPr>
          <p:cNvPr id="2" name="Slide Image Placeholder 1">
            <a:extLst>
              <a:ext uri="{FF2B5EF4-FFF2-40B4-BE49-F238E27FC236}">
                <a16:creationId xmlns:a16="http://schemas.microsoft.com/office/drawing/2014/main" id="{59441057-2F7A-B956-AC82-1130C732B06E}"/>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DEF946D-125C-B18F-624E-CC6E4E763BC2}"/>
              </a:ext>
            </a:extLst>
          </p:cNvPr>
          <p:cNvSpPr txBox="1">
            <a:spLocks noGrp="1"/>
          </p:cNvSpPr>
          <p:nvPr>
            <p:ph type="body" sz="quarter" idx="1"/>
          </p:nvPr>
        </p:nvSpPr>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2ADA-86A1-95F5-3531-0943F6A532C7}"/>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9E3A3-AF90-A47F-DD37-900F82DFECC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6458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3329-E0E4-3CEA-10B6-799644BBE7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12667-ABD1-9BAB-88EA-D2D7426D8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050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3C6AA-6140-F680-562A-A7DE3F68572A}"/>
              </a:ext>
            </a:extLst>
          </p:cNvPr>
          <p:cNvSpPr>
            <a:spLocks noGrp="1"/>
          </p:cNvSpPr>
          <p:nvPr>
            <p:ph type="title" orient="vert"/>
          </p:nvPr>
        </p:nvSpPr>
        <p:spPr>
          <a:xfrm>
            <a:off x="7291388" y="1619250"/>
            <a:ext cx="2428875" cy="28813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2189C6-5F00-C4A6-9E0C-AEE472EEE61F}"/>
              </a:ext>
            </a:extLst>
          </p:cNvPr>
          <p:cNvSpPr>
            <a:spLocks noGrp="1"/>
          </p:cNvSpPr>
          <p:nvPr>
            <p:ph type="body" orient="vert" idx="1"/>
          </p:nvPr>
        </p:nvSpPr>
        <p:spPr>
          <a:xfrm>
            <a:off x="0" y="1619250"/>
            <a:ext cx="7138988" cy="2881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825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D23C-C9D3-C340-B49C-0CFA681316AB}"/>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F59FE2-A522-0C82-D767-6820F4959642}"/>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9ACD1-DC19-E01D-C8B2-B2FCA54525E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A21ED02-EB8E-3C9F-33A6-04DAEAC339B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5B4044A-325C-12E2-90D6-0FB75A6818D0}"/>
              </a:ext>
            </a:extLst>
          </p:cNvPr>
          <p:cNvSpPr>
            <a:spLocks noGrp="1"/>
          </p:cNvSpPr>
          <p:nvPr>
            <p:ph type="sldNum" sz="quarter" idx="12"/>
          </p:nvPr>
        </p:nvSpPr>
        <p:spPr/>
        <p:txBody>
          <a:bodyPr/>
          <a:lstStyle/>
          <a:p>
            <a:pPr lvl="0"/>
            <a:fld id="{4274CD30-CEDB-49F8-B4F3-50801BCE67FC}" type="slidenum">
              <a:t>‹#›</a:t>
            </a:fld>
            <a:endParaRPr lang="en-US"/>
          </a:p>
        </p:txBody>
      </p:sp>
    </p:spTree>
    <p:extLst>
      <p:ext uri="{BB962C8B-B14F-4D97-AF65-F5344CB8AC3E}">
        <p14:creationId xmlns:p14="http://schemas.microsoft.com/office/powerpoint/2010/main" val="2130529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602B-247B-CCC4-9410-F5BCC3B2D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D9F71-1B69-C40B-2F74-18EB16E78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41FCE-EB64-0CCA-A674-55DBEC5364F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66731E8-43E4-38A1-33DC-19438D8EE42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716957D-643C-A935-E8D3-84B64BBEB6F1}"/>
              </a:ext>
            </a:extLst>
          </p:cNvPr>
          <p:cNvSpPr>
            <a:spLocks noGrp="1"/>
          </p:cNvSpPr>
          <p:nvPr>
            <p:ph type="sldNum" sz="quarter" idx="12"/>
          </p:nvPr>
        </p:nvSpPr>
        <p:spPr/>
        <p:txBody>
          <a:bodyPr/>
          <a:lstStyle/>
          <a:p>
            <a:pPr lvl="0"/>
            <a:fld id="{16635164-2348-4097-AEF6-4A572A66F512}" type="slidenum">
              <a:t>‹#›</a:t>
            </a:fld>
            <a:endParaRPr lang="en-US"/>
          </a:p>
        </p:txBody>
      </p:sp>
    </p:spTree>
    <p:extLst>
      <p:ext uri="{BB962C8B-B14F-4D97-AF65-F5344CB8AC3E}">
        <p14:creationId xmlns:p14="http://schemas.microsoft.com/office/powerpoint/2010/main" val="2838739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D70E-6860-3649-B3D8-E443A120D1CC}"/>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A272C-4B96-FE66-3529-2E3FDF344AD7}"/>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1CCC2-AABA-DAB2-DA83-69D42239324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DB2D4DA-2DF7-B596-BAC7-1B32FE4C643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16DE0E9-2B40-4880-5397-799263556E00}"/>
              </a:ext>
            </a:extLst>
          </p:cNvPr>
          <p:cNvSpPr>
            <a:spLocks noGrp="1"/>
          </p:cNvSpPr>
          <p:nvPr>
            <p:ph type="sldNum" sz="quarter" idx="12"/>
          </p:nvPr>
        </p:nvSpPr>
        <p:spPr/>
        <p:txBody>
          <a:bodyPr/>
          <a:lstStyle/>
          <a:p>
            <a:pPr lvl="0"/>
            <a:fld id="{78FEDE38-5198-4CC5-B385-6AB1B457B348}" type="slidenum">
              <a:t>‹#›</a:t>
            </a:fld>
            <a:endParaRPr lang="en-US"/>
          </a:p>
        </p:txBody>
      </p:sp>
    </p:spTree>
    <p:extLst>
      <p:ext uri="{BB962C8B-B14F-4D97-AF65-F5344CB8AC3E}">
        <p14:creationId xmlns:p14="http://schemas.microsoft.com/office/powerpoint/2010/main" val="375755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BABC-D844-4E4F-1C07-C4463BA98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C316E-DFFC-51F2-A3BE-F7532EBF59DA}"/>
              </a:ext>
            </a:extLst>
          </p:cNvPr>
          <p:cNvSpPr>
            <a:spLocks noGrp="1"/>
          </p:cNvSpPr>
          <p:nvPr>
            <p:ph sz="half" idx="1"/>
          </p:nvPr>
        </p:nvSpPr>
        <p:spPr>
          <a:xfrm>
            <a:off x="360363" y="1079500"/>
            <a:ext cx="4603750" cy="360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D4AE7-A294-9578-C9DB-1769D66EE1C1}"/>
              </a:ext>
            </a:extLst>
          </p:cNvPr>
          <p:cNvSpPr>
            <a:spLocks noGrp="1"/>
          </p:cNvSpPr>
          <p:nvPr>
            <p:ph sz="half" idx="2"/>
          </p:nvPr>
        </p:nvSpPr>
        <p:spPr>
          <a:xfrm>
            <a:off x="5116513" y="1079500"/>
            <a:ext cx="4603750" cy="360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0AE3F-472D-9169-0B14-242891DFD2E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8390A63-C40F-5C38-B7BE-53C3FE8E5C5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410757A-9501-9B29-181B-9DAD310BBA83}"/>
              </a:ext>
            </a:extLst>
          </p:cNvPr>
          <p:cNvSpPr>
            <a:spLocks noGrp="1"/>
          </p:cNvSpPr>
          <p:nvPr>
            <p:ph type="sldNum" sz="quarter" idx="12"/>
          </p:nvPr>
        </p:nvSpPr>
        <p:spPr/>
        <p:txBody>
          <a:bodyPr/>
          <a:lstStyle/>
          <a:p>
            <a:pPr lvl="0"/>
            <a:fld id="{3DAB6893-AD18-4A50-894F-1F4C461F36C6}" type="slidenum">
              <a:t>‹#›</a:t>
            </a:fld>
            <a:endParaRPr lang="en-US"/>
          </a:p>
        </p:txBody>
      </p:sp>
    </p:spTree>
    <p:extLst>
      <p:ext uri="{BB962C8B-B14F-4D97-AF65-F5344CB8AC3E}">
        <p14:creationId xmlns:p14="http://schemas.microsoft.com/office/powerpoint/2010/main" val="2918421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1B3-DBEF-292A-37A0-193D57BFC612}"/>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A8ACC-AA73-1A98-1F03-F82704478A8C}"/>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266D9-C23E-7C9C-4EDD-2A1FE5716375}"/>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C548A-D705-1605-52E5-7CCDFEAC42F8}"/>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478AB-6B9C-988D-A28E-1683A63DF3D2}"/>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2A308-75E6-D7A0-D9A7-65F59131383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640C69A9-C127-D2DD-4879-3B630AB9C02E}"/>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14E0CF33-5870-AE1B-EE2D-C8F87732503F}"/>
              </a:ext>
            </a:extLst>
          </p:cNvPr>
          <p:cNvSpPr>
            <a:spLocks noGrp="1"/>
          </p:cNvSpPr>
          <p:nvPr>
            <p:ph type="sldNum" sz="quarter" idx="12"/>
          </p:nvPr>
        </p:nvSpPr>
        <p:spPr/>
        <p:txBody>
          <a:bodyPr/>
          <a:lstStyle/>
          <a:p>
            <a:pPr lvl="0"/>
            <a:fld id="{6DE393EE-56BA-4BA8-8BD0-7704A0F9B069}" type="slidenum">
              <a:t>‹#›</a:t>
            </a:fld>
            <a:endParaRPr lang="en-US"/>
          </a:p>
        </p:txBody>
      </p:sp>
    </p:spTree>
    <p:extLst>
      <p:ext uri="{BB962C8B-B14F-4D97-AF65-F5344CB8AC3E}">
        <p14:creationId xmlns:p14="http://schemas.microsoft.com/office/powerpoint/2010/main" val="2395357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FEFA-323F-31F7-51E0-FE2200F45D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8730D6-7720-4352-C409-6FE13AFCE523}"/>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AF4EE1F6-7D5A-79AB-D438-2BB09A3213AE}"/>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022AA4A-3423-CE93-A9C2-7819ED00EA65}"/>
              </a:ext>
            </a:extLst>
          </p:cNvPr>
          <p:cNvSpPr>
            <a:spLocks noGrp="1"/>
          </p:cNvSpPr>
          <p:nvPr>
            <p:ph type="sldNum" sz="quarter" idx="12"/>
          </p:nvPr>
        </p:nvSpPr>
        <p:spPr/>
        <p:txBody>
          <a:bodyPr/>
          <a:lstStyle/>
          <a:p>
            <a:pPr lvl="0"/>
            <a:fld id="{35742DEB-0AC9-49C2-BE8D-9E2FAE45BF0D}" type="slidenum">
              <a:t>‹#›</a:t>
            </a:fld>
            <a:endParaRPr lang="en-US"/>
          </a:p>
        </p:txBody>
      </p:sp>
    </p:spTree>
    <p:extLst>
      <p:ext uri="{BB962C8B-B14F-4D97-AF65-F5344CB8AC3E}">
        <p14:creationId xmlns:p14="http://schemas.microsoft.com/office/powerpoint/2010/main" val="4104633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29813D-24E2-88FF-12E3-8A7A1A1833E0}"/>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143E727C-F576-F299-00BF-3ECB49F2C1D7}"/>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4FA6ADC1-A942-E48F-9A01-DD1E8A252989}"/>
              </a:ext>
            </a:extLst>
          </p:cNvPr>
          <p:cNvSpPr>
            <a:spLocks noGrp="1"/>
          </p:cNvSpPr>
          <p:nvPr>
            <p:ph type="sldNum" sz="quarter" idx="12"/>
          </p:nvPr>
        </p:nvSpPr>
        <p:spPr/>
        <p:txBody>
          <a:bodyPr/>
          <a:lstStyle/>
          <a:p>
            <a:pPr lvl="0"/>
            <a:fld id="{D71076F3-A212-47FC-B2F6-D93B5E2947AA}" type="slidenum">
              <a:t>‹#›</a:t>
            </a:fld>
            <a:endParaRPr lang="en-US"/>
          </a:p>
        </p:txBody>
      </p:sp>
    </p:spTree>
    <p:extLst>
      <p:ext uri="{BB962C8B-B14F-4D97-AF65-F5344CB8AC3E}">
        <p14:creationId xmlns:p14="http://schemas.microsoft.com/office/powerpoint/2010/main" val="315938014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FB41-8715-C0C0-66FA-9FD6E6CA4CF6}"/>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B9AA23-2FE3-17B8-B35B-C5D756F3499E}"/>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F9D1F7-2887-CE47-4691-DC60BC87BC25}"/>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9AD70-BEA7-8D61-1D07-28B42417D5F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33AA5CE-765D-E930-529B-C8ECB6464F5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8444BD0-4A48-D7FB-4383-A2BCE19D4AD9}"/>
              </a:ext>
            </a:extLst>
          </p:cNvPr>
          <p:cNvSpPr>
            <a:spLocks noGrp="1"/>
          </p:cNvSpPr>
          <p:nvPr>
            <p:ph type="sldNum" sz="quarter" idx="12"/>
          </p:nvPr>
        </p:nvSpPr>
        <p:spPr/>
        <p:txBody>
          <a:bodyPr/>
          <a:lstStyle/>
          <a:p>
            <a:pPr lvl="0"/>
            <a:fld id="{6BBEF029-4E45-4501-B808-40C39862FA89}" type="slidenum">
              <a:t>‹#›</a:t>
            </a:fld>
            <a:endParaRPr lang="en-US"/>
          </a:p>
        </p:txBody>
      </p:sp>
    </p:spTree>
    <p:extLst>
      <p:ext uri="{BB962C8B-B14F-4D97-AF65-F5344CB8AC3E}">
        <p14:creationId xmlns:p14="http://schemas.microsoft.com/office/powerpoint/2010/main" val="122393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9BE0-26B9-69AF-1273-94A254C8B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33E76-737C-4197-A7A3-3D3DAEBD3B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83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88D8-D66A-247A-F937-684EBBF37477}"/>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A3CE97-54FF-0D39-6D65-F83BAE817BB6}"/>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09D2D5-A8B5-C9D1-FF91-1E07F3748F1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1C374-6851-04CB-5198-C34757A04BD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C926003-B165-4B46-AA5A-6C21BFCF1DC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E1AB2CA-D0D7-C601-5941-A9B682B95316}"/>
              </a:ext>
            </a:extLst>
          </p:cNvPr>
          <p:cNvSpPr>
            <a:spLocks noGrp="1"/>
          </p:cNvSpPr>
          <p:nvPr>
            <p:ph type="sldNum" sz="quarter" idx="12"/>
          </p:nvPr>
        </p:nvSpPr>
        <p:spPr/>
        <p:txBody>
          <a:bodyPr/>
          <a:lstStyle/>
          <a:p>
            <a:pPr lvl="0"/>
            <a:fld id="{60DA4954-45F8-4253-893B-162882EC412F}" type="slidenum">
              <a:t>‹#›</a:t>
            </a:fld>
            <a:endParaRPr lang="en-US"/>
          </a:p>
        </p:txBody>
      </p:sp>
    </p:spTree>
    <p:extLst>
      <p:ext uri="{BB962C8B-B14F-4D97-AF65-F5344CB8AC3E}">
        <p14:creationId xmlns:p14="http://schemas.microsoft.com/office/powerpoint/2010/main" val="2899528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B20E-41C9-1B7C-2E28-72DDE0602D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162264-45B5-0CBB-6581-D0FF12AE72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A44CB-4597-85A5-D30F-622CC2B8BCB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1C68C78-B567-ED1C-C7D7-77E2D9A09B6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4848CE-8647-A9AD-5C35-32504029C7A9}"/>
              </a:ext>
            </a:extLst>
          </p:cNvPr>
          <p:cNvSpPr>
            <a:spLocks noGrp="1"/>
          </p:cNvSpPr>
          <p:nvPr>
            <p:ph type="sldNum" sz="quarter" idx="12"/>
          </p:nvPr>
        </p:nvSpPr>
        <p:spPr/>
        <p:txBody>
          <a:bodyPr/>
          <a:lstStyle/>
          <a:p>
            <a:pPr lvl="0"/>
            <a:fld id="{07F90149-C467-45E8-BC9B-87D15B260EC3}" type="slidenum">
              <a:t>‹#›</a:t>
            </a:fld>
            <a:endParaRPr lang="en-US"/>
          </a:p>
        </p:txBody>
      </p:sp>
    </p:spTree>
    <p:extLst>
      <p:ext uri="{BB962C8B-B14F-4D97-AF65-F5344CB8AC3E}">
        <p14:creationId xmlns:p14="http://schemas.microsoft.com/office/powerpoint/2010/main" val="347935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0A577-912D-50AE-A450-C3C277DCDA23}"/>
              </a:ext>
            </a:extLst>
          </p:cNvPr>
          <p:cNvSpPr>
            <a:spLocks noGrp="1"/>
          </p:cNvSpPr>
          <p:nvPr>
            <p:ph type="title" orient="vert"/>
          </p:nvPr>
        </p:nvSpPr>
        <p:spPr>
          <a:xfrm>
            <a:off x="7380288" y="179388"/>
            <a:ext cx="2339975" cy="45005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C2DAA7-C36B-C52B-4F22-986BD9021C7E}"/>
              </a:ext>
            </a:extLst>
          </p:cNvPr>
          <p:cNvSpPr>
            <a:spLocks noGrp="1"/>
          </p:cNvSpPr>
          <p:nvPr>
            <p:ph type="body" orient="vert" idx="1"/>
          </p:nvPr>
        </p:nvSpPr>
        <p:spPr>
          <a:xfrm>
            <a:off x="360363" y="179388"/>
            <a:ext cx="6867525" cy="4500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1C95C-30A3-68FC-53F6-9B40D93324E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C8460C8-9650-0817-90E6-76608724B56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80FE868-77B4-68F3-E4A5-E64AF8536FF0}"/>
              </a:ext>
            </a:extLst>
          </p:cNvPr>
          <p:cNvSpPr>
            <a:spLocks noGrp="1"/>
          </p:cNvSpPr>
          <p:nvPr>
            <p:ph type="sldNum" sz="quarter" idx="12"/>
          </p:nvPr>
        </p:nvSpPr>
        <p:spPr/>
        <p:txBody>
          <a:bodyPr/>
          <a:lstStyle/>
          <a:p>
            <a:pPr lvl="0"/>
            <a:fld id="{090C29D7-AF44-4F02-82BA-D615019995EC}" type="slidenum">
              <a:t>‹#›</a:t>
            </a:fld>
            <a:endParaRPr lang="en-US"/>
          </a:p>
        </p:txBody>
      </p:sp>
    </p:spTree>
    <p:extLst>
      <p:ext uri="{BB962C8B-B14F-4D97-AF65-F5344CB8AC3E}">
        <p14:creationId xmlns:p14="http://schemas.microsoft.com/office/powerpoint/2010/main" val="179916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0A30-F2B0-38C7-ED34-88EA45726AC4}"/>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952D74-F8EB-1959-FD45-78919421DFBD}"/>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7687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C3CB-1149-AB5A-CCAE-531BDF08B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1F8A4-46A8-E343-5EC7-413402FBB19C}"/>
              </a:ext>
            </a:extLst>
          </p:cNvPr>
          <p:cNvSpPr>
            <a:spLocks noGrp="1"/>
          </p:cNvSpPr>
          <p:nvPr>
            <p:ph sz="half" idx="1"/>
          </p:nvPr>
        </p:nvSpPr>
        <p:spPr>
          <a:xfrm>
            <a:off x="360363" y="2879725"/>
            <a:ext cx="4603750" cy="1620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015FCA-4768-08EF-A898-D771C15EB293}"/>
              </a:ext>
            </a:extLst>
          </p:cNvPr>
          <p:cNvSpPr>
            <a:spLocks noGrp="1"/>
          </p:cNvSpPr>
          <p:nvPr>
            <p:ph sz="half" idx="2"/>
          </p:nvPr>
        </p:nvSpPr>
        <p:spPr>
          <a:xfrm>
            <a:off x="5116513" y="2879725"/>
            <a:ext cx="4603750" cy="1620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538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5B4-6F6E-5FEF-7D72-3A82F99BEFB0}"/>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AFBF9-5FAB-FD07-656C-5FF690DB415C}"/>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4EA25-35CB-CA86-12A1-81CB0A183F9B}"/>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AAF6BD-7366-58D1-2EE6-AEEFE263EB4E}"/>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33D8A-1D5C-0B8D-3F2A-EB59BB8560C7}"/>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400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7065-D5A1-043C-B9DE-0446378CC67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30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9594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FA69-9054-6836-B098-DD111724BB9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018CE2-3E93-921C-1C8D-A0455173F5BE}"/>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2FAEF2-96D4-B04E-6BD0-BA90DE59311A}"/>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0484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612A-7CF4-A505-D675-326FD1D7ACA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05AFD-25C6-4A07-A6E4-52A2DACD21BC}"/>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6E2C48-2FA7-49BF-292B-A1BFA299F350}"/>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5745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2372B70-23CB-BCF5-46AD-339B1ABBB492}"/>
              </a:ext>
            </a:extLst>
          </p:cNvPr>
          <p:cNvSpPr/>
          <p:nvPr/>
        </p:nvSpPr>
        <p:spPr>
          <a:xfrm flipH="1" flipV="1">
            <a:off x="0" y="4500000"/>
            <a:ext cx="10080000" cy="1170000"/>
          </a:xfrm>
          <a:custGeom>
            <a:avLst/>
            <a:gdLst>
              <a:gd name="f0" fmla="val 10800000"/>
              <a:gd name="f1" fmla="val 5400000"/>
              <a:gd name="f2" fmla="val 180"/>
              <a:gd name="f3" fmla="val w"/>
              <a:gd name="f4" fmla="val h"/>
              <a:gd name="f5" fmla="val 0"/>
              <a:gd name="f6" fmla="val 21600"/>
              <a:gd name="f7" fmla="val 17360"/>
              <a:gd name="f8" fmla="val 13050"/>
              <a:gd name="f9" fmla="val 17220"/>
              <a:gd name="f10" fmla="val 13340"/>
              <a:gd name="f11" fmla="val 20770"/>
              <a:gd name="f12" fmla="val 5620"/>
              <a:gd name="f13" fmla="val 2860"/>
              <a:gd name="f14" fmla="val 21100"/>
              <a:gd name="f15" fmla="val 1850"/>
              <a:gd name="f16" fmla="val 20700"/>
              <a:gd name="f17" fmla="val 20120"/>
              <a:gd name="f18" fmla="+- 0 0 0"/>
              <a:gd name="f19" fmla="*/ f3 1 21600"/>
              <a:gd name="f20" fmla="*/ f4 1 21600"/>
              <a:gd name="f21" fmla="*/ f18 f0 1"/>
              <a:gd name="f22" fmla="*/ 0 f19 1"/>
              <a:gd name="f23" fmla="*/ 21600 f19 1"/>
              <a:gd name="f24" fmla="*/ 17360 f20 1"/>
              <a:gd name="f25" fmla="*/ 0 f20 1"/>
              <a:gd name="f26" fmla="*/ 10800 f19 1"/>
              <a:gd name="f27" fmla="*/ f21 1 f2"/>
              <a:gd name="f28" fmla="*/ 10800 f20 1"/>
              <a:gd name="f29" fmla="*/ 20320 f20 1"/>
              <a:gd name="f30" fmla="+- f27 0 f1"/>
            </a:gdLst>
            <a:ahLst/>
            <a:cxnLst>
              <a:cxn ang="3cd4">
                <a:pos x="hc" y="t"/>
              </a:cxn>
              <a:cxn ang="0">
                <a:pos x="r" y="vc"/>
              </a:cxn>
              <a:cxn ang="cd4">
                <a:pos x="hc" y="b"/>
              </a:cxn>
              <a:cxn ang="cd2">
                <a:pos x="l" y="vc"/>
              </a:cxn>
              <a:cxn ang="f30">
                <a:pos x="f26" y="f25"/>
              </a:cxn>
              <a:cxn ang="f30">
                <a:pos x="f22" y="f28"/>
              </a:cxn>
              <a:cxn ang="f30">
                <a:pos x="f26" y="f29"/>
              </a:cxn>
              <a:cxn ang="f30">
                <a:pos x="f23" y="f28"/>
              </a:cxn>
            </a:cxnLst>
            <a:rect l="f22" t="f25" r="f23" b="f24"/>
            <a:pathLst>
              <a:path w="21600" h="21600">
                <a:moveTo>
                  <a:pt x="f5" y="f5"/>
                </a:moveTo>
                <a:lnTo>
                  <a:pt x="f6" y="f5"/>
                </a:lnTo>
                <a:lnTo>
                  <a:pt x="f6" y="f7"/>
                </a:lnTo>
                <a:cubicBezTo>
                  <a:pt x="f8" y="f9"/>
                  <a:pt x="f10" y="f11"/>
                  <a:pt x="f12" y="f6"/>
                </a:cubicBezTo>
                <a:cubicBezTo>
                  <a:pt x="f13" y="f14"/>
                  <a:pt x="f15" y="f16"/>
                  <a:pt x="f5" y="f17"/>
                </a:cubicBez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DejaVu Sans" pitchFamily="2"/>
              <a:cs typeface="DejaVu Sans" pitchFamily="2"/>
            </a:endParaRPr>
          </a:p>
        </p:txBody>
      </p:sp>
      <p:sp>
        <p:nvSpPr>
          <p:cNvPr id="3" name="Title Placeholder 2">
            <a:extLst>
              <a:ext uri="{FF2B5EF4-FFF2-40B4-BE49-F238E27FC236}">
                <a16:creationId xmlns:a16="http://schemas.microsoft.com/office/drawing/2014/main" id="{C30506CA-A147-A904-E348-9BC0AA7FF75D}"/>
              </a:ext>
            </a:extLst>
          </p:cNvPr>
          <p:cNvSpPr txBox="1">
            <a:spLocks noGrp="1"/>
          </p:cNvSpPr>
          <p:nvPr>
            <p:ph type="title"/>
          </p:nvPr>
        </p:nvSpPr>
        <p:spPr>
          <a:xfrm>
            <a:off x="0" y="1620000"/>
            <a:ext cx="9000000" cy="1080000"/>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FBE1C28A-BE5D-CAF8-8546-2F0E55C4A31A}"/>
              </a:ext>
            </a:extLst>
          </p:cNvPr>
          <p:cNvSpPr txBox="1">
            <a:spLocks noGrp="1"/>
          </p:cNvSpPr>
          <p:nvPr>
            <p:ph type="body" idx="1"/>
          </p:nvPr>
        </p:nvSpPr>
        <p:spPr>
          <a:xfrm>
            <a:off x="360000" y="2880000"/>
            <a:ext cx="9360000" cy="1620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36B33BAF-0BD3-8B1D-C628-03AAF58E5BF5}"/>
              </a:ext>
            </a:extLst>
          </p:cNvPr>
          <p:cNvSpPr txBox="1"/>
          <p:nvPr/>
        </p:nvSpPr>
        <p:spPr>
          <a:xfrm>
            <a:off x="360000" y="5220000"/>
            <a:ext cx="2340000" cy="360000"/>
          </a:xfrm>
          <a:prstGeom prst="rect">
            <a:avLst/>
          </a:prstGeom>
          <a:noFill/>
          <a:ln>
            <a:noFill/>
          </a:ln>
        </p:spPr>
        <p:txBody>
          <a:bodyPr vert="horz" lIns="0" tIns="0" rIns="0" bIns="0" anchorCtr="0">
            <a:noAutofit/>
          </a:bodyPr>
          <a:lstStyle/>
          <a:p>
            <a:pPr lvl="0" rtl="0" hangingPunct="0">
              <a:buNone/>
              <a:tabLst/>
            </a:pPr>
            <a:endParaRPr lang="en-US" sz="1400" kern="1200">
              <a:solidFill>
                <a:srgbClr val="FFFFFF"/>
              </a:solidFill>
              <a:latin typeface="Liberation Sans" pitchFamily="18"/>
              <a:ea typeface="DejaVu Sans" pitchFamily="2"/>
              <a:cs typeface="DejaVu Sans" pitchFamily="2"/>
            </a:endParaRPr>
          </a:p>
        </p:txBody>
      </p:sp>
      <p:sp>
        <p:nvSpPr>
          <p:cNvPr id="6" name="TextBox 5">
            <a:extLst>
              <a:ext uri="{FF2B5EF4-FFF2-40B4-BE49-F238E27FC236}">
                <a16:creationId xmlns:a16="http://schemas.microsoft.com/office/drawing/2014/main" id="{74F152DA-B475-7DC0-0800-2CB99FEF0773}"/>
              </a:ext>
            </a:extLst>
          </p:cNvPr>
          <p:cNvSpPr txBox="1"/>
          <p:nvPr/>
        </p:nvSpPr>
        <p:spPr>
          <a:xfrm>
            <a:off x="3420000" y="5220000"/>
            <a:ext cx="3240000" cy="360000"/>
          </a:xfrm>
          <a:prstGeom prst="rect">
            <a:avLst/>
          </a:prstGeom>
          <a:noFill/>
          <a:ln>
            <a:noFill/>
          </a:ln>
        </p:spPr>
        <p:txBody>
          <a:bodyPr vert="horz" lIns="0" tIns="0" rIns="0" bIns="0" anchorCtr="0">
            <a:noAutofit/>
          </a:bodyPr>
          <a:lstStyle/>
          <a:p>
            <a:pPr lvl="0" algn="ctr" rtl="0" hangingPunct="0">
              <a:buNone/>
              <a:tabLst/>
            </a:pPr>
            <a:endParaRPr lang="en-US" sz="1400" kern="1200">
              <a:solidFill>
                <a:srgbClr val="FFFFFF"/>
              </a:solidFill>
              <a:latin typeface="Liberation Sans" pitchFamily="18"/>
              <a:ea typeface="DejaVu Sans" pitchFamily="2"/>
              <a:cs typeface="DejaVu Sans" pitchFamily="2"/>
            </a:endParaRPr>
          </a:p>
        </p:txBody>
      </p:sp>
      <p:sp>
        <p:nvSpPr>
          <p:cNvPr id="7" name="TextBox 6">
            <a:extLst>
              <a:ext uri="{FF2B5EF4-FFF2-40B4-BE49-F238E27FC236}">
                <a16:creationId xmlns:a16="http://schemas.microsoft.com/office/drawing/2014/main" id="{92B30E06-A420-87C4-0F11-C893E58903FA}"/>
              </a:ext>
            </a:extLst>
          </p:cNvPr>
          <p:cNvSpPr txBox="1"/>
          <p:nvPr/>
        </p:nvSpPr>
        <p:spPr>
          <a:xfrm>
            <a:off x="7380000" y="5220000"/>
            <a:ext cx="2340000" cy="360000"/>
          </a:xfrm>
          <a:prstGeom prst="rect">
            <a:avLst/>
          </a:prstGeom>
          <a:noFill/>
          <a:ln>
            <a:noFill/>
          </a:ln>
        </p:spPr>
        <p:txBody>
          <a:bodyPr vert="horz" lIns="0" tIns="0" rIns="0" bIns="0" anchorCtr="0">
            <a:noAutofit/>
          </a:bodyPr>
          <a:lstStyle/>
          <a:p>
            <a:pPr lvl="0" algn="r" rtl="0" hangingPunct="0">
              <a:buNone/>
              <a:tabLst/>
            </a:pPr>
            <a:fld id="{C3056DBD-F332-4354-9B33-4AD0F69A12BC}" type="slidenum">
              <a:t>‹#›</a:t>
            </a:fld>
            <a:endParaRPr lang="en-US" sz="1400" kern="1200">
              <a:solidFill>
                <a:srgbClr val="FFFFFF"/>
              </a:solidFill>
              <a:latin typeface="Liberation Sans"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3300" b="0" i="0" u="none" strike="noStrike" kern="1200" cap="none">
          <a:ln>
            <a:noFill/>
          </a:ln>
          <a:solidFill>
            <a:srgbClr val="DD4100"/>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en-US"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0306ADB-1DEC-9336-7D38-93EF9D57F133}"/>
              </a:ext>
            </a:extLst>
          </p:cNvPr>
          <p:cNvSpPr/>
          <p:nvPr/>
        </p:nvSpPr>
        <p:spPr>
          <a:xfrm>
            <a:off x="0" y="0"/>
            <a:ext cx="1007676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DejaVu Sans" pitchFamily="2"/>
              <a:cs typeface="DejaVu Sans" pitchFamily="2"/>
            </a:endParaRPr>
          </a:p>
        </p:txBody>
      </p:sp>
      <p:sp>
        <p:nvSpPr>
          <p:cNvPr id="3" name="Freeform: Shape 2">
            <a:extLst>
              <a:ext uri="{FF2B5EF4-FFF2-40B4-BE49-F238E27FC236}">
                <a16:creationId xmlns:a16="http://schemas.microsoft.com/office/drawing/2014/main" id="{9FD619F2-F222-6131-F9E3-0F145FFEC187}"/>
              </a:ext>
            </a:extLst>
          </p:cNvPr>
          <p:cNvSpPr/>
          <p:nvPr/>
        </p:nvSpPr>
        <p:spPr>
          <a:xfrm>
            <a:off x="3240" y="5040000"/>
            <a:ext cx="10076760" cy="631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DejaVu Sans" pitchFamily="2"/>
              <a:cs typeface="DejaVu Sans" pitchFamily="2"/>
            </a:endParaRPr>
          </a:p>
        </p:txBody>
      </p:sp>
      <p:sp>
        <p:nvSpPr>
          <p:cNvPr id="4" name="Title Placeholder 3">
            <a:extLst>
              <a:ext uri="{FF2B5EF4-FFF2-40B4-BE49-F238E27FC236}">
                <a16:creationId xmlns:a16="http://schemas.microsoft.com/office/drawing/2014/main" id="{5A5E28E6-5C21-AFAE-B901-603B518F43C8}"/>
              </a:ext>
            </a:extLst>
          </p:cNvPr>
          <p:cNvSpPr txBox="1">
            <a:spLocks noGrp="1"/>
          </p:cNvSpPr>
          <p:nvPr>
            <p:ph type="title"/>
          </p:nvPr>
        </p:nvSpPr>
        <p:spPr>
          <a:xfrm>
            <a:off x="360000" y="180000"/>
            <a:ext cx="9360000" cy="478080"/>
          </a:xfrm>
          <a:prstGeom prst="rect">
            <a:avLst/>
          </a:prstGeom>
          <a:noFill/>
          <a:ln>
            <a:noFill/>
          </a:ln>
        </p:spPr>
        <p:txBody>
          <a:bodyPr lIns="0" tIns="0" rIns="0" bIns="0" anchor="ctr"/>
          <a:lstStyle/>
          <a:p>
            <a:endParaRPr lang="en-US"/>
          </a:p>
        </p:txBody>
      </p:sp>
      <p:sp>
        <p:nvSpPr>
          <p:cNvPr id="5" name="Text Placeholder 4">
            <a:extLst>
              <a:ext uri="{FF2B5EF4-FFF2-40B4-BE49-F238E27FC236}">
                <a16:creationId xmlns:a16="http://schemas.microsoft.com/office/drawing/2014/main" id="{00E2EB82-7CEE-E2FD-7E2E-839B464D0DA8}"/>
              </a:ext>
            </a:extLst>
          </p:cNvPr>
          <p:cNvSpPr txBox="1">
            <a:spLocks noGrp="1"/>
          </p:cNvSpPr>
          <p:nvPr>
            <p:ph type="body" idx="1"/>
          </p:nvPr>
        </p:nvSpPr>
        <p:spPr>
          <a:xfrm>
            <a:off x="360000" y="1080000"/>
            <a:ext cx="9360000" cy="3600000"/>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6DF973E8-0652-44E4-A1E1-BFCB5DDF92EE}"/>
              </a:ext>
            </a:extLst>
          </p:cNvPr>
          <p:cNvSpPr txBox="1">
            <a:spLocks noGrp="1"/>
          </p:cNvSpPr>
          <p:nvPr>
            <p:ph type="dt" sz="half" idx="2"/>
          </p:nvPr>
        </p:nvSpPr>
        <p:spPr>
          <a:xfrm>
            <a:off x="360000" y="5220000"/>
            <a:ext cx="2340000" cy="360000"/>
          </a:xfrm>
          <a:prstGeom prst="rect">
            <a:avLst/>
          </a:prstGeom>
          <a:noFill/>
          <a:ln>
            <a:noFill/>
          </a:ln>
        </p:spPr>
        <p:txBody>
          <a:bodyPr vert="horz" lIns="0" tIns="0" rIns="0" bIns="0"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7" name="Footer Placeholder 6">
            <a:extLst>
              <a:ext uri="{FF2B5EF4-FFF2-40B4-BE49-F238E27FC236}">
                <a16:creationId xmlns:a16="http://schemas.microsoft.com/office/drawing/2014/main" id="{78EB40C6-0847-8FB6-B84C-E6997746D748}"/>
              </a:ext>
            </a:extLst>
          </p:cNvPr>
          <p:cNvSpPr txBox="1">
            <a:spLocks noGrp="1"/>
          </p:cNvSpPr>
          <p:nvPr>
            <p:ph type="ftr" sz="quarter" idx="3"/>
          </p:nvPr>
        </p:nvSpPr>
        <p:spPr>
          <a:xfrm>
            <a:off x="3420000" y="5220000"/>
            <a:ext cx="3240000" cy="360000"/>
          </a:xfrm>
          <a:prstGeom prst="rect">
            <a:avLst/>
          </a:prstGeom>
          <a:noFill/>
          <a:ln>
            <a:noFill/>
          </a:ln>
        </p:spPr>
        <p:txBody>
          <a:bodyPr vert="horz" lIns="0" tIns="0" rIns="0" bIns="0" anchorCtr="0">
            <a:noAutofit/>
          </a:bodyPr>
          <a:lstStyle>
            <a:lvl1pPr lvl="0" algn="ctr"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8" name="Slide Number Placeholder 7">
            <a:extLst>
              <a:ext uri="{FF2B5EF4-FFF2-40B4-BE49-F238E27FC236}">
                <a16:creationId xmlns:a16="http://schemas.microsoft.com/office/drawing/2014/main" id="{A00C2BE5-BCA5-F4B1-AAC8-D1A2A6C8E002}"/>
              </a:ext>
            </a:extLst>
          </p:cNvPr>
          <p:cNvSpPr txBox="1">
            <a:spLocks noGrp="1"/>
          </p:cNvSpPr>
          <p:nvPr>
            <p:ph type="sldNum" sz="quarter" idx="4"/>
          </p:nvPr>
        </p:nvSpPr>
        <p:spPr>
          <a:xfrm>
            <a:off x="7380000" y="5220000"/>
            <a:ext cx="2340000" cy="360000"/>
          </a:xfrm>
          <a:prstGeom prst="rect">
            <a:avLst/>
          </a:prstGeom>
          <a:noFill/>
          <a:ln>
            <a:noFill/>
          </a:ln>
        </p:spPr>
        <p:txBody>
          <a:bodyPr vert="horz" lIns="0" tIns="0" rIns="0" bIns="0"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fld id="{8ED5D938-A1CF-41C4-83D4-BB5D38CA84C7}"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n-US" sz="330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en-US"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F8F8-0990-D3AE-D453-D34E41F01C48}"/>
              </a:ext>
            </a:extLst>
          </p:cNvPr>
          <p:cNvSpPr txBox="1">
            <a:spLocks noGrp="1"/>
          </p:cNvSpPr>
          <p:nvPr>
            <p:ph type="title" idx="4294967295"/>
          </p:nvPr>
        </p:nvSpPr>
        <p:spPr>
          <a:xfrm>
            <a:off x="0" y="1144338"/>
            <a:ext cx="9000000" cy="2031325"/>
          </a:xfrm>
        </p:spPr>
        <p:txBody>
          <a:bodyPr vert="horz">
            <a:spAutoFit/>
          </a:bodyPr>
          <a:lstStyle/>
          <a:p>
            <a:pPr lvl="0"/>
            <a:r>
              <a:rPr lang="en-US" dirty="0"/>
              <a:t>Lab 10</a:t>
            </a:r>
            <a:br>
              <a:rPr lang="en-US" dirty="0"/>
            </a:br>
            <a:br>
              <a:rPr lang="en-US" dirty="0"/>
            </a:br>
            <a:br>
              <a:rPr lang="en-US" dirty="0"/>
            </a:br>
            <a:r>
              <a:rPr lang="en-US" dirty="0"/>
              <a:t>Anahita Memar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64300E-C270-2C59-D786-FE3EA254DA79}"/>
              </a:ext>
            </a:extLst>
          </p:cNvPr>
          <p:cNvPicPr>
            <a:picLocks noChangeAspect="1"/>
          </p:cNvPicPr>
          <p:nvPr/>
        </p:nvPicPr>
        <p:blipFill>
          <a:blip r:embed="rId2"/>
          <a:stretch>
            <a:fillRect/>
          </a:stretch>
        </p:blipFill>
        <p:spPr>
          <a:xfrm>
            <a:off x="0" y="731449"/>
            <a:ext cx="7380514" cy="4930509"/>
          </a:xfrm>
          <a:prstGeom prst="rect">
            <a:avLst/>
          </a:prstGeom>
        </p:spPr>
      </p:pic>
    </p:spTree>
    <p:extLst>
      <p:ext uri="{BB962C8B-B14F-4D97-AF65-F5344CB8AC3E}">
        <p14:creationId xmlns:p14="http://schemas.microsoft.com/office/powerpoint/2010/main" val="63013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ED24B3-B738-E795-1A13-82264D135C64}"/>
              </a:ext>
            </a:extLst>
          </p:cNvPr>
          <p:cNvPicPr>
            <a:picLocks noChangeAspect="1"/>
          </p:cNvPicPr>
          <p:nvPr/>
        </p:nvPicPr>
        <p:blipFill>
          <a:blip r:embed="rId2"/>
          <a:stretch>
            <a:fillRect/>
          </a:stretch>
        </p:blipFill>
        <p:spPr>
          <a:xfrm>
            <a:off x="0" y="293915"/>
            <a:ext cx="6191352" cy="5268685"/>
          </a:xfrm>
          <a:prstGeom prst="rect">
            <a:avLst/>
          </a:prstGeom>
        </p:spPr>
      </p:pic>
    </p:spTree>
    <p:extLst>
      <p:ext uri="{BB962C8B-B14F-4D97-AF65-F5344CB8AC3E}">
        <p14:creationId xmlns:p14="http://schemas.microsoft.com/office/powerpoint/2010/main" val="205980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5B13B-1A7D-5CFE-24CB-CB384BAD611C}"/>
              </a:ext>
            </a:extLst>
          </p:cNvPr>
          <p:cNvPicPr>
            <a:picLocks noChangeAspect="1"/>
          </p:cNvPicPr>
          <p:nvPr/>
        </p:nvPicPr>
        <p:blipFill>
          <a:blip r:embed="rId2"/>
          <a:stretch>
            <a:fillRect/>
          </a:stretch>
        </p:blipFill>
        <p:spPr>
          <a:xfrm>
            <a:off x="200284" y="798981"/>
            <a:ext cx="8068549" cy="4034275"/>
          </a:xfrm>
          <a:prstGeom prst="rect">
            <a:avLst/>
          </a:prstGeom>
        </p:spPr>
      </p:pic>
    </p:spTree>
    <p:extLst>
      <p:ext uri="{BB962C8B-B14F-4D97-AF65-F5344CB8AC3E}">
        <p14:creationId xmlns:p14="http://schemas.microsoft.com/office/powerpoint/2010/main" val="217289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71382B-D2A5-AD18-7E5F-C4112F18045D}"/>
              </a:ext>
            </a:extLst>
          </p:cNvPr>
          <p:cNvPicPr>
            <a:picLocks noChangeAspect="1"/>
          </p:cNvPicPr>
          <p:nvPr/>
        </p:nvPicPr>
        <p:blipFill>
          <a:blip r:embed="rId2"/>
          <a:stretch>
            <a:fillRect/>
          </a:stretch>
        </p:blipFill>
        <p:spPr>
          <a:xfrm>
            <a:off x="142285" y="538782"/>
            <a:ext cx="5128704" cy="4823878"/>
          </a:xfrm>
          <a:prstGeom prst="rect">
            <a:avLst/>
          </a:prstGeom>
        </p:spPr>
      </p:pic>
    </p:spTree>
    <p:extLst>
      <p:ext uri="{BB962C8B-B14F-4D97-AF65-F5344CB8AC3E}">
        <p14:creationId xmlns:p14="http://schemas.microsoft.com/office/powerpoint/2010/main" val="35358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3FB7-031D-927B-B6D1-F1159D2F66F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9F5590B-2FC0-5AB1-8B64-AEF0BE5D24EC}"/>
              </a:ext>
            </a:extLst>
          </p:cNvPr>
          <p:cNvPicPr>
            <a:picLocks noChangeAspect="1"/>
          </p:cNvPicPr>
          <p:nvPr/>
        </p:nvPicPr>
        <p:blipFill>
          <a:blip r:embed="rId2"/>
          <a:stretch>
            <a:fillRect/>
          </a:stretch>
        </p:blipFill>
        <p:spPr>
          <a:xfrm>
            <a:off x="360000" y="658079"/>
            <a:ext cx="6847352" cy="4251377"/>
          </a:xfrm>
          <a:prstGeom prst="rect">
            <a:avLst/>
          </a:prstGeom>
        </p:spPr>
      </p:pic>
    </p:spTree>
    <p:extLst>
      <p:ext uri="{BB962C8B-B14F-4D97-AF65-F5344CB8AC3E}">
        <p14:creationId xmlns:p14="http://schemas.microsoft.com/office/powerpoint/2010/main" val="337044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BB394C-EE45-2F84-25F8-BA0169459CD6}"/>
              </a:ext>
            </a:extLst>
          </p:cNvPr>
          <p:cNvSpPr>
            <a:spLocks noGrp="1"/>
          </p:cNvSpPr>
          <p:nvPr>
            <p:ph type="body" idx="1"/>
          </p:nvPr>
        </p:nvSpPr>
        <p:spPr>
          <a:xfrm>
            <a:off x="687388" y="840921"/>
            <a:ext cx="8694737" cy="4194629"/>
          </a:xfrm>
        </p:spPr>
        <p:txBody>
          <a:bodyPr/>
          <a:lstStyle/>
          <a:p>
            <a:pPr marL="342900" indent="-342900">
              <a:buFont typeface="Arial" panose="020B0604020202020204" pitchFamily="34" charset="0"/>
              <a:buChar char="•"/>
            </a:pPr>
            <a:r>
              <a:rPr lang="en-US" dirty="0">
                <a:solidFill>
                  <a:schemeClr val="bg2">
                    <a:lumMod val="10000"/>
                  </a:schemeClr>
                </a:solidFill>
              </a:rPr>
              <a:t>In Python, __str__ and __</a:t>
            </a:r>
            <a:r>
              <a:rPr lang="en-US" dirty="0" err="1">
                <a:solidFill>
                  <a:schemeClr val="bg2">
                    <a:lumMod val="10000"/>
                  </a:schemeClr>
                </a:solidFill>
              </a:rPr>
              <a:t>repr</a:t>
            </a:r>
            <a:r>
              <a:rPr lang="en-US" dirty="0">
                <a:solidFill>
                  <a:schemeClr val="bg2">
                    <a:lumMod val="10000"/>
                  </a:schemeClr>
                </a:solidFill>
              </a:rPr>
              <a:t>__ are two special methods that can be defined in a class to provide string representations of objects.</a:t>
            </a:r>
          </a:p>
          <a:p>
            <a:pPr marL="342900" indent="-342900">
              <a:buFont typeface="Arial" panose="020B0604020202020204" pitchFamily="34" charset="0"/>
              <a:buChar char="•"/>
            </a:pPr>
            <a:r>
              <a:rPr lang="en-US" dirty="0">
                <a:solidFill>
                  <a:schemeClr val="bg2">
                    <a:lumMod val="10000"/>
                  </a:schemeClr>
                </a:solidFill>
              </a:rPr>
              <a:t>__str__ is used to define a readable string representation of an object, which is typically used for display purposes. It should return a string that describes the object in a human-readable format.</a:t>
            </a:r>
          </a:p>
          <a:p>
            <a:pPr marL="342900" indent="-342900">
              <a:buFont typeface="Arial" panose="020B0604020202020204" pitchFamily="34" charset="0"/>
              <a:buChar char="•"/>
            </a:pPr>
            <a:r>
              <a:rPr lang="en-US" dirty="0">
                <a:solidFill>
                  <a:schemeClr val="bg2">
                    <a:lumMod val="10000"/>
                  </a:schemeClr>
                </a:solidFill>
              </a:rPr>
              <a:t>__</a:t>
            </a:r>
            <a:r>
              <a:rPr lang="en-US" dirty="0" err="1">
                <a:solidFill>
                  <a:schemeClr val="bg2">
                    <a:lumMod val="10000"/>
                  </a:schemeClr>
                </a:solidFill>
              </a:rPr>
              <a:t>repr</a:t>
            </a:r>
            <a:r>
              <a:rPr lang="en-US" dirty="0">
                <a:solidFill>
                  <a:schemeClr val="bg2">
                    <a:lumMod val="10000"/>
                  </a:schemeClr>
                </a:solidFill>
              </a:rPr>
              <a:t>__, on the other hand, is used to define an unambiguous string representation of an object, which can be used to recreate the object. It should return a string that, when executed, would create an identical object.</a:t>
            </a:r>
          </a:p>
        </p:txBody>
      </p:sp>
    </p:spTree>
    <p:extLst>
      <p:ext uri="{BB962C8B-B14F-4D97-AF65-F5344CB8AC3E}">
        <p14:creationId xmlns:p14="http://schemas.microsoft.com/office/powerpoint/2010/main" val="389820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788A-43C5-5D17-1881-21E3F9B4E244}"/>
              </a:ext>
            </a:extLst>
          </p:cNvPr>
          <p:cNvSpPr>
            <a:spLocks noGrp="1"/>
          </p:cNvSpPr>
          <p:nvPr>
            <p:ph type="title"/>
          </p:nvPr>
        </p:nvSpPr>
        <p:spPr>
          <a:xfrm>
            <a:off x="687388" y="119744"/>
            <a:ext cx="8694737" cy="816428"/>
          </a:xfrm>
        </p:spPr>
        <p:txBody>
          <a:bodyPr/>
          <a:lstStyle/>
          <a:p>
            <a:r>
              <a:rPr lang="en-US" sz="2800" b="0" i="0" dirty="0">
                <a:solidFill>
                  <a:srgbClr val="333333"/>
                </a:solidFill>
                <a:effectLst/>
                <a:latin typeface="Bitter"/>
              </a:rPr>
              <a:t>Rules about input</a:t>
            </a:r>
            <a:br>
              <a:rPr lang="en-US" sz="2800" b="0" i="0" dirty="0">
                <a:solidFill>
                  <a:srgbClr val="333333"/>
                </a:solidFill>
                <a:effectLst/>
                <a:latin typeface="Bitter"/>
              </a:rPr>
            </a:br>
            <a:endParaRPr lang="en-US" sz="2800" dirty="0"/>
          </a:p>
        </p:txBody>
      </p:sp>
      <p:sp>
        <p:nvSpPr>
          <p:cNvPr id="3" name="Text Placeholder 2">
            <a:extLst>
              <a:ext uri="{FF2B5EF4-FFF2-40B4-BE49-F238E27FC236}">
                <a16:creationId xmlns:a16="http://schemas.microsoft.com/office/drawing/2014/main" id="{89C2B186-57DB-CB29-0E8D-065D61C5AD9E}"/>
              </a:ext>
            </a:extLst>
          </p:cNvPr>
          <p:cNvSpPr>
            <a:spLocks noGrp="1"/>
          </p:cNvSpPr>
          <p:nvPr>
            <p:ph type="body" idx="1"/>
          </p:nvPr>
        </p:nvSpPr>
        <p:spPr>
          <a:xfrm>
            <a:off x="687388" y="740229"/>
            <a:ext cx="8694737" cy="4295321"/>
          </a:xfrm>
        </p:spPr>
        <p:txBody>
          <a:bodyPr/>
          <a:lstStyle/>
          <a:p>
            <a:r>
              <a:rPr lang="en-US" dirty="0">
                <a:solidFill>
                  <a:schemeClr val="tx1"/>
                </a:solidFill>
              </a:rPr>
              <a:t>What you are responsible for:</a:t>
            </a:r>
          </a:p>
          <a:p>
            <a:r>
              <a:rPr lang="en-US" dirty="0">
                <a:solidFill>
                  <a:schemeClr val="tx1"/>
                </a:solidFill>
              </a:rPr>
              <a:t>Validating all iterations with the user that involve obtaining a menu choice</a:t>
            </a:r>
          </a:p>
          <a:p>
            <a:r>
              <a:rPr lang="en-US" dirty="0">
                <a:solidFill>
                  <a:schemeClr val="tx1"/>
                </a:solidFill>
              </a:rPr>
              <a:t>Menu selections</a:t>
            </a:r>
          </a:p>
          <a:p>
            <a:r>
              <a:rPr lang="en-US" dirty="0">
                <a:solidFill>
                  <a:schemeClr val="tx1"/>
                </a:solidFill>
              </a:rPr>
              <a:t>Ages</a:t>
            </a:r>
          </a:p>
          <a:p>
            <a:r>
              <a:rPr lang="en-US" dirty="0">
                <a:solidFill>
                  <a:schemeClr val="tx1"/>
                </a:solidFill>
              </a:rPr>
              <a:t>Drivers license numbers</a:t>
            </a:r>
          </a:p>
          <a:p>
            <a:r>
              <a:rPr lang="en-US" dirty="0">
                <a:solidFill>
                  <a:schemeClr val="tx1"/>
                </a:solidFill>
              </a:rPr>
              <a:t>What you are NOT responsible for:</a:t>
            </a:r>
          </a:p>
          <a:p>
            <a:r>
              <a:rPr lang="en-US" dirty="0">
                <a:solidFill>
                  <a:schemeClr val="tx1"/>
                </a:solidFill>
              </a:rPr>
              <a:t>Validating any of the input from file</a:t>
            </a:r>
          </a:p>
          <a:p>
            <a:r>
              <a:rPr lang="en-US" dirty="0">
                <a:solidFill>
                  <a:schemeClr val="tx1"/>
                </a:solidFill>
              </a:rPr>
              <a:t>Validating strings or any other type but int</a:t>
            </a:r>
          </a:p>
        </p:txBody>
      </p:sp>
    </p:spTree>
    <p:extLst>
      <p:ext uri="{BB962C8B-B14F-4D97-AF65-F5344CB8AC3E}">
        <p14:creationId xmlns:p14="http://schemas.microsoft.com/office/powerpoint/2010/main" val="246281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B2DFE7D2-41D3-63F9-FD95-F759D874A6BF}"/>
              </a:ext>
            </a:extLst>
          </p:cNvPr>
          <p:cNvSpPr>
            <a:spLocks noGrp="1"/>
          </p:cNvSpPr>
          <p:nvPr>
            <p:ph type="dt" sz="half" idx="10"/>
          </p:nvPr>
        </p:nvSpPr>
        <p:spPr/>
        <p:txBody>
          <a:bodyPr/>
          <a:lstStyle/>
          <a:p>
            <a:pPr lvl="0"/>
            <a:fld id="{7E1EF46D-794A-4C91-959E-6F4DD4A67A15}" type="datetime1">
              <a:rPr lang="en-US" smtClean="0"/>
              <a:t>11/13/2023</a:t>
            </a:fld>
            <a:endParaRPr lang="en-US"/>
          </a:p>
        </p:txBody>
      </p:sp>
      <p:sp>
        <p:nvSpPr>
          <p:cNvPr id="6" name="Slide Number Placeholder 3">
            <a:extLst>
              <a:ext uri="{FF2B5EF4-FFF2-40B4-BE49-F238E27FC236}">
                <a16:creationId xmlns:a16="http://schemas.microsoft.com/office/drawing/2014/main" id="{5E8D036F-4FCB-E097-3311-FE9981A41172}"/>
              </a:ext>
            </a:extLst>
          </p:cNvPr>
          <p:cNvSpPr>
            <a:spLocks noGrp="1"/>
          </p:cNvSpPr>
          <p:nvPr>
            <p:ph type="sldNum" sz="quarter" idx="12"/>
          </p:nvPr>
        </p:nvSpPr>
        <p:spPr/>
        <p:txBody>
          <a:bodyPr/>
          <a:lstStyle/>
          <a:p>
            <a:pPr lvl="0"/>
            <a:fld id="{D3FE9E52-87C4-4357-9C0B-E3C494870CF7}" type="slidenum">
              <a:rPr lang="en-US" smtClean="0"/>
              <a:t>17</a:t>
            </a:fld>
            <a:endParaRPr lang="en-US"/>
          </a:p>
        </p:txBody>
      </p:sp>
      <p:sp>
        <p:nvSpPr>
          <p:cNvPr id="2" name="Title 1">
            <a:extLst>
              <a:ext uri="{FF2B5EF4-FFF2-40B4-BE49-F238E27FC236}">
                <a16:creationId xmlns:a16="http://schemas.microsoft.com/office/drawing/2014/main" id="{51710249-ACED-0741-7B15-1D912BA7C72B}"/>
              </a:ext>
            </a:extLst>
          </p:cNvPr>
          <p:cNvSpPr txBox="1">
            <a:spLocks noGrp="1"/>
          </p:cNvSpPr>
          <p:nvPr>
            <p:ph type="title" idx="4294967295"/>
          </p:nvPr>
        </p:nvSpPr>
        <p:spPr/>
        <p:txBody>
          <a:bodyPr vert="horz"/>
          <a:lstStyle/>
          <a:p>
            <a:pPr lvl="0"/>
            <a:r>
              <a:rPr lang="en-US" dirty="0"/>
              <a:t>Requirements</a:t>
            </a:r>
          </a:p>
        </p:txBody>
      </p:sp>
      <p:sp>
        <p:nvSpPr>
          <p:cNvPr id="3" name="Text Placeholder 2">
            <a:extLst>
              <a:ext uri="{FF2B5EF4-FFF2-40B4-BE49-F238E27FC236}">
                <a16:creationId xmlns:a16="http://schemas.microsoft.com/office/drawing/2014/main" id="{37AC292C-0182-B171-5EB1-2B1079E0E62D}"/>
              </a:ext>
            </a:extLst>
          </p:cNvPr>
          <p:cNvSpPr txBox="1">
            <a:spLocks noGrp="1"/>
          </p:cNvSpPr>
          <p:nvPr>
            <p:ph type="body" idx="4294967295"/>
          </p:nvPr>
        </p:nvSpPr>
        <p:spPr/>
        <p:txBody>
          <a:bodyPr vert="horz"/>
          <a:lstStyle/>
          <a:p>
            <a:pPr lvl="0">
              <a:buClr>
                <a:srgbClr val="77CAEE"/>
              </a:buClr>
              <a:buSzPct val="45000"/>
              <a:buFont typeface="StarSymbol"/>
              <a:buChar char="●"/>
            </a:pPr>
            <a:r>
              <a:rPr lang="en-US" dirty="0"/>
              <a:t>What's the most exciting thing you can think of? Exactly! The DMV! Today we're going to write a program that reads in Drivers License Records from file and then let's the user interact with the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9A92CEF8-ABDD-9683-ADC4-0420B2B3F2B0}"/>
              </a:ext>
            </a:extLst>
          </p:cNvPr>
          <p:cNvSpPr>
            <a:spLocks noGrp="1"/>
          </p:cNvSpPr>
          <p:nvPr>
            <p:ph type="dt" sz="half" idx="10"/>
          </p:nvPr>
        </p:nvSpPr>
        <p:spPr/>
        <p:txBody>
          <a:bodyPr/>
          <a:lstStyle/>
          <a:p>
            <a:pPr lvl="0"/>
            <a:fld id="{C713C185-4BC2-4B06-BD96-67BA28653F24}" type="datetime1">
              <a:rPr lang="en-US" smtClean="0"/>
              <a:t>11/13/2023</a:t>
            </a:fld>
            <a:endParaRPr lang="en-US"/>
          </a:p>
        </p:txBody>
      </p:sp>
      <p:sp>
        <p:nvSpPr>
          <p:cNvPr id="6" name="Slide Number Placeholder 3">
            <a:extLst>
              <a:ext uri="{FF2B5EF4-FFF2-40B4-BE49-F238E27FC236}">
                <a16:creationId xmlns:a16="http://schemas.microsoft.com/office/drawing/2014/main" id="{5C2A636A-3B6A-A833-0B32-D9AEE534AFC5}"/>
              </a:ext>
            </a:extLst>
          </p:cNvPr>
          <p:cNvSpPr>
            <a:spLocks noGrp="1"/>
          </p:cNvSpPr>
          <p:nvPr>
            <p:ph type="sldNum" sz="quarter" idx="12"/>
          </p:nvPr>
        </p:nvSpPr>
        <p:spPr/>
        <p:txBody>
          <a:bodyPr/>
          <a:lstStyle/>
          <a:p>
            <a:pPr lvl="0"/>
            <a:fld id="{5EFCAE57-B400-4093-9912-41020CFBE495}" type="slidenum">
              <a:rPr lang="en-US" smtClean="0"/>
              <a:t>18</a:t>
            </a:fld>
            <a:endParaRPr lang="en-US"/>
          </a:p>
        </p:txBody>
      </p:sp>
      <p:sp>
        <p:nvSpPr>
          <p:cNvPr id="2" name="Title 1">
            <a:extLst>
              <a:ext uri="{FF2B5EF4-FFF2-40B4-BE49-F238E27FC236}">
                <a16:creationId xmlns:a16="http://schemas.microsoft.com/office/drawing/2014/main" id="{3D3AC526-0FF0-F5D7-2976-CCB895ABDA2B}"/>
              </a:ext>
            </a:extLst>
          </p:cNvPr>
          <p:cNvSpPr txBox="1">
            <a:spLocks noGrp="1"/>
          </p:cNvSpPr>
          <p:nvPr>
            <p:ph type="title" idx="4294967295"/>
          </p:nvPr>
        </p:nvSpPr>
        <p:spPr/>
        <p:txBody>
          <a:bodyPr vert="horz"/>
          <a:lstStyle/>
          <a:p>
            <a:pPr lvl="0"/>
            <a:r>
              <a:rPr lang="en-US" dirty="0"/>
              <a:t>Data File</a:t>
            </a:r>
          </a:p>
        </p:txBody>
      </p:sp>
      <p:sp>
        <p:nvSpPr>
          <p:cNvPr id="3" name="Text Placeholder 2">
            <a:extLst>
              <a:ext uri="{FF2B5EF4-FFF2-40B4-BE49-F238E27FC236}">
                <a16:creationId xmlns:a16="http://schemas.microsoft.com/office/drawing/2014/main" id="{12341A6F-A8B3-474A-FBE7-4629FCAEF25D}"/>
              </a:ext>
            </a:extLst>
          </p:cNvPr>
          <p:cNvSpPr txBox="1">
            <a:spLocks noGrp="1"/>
          </p:cNvSpPr>
          <p:nvPr>
            <p:ph type="body" idx="4294967295"/>
          </p:nvPr>
        </p:nvSpPr>
        <p:spPr>
          <a:xfrm>
            <a:off x="360000" y="1080000"/>
            <a:ext cx="9360000" cy="4140000"/>
          </a:xfrm>
        </p:spPr>
        <p:txBody>
          <a:bodyPr vert="horz"/>
          <a:lstStyle/>
          <a:p>
            <a:pPr lvl="0">
              <a:buClr>
                <a:srgbClr val="77CAEE"/>
              </a:buClr>
              <a:buSzPct val="45000"/>
              <a:buFont typeface="StarSymbol"/>
              <a:buChar char="●"/>
            </a:pPr>
            <a:r>
              <a:rPr lang="en-US" dirty="0">
                <a:solidFill>
                  <a:srgbClr val="009BDD"/>
                </a:solidFill>
                <a:highlight>
                  <a:scrgbClr r="0" g="0" b="0">
                    <a:alpha val="0"/>
                  </a:scrgbClr>
                </a:highlight>
                <a:latin typeface="Liberation Sans" pitchFamily="18"/>
              </a:rPr>
              <a:t>You are provided a Comma-Separated Value file (.csv) that contains the information for over 100 drivers licenses.</a:t>
            </a:r>
          </a:p>
          <a:p>
            <a:pPr lvl="0">
              <a:buClr>
                <a:srgbClr val="77CAEE"/>
              </a:buClr>
              <a:buSzPct val="45000"/>
              <a:buFont typeface="StarSymbol"/>
              <a:buChar char="●"/>
            </a:pPr>
            <a:endParaRPr lang="en-US" dirty="0">
              <a:solidFill>
                <a:srgbClr val="009BDD"/>
              </a:solidFill>
              <a:highlight>
                <a:scrgbClr r="0" g="0" b="0">
                  <a:alpha val="0"/>
                </a:scrgbClr>
              </a:highlight>
              <a:latin typeface="Liberation Sans" pitchFamily="18"/>
            </a:endParaRPr>
          </a:p>
          <a:p>
            <a:pPr lvl="0">
              <a:buClr>
                <a:srgbClr val="77CAEE"/>
              </a:buClr>
              <a:buSzPct val="45000"/>
              <a:buFont typeface="StarSymbol"/>
              <a:buChar char="●"/>
            </a:pPr>
            <a:r>
              <a:rPr lang="en-US" dirty="0">
                <a:solidFill>
                  <a:srgbClr val="009BDD"/>
                </a:solidFill>
                <a:highlight>
                  <a:scrgbClr r="0" g="0" b="0">
                    <a:alpha val="0"/>
                  </a:scrgbClr>
                </a:highlight>
                <a:latin typeface="Liberation Sans" pitchFamily="18"/>
              </a:rPr>
              <a:t>Here is the data file you will read from: link.</a:t>
            </a:r>
          </a:p>
          <a:p>
            <a:pPr lvl="0">
              <a:buClr>
                <a:srgbClr val="77CAEE"/>
              </a:buClr>
              <a:buSzPct val="45000"/>
              <a:buFont typeface="StarSymbol"/>
              <a:buChar char="●"/>
            </a:pPr>
            <a:endParaRPr lang="en-US" dirty="0">
              <a:solidFill>
                <a:srgbClr val="009BDD"/>
              </a:solidFill>
              <a:highlight>
                <a:scrgbClr r="0" g="0" b="0">
                  <a:alpha val="0"/>
                </a:scrgbClr>
              </a:highlight>
              <a:latin typeface="Liberation Sans" pitchFamily="18"/>
            </a:endParaRPr>
          </a:p>
          <a:p>
            <a:pPr lvl="0">
              <a:buClr>
                <a:srgbClr val="77CAEE"/>
              </a:buClr>
              <a:buSzPct val="45000"/>
              <a:buFont typeface="StarSymbol"/>
              <a:buChar char="●"/>
            </a:pPr>
            <a:r>
              <a:rPr lang="en-US" dirty="0">
                <a:solidFill>
                  <a:srgbClr val="009BDD"/>
                </a:solidFill>
                <a:highlight>
                  <a:scrgbClr r="0" g="0" b="0">
                    <a:alpha val="0"/>
                  </a:scrgbClr>
                </a:highlight>
                <a:latin typeface="Liberation Sans" pitchFamily="18"/>
              </a:rPr>
              <a:t>It is formatted in the following way:</a:t>
            </a:r>
          </a:p>
          <a:p>
            <a:pPr lvl="0">
              <a:buClr>
                <a:srgbClr val="77CAEE"/>
              </a:buClr>
              <a:buSzPct val="45000"/>
              <a:buFont typeface="StarSymbol"/>
              <a:buChar char="●"/>
            </a:pPr>
            <a:endParaRPr lang="en-US" dirty="0">
              <a:solidFill>
                <a:srgbClr val="009BDD"/>
              </a:solidFill>
              <a:highlight>
                <a:scrgbClr r="0" g="0" b="0">
                  <a:alpha val="0"/>
                </a:scrgbClr>
              </a:highlight>
              <a:latin typeface="Liberation Sans" pitchFamily="18"/>
            </a:endParaRPr>
          </a:p>
        </p:txBody>
      </p:sp>
      <p:pic>
        <p:nvPicPr>
          <p:cNvPr id="7" name="Picture 6">
            <a:extLst>
              <a:ext uri="{FF2B5EF4-FFF2-40B4-BE49-F238E27FC236}">
                <a16:creationId xmlns:a16="http://schemas.microsoft.com/office/drawing/2014/main" id="{F25DD626-131C-63AA-DC0C-AF4F84760090}"/>
              </a:ext>
            </a:extLst>
          </p:cNvPr>
          <p:cNvPicPr>
            <a:picLocks noChangeAspect="1"/>
          </p:cNvPicPr>
          <p:nvPr/>
        </p:nvPicPr>
        <p:blipFill>
          <a:blip r:embed="rId3"/>
          <a:stretch>
            <a:fillRect/>
          </a:stretch>
        </p:blipFill>
        <p:spPr>
          <a:xfrm>
            <a:off x="359999" y="4051424"/>
            <a:ext cx="9303225" cy="15285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0EDE0A79-97C5-662E-690B-1F574330F69D}"/>
              </a:ext>
            </a:extLst>
          </p:cNvPr>
          <p:cNvSpPr>
            <a:spLocks noGrp="1"/>
          </p:cNvSpPr>
          <p:nvPr>
            <p:ph type="dt" sz="half" idx="10"/>
          </p:nvPr>
        </p:nvSpPr>
        <p:spPr/>
        <p:txBody>
          <a:bodyPr/>
          <a:lstStyle/>
          <a:p>
            <a:pPr lvl="0"/>
            <a:fld id="{7F41570E-07C7-470E-902B-088BD8EE7ADD}" type="datetime1">
              <a:rPr lang="en-US" smtClean="0"/>
              <a:t>11/13/2023</a:t>
            </a:fld>
            <a:endParaRPr lang="en-US"/>
          </a:p>
        </p:txBody>
      </p:sp>
      <p:sp>
        <p:nvSpPr>
          <p:cNvPr id="6" name="Slide Number Placeholder 3">
            <a:extLst>
              <a:ext uri="{FF2B5EF4-FFF2-40B4-BE49-F238E27FC236}">
                <a16:creationId xmlns:a16="http://schemas.microsoft.com/office/drawing/2014/main" id="{5400151F-D89D-B95F-077F-8831020C1FE5}"/>
              </a:ext>
            </a:extLst>
          </p:cNvPr>
          <p:cNvSpPr>
            <a:spLocks noGrp="1"/>
          </p:cNvSpPr>
          <p:nvPr>
            <p:ph type="sldNum" sz="quarter" idx="12"/>
          </p:nvPr>
        </p:nvSpPr>
        <p:spPr/>
        <p:txBody>
          <a:bodyPr/>
          <a:lstStyle/>
          <a:p>
            <a:pPr lvl="0"/>
            <a:fld id="{B2B092F0-16AA-4951-ABED-840291840FA9}" type="slidenum">
              <a:rPr lang="en-US" smtClean="0"/>
              <a:t>19</a:t>
            </a:fld>
            <a:endParaRPr lang="en-US"/>
          </a:p>
        </p:txBody>
      </p:sp>
      <p:sp>
        <p:nvSpPr>
          <p:cNvPr id="2" name="Text Placeholder 1">
            <a:extLst>
              <a:ext uri="{FF2B5EF4-FFF2-40B4-BE49-F238E27FC236}">
                <a16:creationId xmlns:a16="http://schemas.microsoft.com/office/drawing/2014/main" id="{39F515BE-F88C-A389-5C1C-75E1ED0FE6D8}"/>
              </a:ext>
            </a:extLst>
          </p:cNvPr>
          <p:cNvSpPr txBox="1">
            <a:spLocks noGrp="1"/>
          </p:cNvSpPr>
          <p:nvPr>
            <p:ph type="body" idx="4294967295"/>
          </p:nvPr>
        </p:nvSpPr>
        <p:spPr>
          <a:xfrm>
            <a:off x="360000" y="1079999"/>
            <a:ext cx="9360000" cy="3981857"/>
          </a:xfrm>
        </p:spPr>
        <p:txBody>
          <a:bodyPr vert="horz"/>
          <a:lstStyle/>
          <a:p>
            <a:pPr lvl="0">
              <a:buClr>
                <a:srgbClr val="77CAEE"/>
              </a:buClr>
              <a:buSzPct val="45000"/>
              <a:buFont typeface="StarSymbol"/>
              <a:buChar char="●"/>
            </a:pPr>
            <a:r>
              <a:rPr lang="en-US" dirty="0">
                <a:solidFill>
                  <a:schemeClr val="bg2">
                    <a:lumMod val="10000"/>
                  </a:schemeClr>
                </a:solidFill>
              </a:rPr>
              <a:t>\</a:t>
            </a:r>
            <a:endParaRPr lang="en-US" sz="2000" dirty="0"/>
          </a:p>
        </p:txBody>
      </p:sp>
      <p:sp>
        <p:nvSpPr>
          <p:cNvPr id="3" name="Title 2">
            <a:extLst>
              <a:ext uri="{FF2B5EF4-FFF2-40B4-BE49-F238E27FC236}">
                <a16:creationId xmlns:a16="http://schemas.microsoft.com/office/drawing/2014/main" id="{9532E0EB-DA40-1941-EA55-09595C6D797E}"/>
              </a:ext>
            </a:extLst>
          </p:cNvPr>
          <p:cNvSpPr txBox="1">
            <a:spLocks noGrp="1"/>
          </p:cNvSpPr>
          <p:nvPr>
            <p:ph type="title" idx="4294967295"/>
          </p:nvPr>
        </p:nvSpPr>
        <p:spPr/>
        <p:txBody>
          <a:bodyPr vert="horz"/>
          <a:lstStyle/>
          <a:p>
            <a:pPr lvl="0"/>
            <a:r>
              <a:rPr lang="en-US" dirty="0"/>
              <a:t>Data File</a:t>
            </a:r>
          </a:p>
        </p:txBody>
      </p:sp>
      <p:pic>
        <p:nvPicPr>
          <p:cNvPr id="7" name="Picture 6">
            <a:extLst>
              <a:ext uri="{FF2B5EF4-FFF2-40B4-BE49-F238E27FC236}">
                <a16:creationId xmlns:a16="http://schemas.microsoft.com/office/drawing/2014/main" id="{35422050-4F42-80CF-7600-CCFAFB5F2955}"/>
              </a:ext>
            </a:extLst>
          </p:cNvPr>
          <p:cNvPicPr>
            <a:picLocks noChangeAspect="1"/>
          </p:cNvPicPr>
          <p:nvPr/>
        </p:nvPicPr>
        <p:blipFill>
          <a:blip r:embed="rId3"/>
          <a:stretch>
            <a:fillRect/>
          </a:stretch>
        </p:blipFill>
        <p:spPr>
          <a:xfrm>
            <a:off x="359999" y="1079998"/>
            <a:ext cx="4930457" cy="25598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2BC34FC7-8A52-6067-BDE4-FBC046317D65}"/>
              </a:ext>
            </a:extLst>
          </p:cNvPr>
          <p:cNvSpPr>
            <a:spLocks noGrp="1"/>
          </p:cNvSpPr>
          <p:nvPr>
            <p:ph type="dt" sz="half" idx="10"/>
          </p:nvPr>
        </p:nvSpPr>
        <p:spPr/>
        <p:txBody>
          <a:bodyPr/>
          <a:lstStyle/>
          <a:p>
            <a:pPr lvl="0"/>
            <a:fld id="{5DA810CF-CDBC-4D72-BAB8-D0CCA2B5A8EF}" type="datetime1">
              <a:rPr lang="en-US" smtClean="0"/>
              <a:t>11/13/2023</a:t>
            </a:fld>
            <a:endParaRPr lang="en-US"/>
          </a:p>
        </p:txBody>
      </p:sp>
      <p:sp>
        <p:nvSpPr>
          <p:cNvPr id="6" name="Slide Number Placeholder 3">
            <a:extLst>
              <a:ext uri="{FF2B5EF4-FFF2-40B4-BE49-F238E27FC236}">
                <a16:creationId xmlns:a16="http://schemas.microsoft.com/office/drawing/2014/main" id="{3CCAA312-3B1F-4BC0-2014-357E864C1787}"/>
              </a:ext>
            </a:extLst>
          </p:cNvPr>
          <p:cNvSpPr>
            <a:spLocks noGrp="1"/>
          </p:cNvSpPr>
          <p:nvPr>
            <p:ph type="sldNum" sz="quarter" idx="12"/>
          </p:nvPr>
        </p:nvSpPr>
        <p:spPr/>
        <p:txBody>
          <a:bodyPr/>
          <a:lstStyle/>
          <a:p>
            <a:pPr lvl="0"/>
            <a:fld id="{4E7E9EA6-E575-44DB-BC23-8242C802CA07}" type="slidenum">
              <a:rPr lang="en-US" smtClean="0"/>
              <a:t>2</a:t>
            </a:fld>
            <a:endParaRPr lang="en-US"/>
          </a:p>
        </p:txBody>
      </p:sp>
      <p:sp>
        <p:nvSpPr>
          <p:cNvPr id="2" name="Title 1">
            <a:extLst>
              <a:ext uri="{FF2B5EF4-FFF2-40B4-BE49-F238E27FC236}">
                <a16:creationId xmlns:a16="http://schemas.microsoft.com/office/drawing/2014/main" id="{9E0CA704-9032-6675-AC75-323AE9FD4653}"/>
              </a:ext>
            </a:extLst>
          </p:cNvPr>
          <p:cNvSpPr txBox="1">
            <a:spLocks noGrp="1"/>
          </p:cNvSpPr>
          <p:nvPr>
            <p:ph type="title" idx="4294967295"/>
          </p:nvPr>
        </p:nvSpPr>
        <p:spPr/>
        <p:txBody>
          <a:bodyPr vert="horz">
            <a:spAutoFit/>
          </a:bodyPr>
          <a:lstStyle/>
          <a:p>
            <a:pPr lvl="0"/>
            <a:r>
              <a:rPr lang="en-US"/>
              <a:t>SI Survey</a:t>
            </a:r>
          </a:p>
        </p:txBody>
      </p:sp>
      <p:sp>
        <p:nvSpPr>
          <p:cNvPr id="3" name="Text Placeholder 2">
            <a:extLst>
              <a:ext uri="{FF2B5EF4-FFF2-40B4-BE49-F238E27FC236}">
                <a16:creationId xmlns:a16="http://schemas.microsoft.com/office/drawing/2014/main" id="{047402FB-25EB-8856-2FD6-14203AB3650F}"/>
              </a:ext>
            </a:extLst>
          </p:cNvPr>
          <p:cNvSpPr txBox="1">
            <a:spLocks noGrp="1"/>
          </p:cNvSpPr>
          <p:nvPr>
            <p:ph type="body" idx="4294967295"/>
          </p:nvPr>
        </p:nvSpPr>
        <p:spPr/>
        <p:txBody>
          <a:bodyPr vert="horz"/>
          <a:lstStyle/>
          <a:p>
            <a:pPr lvl="0">
              <a:buClr>
                <a:srgbClr val="77CAEE"/>
              </a:buClr>
              <a:buSzPct val="45000"/>
              <a:buFont typeface="StarSymbol"/>
              <a:buChar char="●"/>
            </a:pPr>
            <a:r>
              <a:rPr lang="en-US"/>
              <a:t>Please check the class wiki after lecture for a link to the SI Survey</a:t>
            </a:r>
          </a:p>
          <a:p>
            <a:pPr lvl="0">
              <a:buClr>
                <a:srgbClr val="77CAEE"/>
              </a:buClr>
              <a:buSzPct val="45000"/>
              <a:buFont typeface="StarSymbol"/>
              <a:buChar char="●"/>
            </a:pPr>
            <a:r>
              <a:rPr lang="en-US"/>
              <a:t>Even if you did not attend the SI session or office hour we still need your feedback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A49A79E9-CDB0-D23C-1084-CBD24BD2FD8F}"/>
              </a:ext>
            </a:extLst>
          </p:cNvPr>
          <p:cNvSpPr>
            <a:spLocks noGrp="1"/>
          </p:cNvSpPr>
          <p:nvPr>
            <p:ph type="dt" sz="half" idx="10"/>
          </p:nvPr>
        </p:nvSpPr>
        <p:spPr/>
        <p:txBody>
          <a:bodyPr/>
          <a:lstStyle/>
          <a:p>
            <a:pPr lvl="0"/>
            <a:fld id="{9E1F9250-7A0A-4004-A025-01E287E590BA}" type="datetime1">
              <a:rPr lang="en-US" smtClean="0"/>
              <a:t>11/13/2023</a:t>
            </a:fld>
            <a:endParaRPr lang="en-US"/>
          </a:p>
        </p:txBody>
      </p:sp>
      <p:sp>
        <p:nvSpPr>
          <p:cNvPr id="6" name="Slide Number Placeholder 3">
            <a:extLst>
              <a:ext uri="{FF2B5EF4-FFF2-40B4-BE49-F238E27FC236}">
                <a16:creationId xmlns:a16="http://schemas.microsoft.com/office/drawing/2014/main" id="{3A5A4E87-AB74-0C1A-835F-6E0AE8EA334C}"/>
              </a:ext>
            </a:extLst>
          </p:cNvPr>
          <p:cNvSpPr>
            <a:spLocks noGrp="1"/>
          </p:cNvSpPr>
          <p:nvPr>
            <p:ph type="sldNum" sz="quarter" idx="12"/>
          </p:nvPr>
        </p:nvSpPr>
        <p:spPr/>
        <p:txBody>
          <a:bodyPr/>
          <a:lstStyle/>
          <a:p>
            <a:pPr lvl="0"/>
            <a:fld id="{ECFDD3AB-AC33-492A-8CF6-FBB92C227588}" type="slidenum">
              <a:rPr lang="en-US" smtClean="0"/>
              <a:t>20</a:t>
            </a:fld>
            <a:endParaRPr lang="en-US"/>
          </a:p>
        </p:txBody>
      </p:sp>
      <p:sp>
        <p:nvSpPr>
          <p:cNvPr id="2" name="Title 1">
            <a:extLst>
              <a:ext uri="{FF2B5EF4-FFF2-40B4-BE49-F238E27FC236}">
                <a16:creationId xmlns:a16="http://schemas.microsoft.com/office/drawing/2014/main" id="{B1C70796-AB9C-4F5C-E180-08B6FF5172D8}"/>
              </a:ext>
            </a:extLst>
          </p:cNvPr>
          <p:cNvSpPr txBox="1">
            <a:spLocks noGrp="1"/>
          </p:cNvSpPr>
          <p:nvPr>
            <p:ph type="title" idx="4294967295"/>
          </p:nvPr>
        </p:nvSpPr>
        <p:spPr/>
        <p:txBody>
          <a:bodyPr vert="horz"/>
          <a:lstStyle/>
          <a:p>
            <a:pPr lvl="0"/>
            <a:r>
              <a:rPr lang="en-US"/>
              <a:t>DMV: Classes</a:t>
            </a:r>
          </a:p>
        </p:txBody>
      </p:sp>
      <p:sp>
        <p:nvSpPr>
          <p:cNvPr id="3" name="Text Placeholder 2">
            <a:extLst>
              <a:ext uri="{FF2B5EF4-FFF2-40B4-BE49-F238E27FC236}">
                <a16:creationId xmlns:a16="http://schemas.microsoft.com/office/drawing/2014/main" id="{D991CCBA-C778-86BE-3516-60755098BD76}"/>
              </a:ext>
            </a:extLst>
          </p:cNvPr>
          <p:cNvSpPr txBox="1">
            <a:spLocks noGrp="1"/>
          </p:cNvSpPr>
          <p:nvPr>
            <p:ph type="body" idx="4294967295"/>
          </p:nvPr>
        </p:nvSpPr>
        <p:spPr/>
        <p:txBody>
          <a:bodyPr vert="horz"/>
          <a:lstStyle/>
          <a:p>
            <a:pPr lvl="0">
              <a:buClr>
                <a:srgbClr val="77CAEE"/>
              </a:buClr>
              <a:buSzPct val="45000"/>
              <a:buFont typeface="StarSymbol"/>
              <a:buChar char="●"/>
            </a:pPr>
            <a:r>
              <a:rPr lang="en-US"/>
              <a:t>Two Classes</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Driver License Class</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DMV Class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74F93818-9FB3-8A19-DB88-3396A6C2C0A1}"/>
              </a:ext>
            </a:extLst>
          </p:cNvPr>
          <p:cNvSpPr>
            <a:spLocks noGrp="1"/>
          </p:cNvSpPr>
          <p:nvPr>
            <p:ph type="dt" sz="half" idx="10"/>
          </p:nvPr>
        </p:nvSpPr>
        <p:spPr/>
        <p:txBody>
          <a:bodyPr/>
          <a:lstStyle/>
          <a:p>
            <a:pPr lvl="0"/>
            <a:fld id="{D9BB850C-9251-4FF3-AFB8-64D73B678216}" type="datetime1">
              <a:rPr lang="en-US" smtClean="0"/>
              <a:t>11/13/2023</a:t>
            </a:fld>
            <a:endParaRPr lang="en-US"/>
          </a:p>
        </p:txBody>
      </p:sp>
      <p:sp>
        <p:nvSpPr>
          <p:cNvPr id="6" name="Slide Number Placeholder 3">
            <a:extLst>
              <a:ext uri="{FF2B5EF4-FFF2-40B4-BE49-F238E27FC236}">
                <a16:creationId xmlns:a16="http://schemas.microsoft.com/office/drawing/2014/main" id="{09217B52-36F8-EA16-E2DE-A896EDE13AAC}"/>
              </a:ext>
            </a:extLst>
          </p:cNvPr>
          <p:cNvSpPr>
            <a:spLocks noGrp="1"/>
          </p:cNvSpPr>
          <p:nvPr>
            <p:ph type="sldNum" sz="quarter" idx="12"/>
          </p:nvPr>
        </p:nvSpPr>
        <p:spPr/>
        <p:txBody>
          <a:bodyPr/>
          <a:lstStyle/>
          <a:p>
            <a:pPr lvl="0"/>
            <a:fld id="{64E818D1-8DA9-435E-B67A-B8C9A69CCF23}" type="slidenum">
              <a:rPr lang="en-US" smtClean="0"/>
              <a:t>21</a:t>
            </a:fld>
            <a:endParaRPr lang="en-US"/>
          </a:p>
        </p:txBody>
      </p:sp>
      <p:sp>
        <p:nvSpPr>
          <p:cNvPr id="2" name="Title 1">
            <a:extLst>
              <a:ext uri="{FF2B5EF4-FFF2-40B4-BE49-F238E27FC236}">
                <a16:creationId xmlns:a16="http://schemas.microsoft.com/office/drawing/2014/main" id="{DA55CB7A-D079-08FA-3ADE-5B54F1DB19F8}"/>
              </a:ext>
            </a:extLst>
          </p:cNvPr>
          <p:cNvSpPr txBox="1">
            <a:spLocks noGrp="1"/>
          </p:cNvSpPr>
          <p:nvPr>
            <p:ph type="title" idx="4294967295"/>
          </p:nvPr>
        </p:nvSpPr>
        <p:spPr/>
        <p:txBody>
          <a:bodyPr vert="horz"/>
          <a:lstStyle/>
          <a:p>
            <a:pPr lvl="0"/>
            <a:r>
              <a:rPr lang="en-US"/>
              <a:t>DMV: Drivers License Class</a:t>
            </a:r>
          </a:p>
        </p:txBody>
      </p:sp>
      <p:sp>
        <p:nvSpPr>
          <p:cNvPr id="3" name="Text Placeholder 2">
            <a:extLst>
              <a:ext uri="{FF2B5EF4-FFF2-40B4-BE49-F238E27FC236}">
                <a16:creationId xmlns:a16="http://schemas.microsoft.com/office/drawing/2014/main" id="{0422480F-3F23-2F2E-0544-AE0AA0B12CAF}"/>
              </a:ext>
            </a:extLst>
          </p:cNvPr>
          <p:cNvSpPr txBox="1">
            <a:spLocks noGrp="1"/>
          </p:cNvSpPr>
          <p:nvPr>
            <p:ph type="body" idx="4294967295"/>
          </p:nvPr>
        </p:nvSpPr>
        <p:spPr/>
        <p:txBody>
          <a:bodyPr vert="horz"/>
          <a:lstStyle/>
          <a:p>
            <a:pPr lvl="0">
              <a:buClr>
                <a:srgbClr val="77CAEE"/>
              </a:buClr>
              <a:buSzPct val="45000"/>
              <a:buFont typeface="StarSymbol"/>
              <a:buChar char="●"/>
            </a:pPr>
            <a:r>
              <a:rPr lang="en-US" dirty="0"/>
              <a:t>Drivers have a first name, last name, age, voter status, and license number</a:t>
            </a:r>
          </a:p>
          <a:p>
            <a:pPr lvl="0">
              <a:buClr>
                <a:srgbClr val="77CAEE"/>
              </a:buClr>
              <a:buSzPct val="45000"/>
              <a:buFont typeface="StarSymbol"/>
              <a:buChar char="●"/>
            </a:pPr>
            <a:r>
              <a:rPr lang="en-US" dirty="0"/>
              <a:t>All member variables should follow private conventions (start the name with an underscore)</a:t>
            </a:r>
          </a:p>
          <a:p>
            <a:pPr lvl="0">
              <a:buClr>
                <a:srgbClr val="77CAEE"/>
              </a:buClr>
              <a:buSzPct val="45000"/>
              <a:buFont typeface="StarSymbol"/>
              <a:buChar char="●"/>
            </a:pPr>
            <a:r>
              <a:rPr lang="en-US" dirty="0"/>
              <a:t>Overload the following operators/methods (even if not all may be directly used)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D65681C9-6912-8030-23C0-5EF4CAF8D5B7}"/>
              </a:ext>
            </a:extLst>
          </p:cNvPr>
          <p:cNvSpPr>
            <a:spLocks noGrp="1"/>
          </p:cNvSpPr>
          <p:nvPr>
            <p:ph type="dt" sz="half" idx="10"/>
          </p:nvPr>
        </p:nvSpPr>
        <p:spPr/>
        <p:txBody>
          <a:bodyPr/>
          <a:lstStyle/>
          <a:p>
            <a:pPr lvl="0"/>
            <a:fld id="{0AAE71AA-8EEB-4675-8097-7A041610AFCF}" type="datetime1">
              <a:rPr lang="en-US" smtClean="0"/>
              <a:t>11/13/2023</a:t>
            </a:fld>
            <a:endParaRPr lang="en-US"/>
          </a:p>
        </p:txBody>
      </p:sp>
      <p:sp>
        <p:nvSpPr>
          <p:cNvPr id="6" name="Slide Number Placeholder 3">
            <a:extLst>
              <a:ext uri="{FF2B5EF4-FFF2-40B4-BE49-F238E27FC236}">
                <a16:creationId xmlns:a16="http://schemas.microsoft.com/office/drawing/2014/main" id="{43BF3B28-520C-6CE1-3D70-1F1BD5131EE5}"/>
              </a:ext>
            </a:extLst>
          </p:cNvPr>
          <p:cNvSpPr>
            <a:spLocks noGrp="1"/>
          </p:cNvSpPr>
          <p:nvPr>
            <p:ph type="sldNum" sz="quarter" idx="12"/>
          </p:nvPr>
        </p:nvSpPr>
        <p:spPr/>
        <p:txBody>
          <a:bodyPr/>
          <a:lstStyle/>
          <a:p>
            <a:pPr lvl="0"/>
            <a:fld id="{5AA3337C-9153-4136-9578-3867B48C3BA3}" type="slidenum">
              <a:rPr lang="en-US" smtClean="0"/>
              <a:t>22</a:t>
            </a:fld>
            <a:endParaRPr lang="en-US"/>
          </a:p>
        </p:txBody>
      </p:sp>
      <p:sp>
        <p:nvSpPr>
          <p:cNvPr id="2" name="Title 1">
            <a:extLst>
              <a:ext uri="{FF2B5EF4-FFF2-40B4-BE49-F238E27FC236}">
                <a16:creationId xmlns:a16="http://schemas.microsoft.com/office/drawing/2014/main" id="{F641B7FD-D2CC-AD30-C27D-61C9F4F59B3F}"/>
              </a:ext>
            </a:extLst>
          </p:cNvPr>
          <p:cNvSpPr txBox="1">
            <a:spLocks noGrp="1"/>
          </p:cNvSpPr>
          <p:nvPr>
            <p:ph type="title" idx="4294967295"/>
          </p:nvPr>
        </p:nvSpPr>
        <p:spPr/>
        <p:txBody>
          <a:bodyPr vert="horz"/>
          <a:lstStyle/>
          <a:p>
            <a:pPr lvl="0"/>
            <a:r>
              <a:rPr lang="en-US"/>
              <a:t>DMV: Drivers License Class</a:t>
            </a:r>
          </a:p>
        </p:txBody>
      </p:sp>
      <p:sp>
        <p:nvSpPr>
          <p:cNvPr id="3" name="Text Placeholder 2">
            <a:extLst>
              <a:ext uri="{FF2B5EF4-FFF2-40B4-BE49-F238E27FC236}">
                <a16:creationId xmlns:a16="http://schemas.microsoft.com/office/drawing/2014/main" id="{8142686A-E519-CE48-473F-94606D76A20D}"/>
              </a:ext>
            </a:extLst>
          </p:cNvPr>
          <p:cNvSpPr txBox="1">
            <a:spLocks noGrp="1"/>
          </p:cNvSpPr>
          <p:nvPr>
            <p:ph type="body" idx="4294967295"/>
          </p:nvPr>
        </p:nvSpPr>
        <p:spPr/>
        <p:txBody>
          <a:bodyPr vert="horz"/>
          <a:lstStyle/>
          <a:p>
            <a:pPr lvl="0">
              <a:buClr>
                <a:srgbClr val="77CAEE"/>
              </a:buClr>
              <a:buSzPct val="45000"/>
              <a:buFont typeface="StarSymbol"/>
              <a:buChar char="●"/>
            </a:pPr>
            <a:r>
              <a:rPr lang="en-US" sz="2000"/>
              <a:t>__lt__ two DriverLicenses True if the left hand side has a smaller license number</a:t>
            </a:r>
          </a:p>
          <a:p>
            <a:pPr lvl="0">
              <a:buClr>
                <a:srgbClr val="77CAEE"/>
              </a:buClr>
              <a:buSzPct val="45000"/>
              <a:buFont typeface="StarSymbol"/>
              <a:buChar char="●"/>
            </a:pPr>
            <a:r>
              <a:rPr lang="en-US" sz="2000"/>
              <a:t>__gt__ two DriverLicenses True if the left hand side has a larger license number</a:t>
            </a:r>
          </a:p>
          <a:p>
            <a:pPr lvl="0">
              <a:buClr>
                <a:srgbClr val="77CAEE"/>
              </a:buClr>
              <a:buSzPct val="45000"/>
              <a:buFont typeface="StarSymbol"/>
              <a:buChar char="●"/>
            </a:pPr>
            <a:r>
              <a:rPr lang="en-US" sz="2000"/>
              <a:t>__le__ two DriverLicenses True if the left hand side has a smaller or equivalent license number</a:t>
            </a:r>
          </a:p>
          <a:p>
            <a:pPr lvl="0">
              <a:buClr>
                <a:srgbClr val="77CAEE"/>
              </a:buClr>
              <a:buSzPct val="45000"/>
              <a:buFont typeface="StarSymbol"/>
              <a:buChar char="●"/>
            </a:pPr>
            <a:r>
              <a:rPr lang="en-US" sz="2000"/>
              <a:t>__ge__ two DriverLicenses True if the left hand side has a larger or equivalent license number</a:t>
            </a:r>
          </a:p>
          <a:p>
            <a:pPr lvl="0">
              <a:buClr>
                <a:srgbClr val="77CAEE"/>
              </a:buClr>
              <a:buSzPct val="45000"/>
              <a:buFont typeface="StarSymbol"/>
              <a:buChar char="●"/>
            </a:pPr>
            <a:r>
              <a:rPr lang="en-US" sz="2000"/>
              <a:t>__eq__ two DriverLicenses are equal if they have the same license number</a:t>
            </a:r>
          </a:p>
          <a:p>
            <a:pPr lvl="0">
              <a:buClr>
                <a:srgbClr val="77CAEE"/>
              </a:buClr>
              <a:buSzPct val="45000"/>
              <a:buFont typeface="StarSymbol"/>
              <a:buChar char="●"/>
            </a:pPr>
            <a:r>
              <a:rPr lang="en-US" sz="2000"/>
              <a:t>__ne__ two DriverLicenses are NOT equal if they do not have the same license number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081A0FFA-0B33-633F-B4A1-15E101D7D089}"/>
              </a:ext>
            </a:extLst>
          </p:cNvPr>
          <p:cNvSpPr>
            <a:spLocks noGrp="1"/>
          </p:cNvSpPr>
          <p:nvPr>
            <p:ph type="dt" sz="half" idx="10"/>
          </p:nvPr>
        </p:nvSpPr>
        <p:spPr/>
        <p:txBody>
          <a:bodyPr/>
          <a:lstStyle/>
          <a:p>
            <a:pPr lvl="0"/>
            <a:fld id="{CE631BE7-BE48-4B4D-8B43-08AD55440D48}" type="datetime1">
              <a:rPr lang="en-US" smtClean="0"/>
              <a:t>11/13/2023</a:t>
            </a:fld>
            <a:endParaRPr lang="en-US"/>
          </a:p>
        </p:txBody>
      </p:sp>
      <p:sp>
        <p:nvSpPr>
          <p:cNvPr id="6" name="Slide Number Placeholder 3">
            <a:extLst>
              <a:ext uri="{FF2B5EF4-FFF2-40B4-BE49-F238E27FC236}">
                <a16:creationId xmlns:a16="http://schemas.microsoft.com/office/drawing/2014/main" id="{3C88BA0D-EFAC-D638-FC9C-D3F3FC6B5873}"/>
              </a:ext>
            </a:extLst>
          </p:cNvPr>
          <p:cNvSpPr>
            <a:spLocks noGrp="1"/>
          </p:cNvSpPr>
          <p:nvPr>
            <p:ph type="sldNum" sz="quarter" idx="12"/>
          </p:nvPr>
        </p:nvSpPr>
        <p:spPr/>
        <p:txBody>
          <a:bodyPr/>
          <a:lstStyle/>
          <a:p>
            <a:pPr lvl="0"/>
            <a:fld id="{21BC803A-78AC-4BD8-B85B-611FD24D23A9}" type="slidenum">
              <a:rPr lang="en-US" smtClean="0"/>
              <a:t>23</a:t>
            </a:fld>
            <a:endParaRPr lang="en-US"/>
          </a:p>
        </p:txBody>
      </p:sp>
      <p:sp>
        <p:nvSpPr>
          <p:cNvPr id="2" name="Title 1">
            <a:extLst>
              <a:ext uri="{FF2B5EF4-FFF2-40B4-BE49-F238E27FC236}">
                <a16:creationId xmlns:a16="http://schemas.microsoft.com/office/drawing/2014/main" id="{9370C924-655A-8BF3-E355-48EAA1E7830E}"/>
              </a:ext>
            </a:extLst>
          </p:cNvPr>
          <p:cNvSpPr txBox="1">
            <a:spLocks noGrp="1"/>
          </p:cNvSpPr>
          <p:nvPr>
            <p:ph type="title" idx="4294967295"/>
          </p:nvPr>
        </p:nvSpPr>
        <p:spPr/>
        <p:txBody>
          <a:bodyPr vert="horz"/>
          <a:lstStyle/>
          <a:p>
            <a:pPr lvl="0"/>
            <a:r>
              <a:rPr lang="en-US"/>
              <a:t>DMV: Drivers License Class</a:t>
            </a:r>
          </a:p>
        </p:txBody>
      </p:sp>
      <p:sp>
        <p:nvSpPr>
          <p:cNvPr id="3" name="Text Placeholder 2">
            <a:extLst>
              <a:ext uri="{FF2B5EF4-FFF2-40B4-BE49-F238E27FC236}">
                <a16:creationId xmlns:a16="http://schemas.microsoft.com/office/drawing/2014/main" id="{67E826E2-1DC9-A91E-8FAD-2D9A470828F8}"/>
              </a:ext>
            </a:extLst>
          </p:cNvPr>
          <p:cNvSpPr txBox="1">
            <a:spLocks noGrp="1"/>
          </p:cNvSpPr>
          <p:nvPr>
            <p:ph type="body" idx="4294967295"/>
          </p:nvPr>
        </p:nvSpPr>
        <p:spPr/>
        <p:txBody>
          <a:bodyPr vert="horz"/>
          <a:lstStyle/>
          <a:p>
            <a:pPr lvl="0"/>
            <a:endParaRPr lang="en-US" sz="1400"/>
          </a:p>
          <a:p>
            <a:pPr lvl="0">
              <a:buClr>
                <a:srgbClr val="77CAEE"/>
              </a:buClr>
              <a:buSzPct val="45000"/>
              <a:buFont typeface="StarSymbol"/>
              <a:buChar char="●"/>
            </a:pPr>
            <a:r>
              <a:rPr lang="en-US" sz="2600"/>
              <a:t>    __str__ returns a string that contains all drivers license data a user-friendly, readable way (see below for format)</a:t>
            </a:r>
          </a:p>
          <a:p>
            <a:pPr lvl="0">
              <a:buClr>
                <a:srgbClr val="77CAEE"/>
              </a:buClr>
              <a:buSzPct val="45000"/>
              <a:buFont typeface="StarSymbol"/>
              <a:buChar char="●"/>
            </a:pPr>
            <a:r>
              <a:rPr lang="en-US" sz="2600"/>
              <a:t>NOTE: This class only contains data, it doesn't not interact with the user!</a:t>
            </a:r>
          </a:p>
          <a:p>
            <a:pPr lvl="0">
              <a:buClr>
                <a:srgbClr val="77CAEE"/>
              </a:buClr>
              <a:buSzPct val="45000"/>
              <a:buFont typeface="StarSymbol"/>
              <a:buChar char="●"/>
            </a:pPr>
            <a:r>
              <a:rPr lang="en-US" sz="2600"/>
              <a:t>    __repr__ returns a string that contains a string that could be used to recreate the Drivers License record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94245385-569E-73D9-C291-687DAA4B6FA4}"/>
              </a:ext>
            </a:extLst>
          </p:cNvPr>
          <p:cNvSpPr>
            <a:spLocks noGrp="1"/>
          </p:cNvSpPr>
          <p:nvPr>
            <p:ph type="dt" sz="half" idx="10"/>
          </p:nvPr>
        </p:nvSpPr>
        <p:spPr/>
        <p:txBody>
          <a:bodyPr/>
          <a:lstStyle/>
          <a:p>
            <a:pPr lvl="0"/>
            <a:fld id="{37DACB27-563D-4D89-A514-AE64DEE99AFC}" type="datetime1">
              <a:rPr lang="en-US" smtClean="0"/>
              <a:t>11/13/2023</a:t>
            </a:fld>
            <a:endParaRPr lang="en-US"/>
          </a:p>
        </p:txBody>
      </p:sp>
      <p:sp>
        <p:nvSpPr>
          <p:cNvPr id="6" name="Slide Number Placeholder 3">
            <a:extLst>
              <a:ext uri="{FF2B5EF4-FFF2-40B4-BE49-F238E27FC236}">
                <a16:creationId xmlns:a16="http://schemas.microsoft.com/office/drawing/2014/main" id="{3C5C1BB7-E308-DAC8-3D44-9607F3588136}"/>
              </a:ext>
            </a:extLst>
          </p:cNvPr>
          <p:cNvSpPr>
            <a:spLocks noGrp="1"/>
          </p:cNvSpPr>
          <p:nvPr>
            <p:ph type="sldNum" sz="quarter" idx="12"/>
          </p:nvPr>
        </p:nvSpPr>
        <p:spPr/>
        <p:txBody>
          <a:bodyPr/>
          <a:lstStyle/>
          <a:p>
            <a:pPr lvl="0"/>
            <a:fld id="{84DBAF9B-31EA-4002-B87D-B08A11DA963B}" type="slidenum">
              <a:rPr lang="en-US" smtClean="0"/>
              <a:t>24</a:t>
            </a:fld>
            <a:endParaRPr lang="en-US"/>
          </a:p>
        </p:txBody>
      </p:sp>
      <p:sp>
        <p:nvSpPr>
          <p:cNvPr id="2" name="Title 1">
            <a:extLst>
              <a:ext uri="{FF2B5EF4-FFF2-40B4-BE49-F238E27FC236}">
                <a16:creationId xmlns:a16="http://schemas.microsoft.com/office/drawing/2014/main" id="{B31F1FA0-556A-ED54-9F3D-DCE3D62D1171}"/>
              </a:ext>
            </a:extLst>
          </p:cNvPr>
          <p:cNvSpPr txBox="1">
            <a:spLocks noGrp="1"/>
          </p:cNvSpPr>
          <p:nvPr>
            <p:ph type="title" idx="4294967295"/>
          </p:nvPr>
        </p:nvSpPr>
        <p:spPr/>
        <p:txBody>
          <a:bodyPr vert="horz"/>
          <a:lstStyle/>
          <a:p>
            <a:pPr lvl="0"/>
            <a:r>
              <a:rPr lang="en-US"/>
              <a:t>DMV: DMV Class</a:t>
            </a:r>
          </a:p>
        </p:txBody>
      </p:sp>
      <p:sp>
        <p:nvSpPr>
          <p:cNvPr id="3" name="Text Placeholder 2">
            <a:extLst>
              <a:ext uri="{FF2B5EF4-FFF2-40B4-BE49-F238E27FC236}">
                <a16:creationId xmlns:a16="http://schemas.microsoft.com/office/drawing/2014/main" id="{ACCB7F79-6B47-9F21-4E41-72E406B28EBD}"/>
              </a:ext>
            </a:extLst>
          </p:cNvPr>
          <p:cNvSpPr txBox="1">
            <a:spLocks noGrp="1"/>
          </p:cNvSpPr>
          <p:nvPr>
            <p:ph type="body" idx="4294967295"/>
          </p:nvPr>
        </p:nvSpPr>
        <p:spPr/>
        <p:txBody>
          <a:bodyPr vert="horz"/>
          <a:lstStyle/>
          <a:p>
            <a:pPr lvl="0">
              <a:buClr>
                <a:srgbClr val="77CAEE"/>
              </a:buClr>
              <a:buSzPct val="45000"/>
              <a:buFont typeface="StarSymbol"/>
              <a:buChar char="●"/>
            </a:pPr>
            <a:r>
              <a:rPr lang="en-US" dirty="0"/>
              <a:t>The DMV class will be in charge of...</a:t>
            </a:r>
          </a:p>
          <a:p>
            <a:pPr lvl="0">
              <a:buClr>
                <a:srgbClr val="77CAEE"/>
              </a:buClr>
              <a:buSzPct val="45000"/>
              <a:buFont typeface="StarSymbol"/>
              <a:buChar char="●"/>
            </a:pPr>
            <a:endParaRPr lang="en-US" dirty="0"/>
          </a:p>
          <a:p>
            <a:pPr lvl="0">
              <a:buClr>
                <a:srgbClr val="77CAEE"/>
              </a:buClr>
              <a:buSzPct val="45000"/>
              <a:buFont typeface="StarSymbol"/>
              <a:buChar char="●"/>
            </a:pPr>
            <a:r>
              <a:rPr lang="en-US" dirty="0"/>
              <a:t>Reading and storing the drivers license records</a:t>
            </a:r>
          </a:p>
          <a:p>
            <a:pPr lvl="0">
              <a:buClr>
                <a:srgbClr val="77CAEE"/>
              </a:buClr>
              <a:buSzPct val="45000"/>
              <a:buFont typeface="StarSymbol"/>
              <a:buChar char="●"/>
            </a:pPr>
            <a:r>
              <a:rPr lang="en-US" dirty="0"/>
              <a:t>Interacting with the user</a:t>
            </a:r>
          </a:p>
          <a:p>
            <a:pPr lvl="0">
              <a:buClr>
                <a:srgbClr val="77CAEE"/>
              </a:buClr>
              <a:buSzPct val="45000"/>
              <a:buFont typeface="StarSymbol"/>
              <a:buChar char="●"/>
            </a:pPr>
            <a:r>
              <a:rPr lang="en-US" dirty="0"/>
              <a:t>Print menus</a:t>
            </a:r>
          </a:p>
          <a:p>
            <a:pPr lvl="0">
              <a:buClr>
                <a:srgbClr val="77CAEE"/>
              </a:buClr>
              <a:buSzPct val="45000"/>
              <a:buFont typeface="StarSymbol"/>
              <a:buChar char="●"/>
            </a:pPr>
            <a:r>
              <a:rPr lang="en-US" dirty="0"/>
              <a:t>Validate user menus choice</a:t>
            </a:r>
          </a:p>
          <a:p>
            <a:pPr lvl="0">
              <a:buClr>
                <a:srgbClr val="77CAEE"/>
              </a:buClr>
              <a:buSzPct val="45000"/>
              <a:buFont typeface="StarSymbol"/>
              <a:buChar char="●"/>
            </a:pPr>
            <a:r>
              <a:rPr lang="en-US" dirty="0"/>
              <a:t>All I/O to the terminal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C7220B06-7EDB-89E9-CF90-BBF65B665749}"/>
              </a:ext>
            </a:extLst>
          </p:cNvPr>
          <p:cNvSpPr>
            <a:spLocks noGrp="1"/>
          </p:cNvSpPr>
          <p:nvPr>
            <p:ph type="dt" sz="half" idx="10"/>
          </p:nvPr>
        </p:nvSpPr>
        <p:spPr/>
        <p:txBody>
          <a:bodyPr/>
          <a:lstStyle/>
          <a:p>
            <a:pPr lvl="0"/>
            <a:fld id="{28EA7680-5425-437E-B6D0-6DCF74B29ACB}" type="datetime1">
              <a:rPr lang="en-US" smtClean="0"/>
              <a:t>11/13/2023</a:t>
            </a:fld>
            <a:endParaRPr lang="en-US"/>
          </a:p>
        </p:txBody>
      </p:sp>
      <p:sp>
        <p:nvSpPr>
          <p:cNvPr id="6" name="Slide Number Placeholder 3">
            <a:extLst>
              <a:ext uri="{FF2B5EF4-FFF2-40B4-BE49-F238E27FC236}">
                <a16:creationId xmlns:a16="http://schemas.microsoft.com/office/drawing/2014/main" id="{A8712ED7-0D11-6C2E-06A4-4228C969361F}"/>
              </a:ext>
            </a:extLst>
          </p:cNvPr>
          <p:cNvSpPr>
            <a:spLocks noGrp="1"/>
          </p:cNvSpPr>
          <p:nvPr>
            <p:ph type="sldNum" sz="quarter" idx="12"/>
          </p:nvPr>
        </p:nvSpPr>
        <p:spPr/>
        <p:txBody>
          <a:bodyPr/>
          <a:lstStyle/>
          <a:p>
            <a:pPr lvl="0"/>
            <a:fld id="{63CE0CA9-CE4E-4C26-985D-91ADA2B04230}" type="slidenum">
              <a:rPr lang="en-US" smtClean="0"/>
              <a:t>25</a:t>
            </a:fld>
            <a:endParaRPr lang="en-US"/>
          </a:p>
        </p:txBody>
      </p:sp>
      <p:sp>
        <p:nvSpPr>
          <p:cNvPr id="2" name="Title 1">
            <a:extLst>
              <a:ext uri="{FF2B5EF4-FFF2-40B4-BE49-F238E27FC236}">
                <a16:creationId xmlns:a16="http://schemas.microsoft.com/office/drawing/2014/main" id="{FFF026B8-5CC0-9203-32B8-CCE71098AAB7}"/>
              </a:ext>
            </a:extLst>
          </p:cNvPr>
          <p:cNvSpPr txBox="1">
            <a:spLocks noGrp="1"/>
          </p:cNvSpPr>
          <p:nvPr>
            <p:ph type="title" idx="4294967295"/>
          </p:nvPr>
        </p:nvSpPr>
        <p:spPr/>
        <p:txBody>
          <a:bodyPr vert="horz"/>
          <a:lstStyle/>
          <a:p>
            <a:pPr lvl="0"/>
            <a:r>
              <a:rPr lang="en-US"/>
              <a:t>DMV: DMV Class</a:t>
            </a:r>
          </a:p>
        </p:txBody>
      </p:sp>
      <p:sp>
        <p:nvSpPr>
          <p:cNvPr id="10" name="TextBox 9">
            <a:extLst>
              <a:ext uri="{FF2B5EF4-FFF2-40B4-BE49-F238E27FC236}">
                <a16:creationId xmlns:a16="http://schemas.microsoft.com/office/drawing/2014/main" id="{18FBDAFB-0C26-1174-51B1-5C6DD96A1670}"/>
              </a:ext>
            </a:extLst>
          </p:cNvPr>
          <p:cNvSpPr txBox="1"/>
          <p:nvPr/>
        </p:nvSpPr>
        <p:spPr>
          <a:xfrm>
            <a:off x="1720403" y="827660"/>
            <a:ext cx="5040084" cy="461665"/>
          </a:xfrm>
          <a:prstGeom prst="rect">
            <a:avLst/>
          </a:prstGeom>
          <a:noFill/>
        </p:spPr>
        <p:txBody>
          <a:bodyPr wrap="square">
            <a:spAutoFit/>
          </a:bodyPr>
          <a:lstStyle/>
          <a:p>
            <a:r>
              <a:rPr lang="en-US" sz="2400" dirty="0"/>
              <a:t>Here's the menu for the user:</a:t>
            </a:r>
          </a:p>
        </p:txBody>
      </p:sp>
      <p:pic>
        <p:nvPicPr>
          <p:cNvPr id="7" name="Picture 6">
            <a:extLst>
              <a:ext uri="{FF2B5EF4-FFF2-40B4-BE49-F238E27FC236}">
                <a16:creationId xmlns:a16="http://schemas.microsoft.com/office/drawing/2014/main" id="{DFDFD367-F186-355A-272C-004C017E7374}"/>
              </a:ext>
            </a:extLst>
          </p:cNvPr>
          <p:cNvPicPr>
            <a:picLocks noChangeAspect="1"/>
          </p:cNvPicPr>
          <p:nvPr/>
        </p:nvPicPr>
        <p:blipFill>
          <a:blip r:embed="rId3"/>
          <a:stretch>
            <a:fillRect/>
          </a:stretch>
        </p:blipFill>
        <p:spPr>
          <a:xfrm>
            <a:off x="1720403" y="1768415"/>
            <a:ext cx="6558311" cy="22701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6201603F-EECD-221F-9B30-73A63CAC600C}"/>
              </a:ext>
            </a:extLst>
          </p:cNvPr>
          <p:cNvSpPr>
            <a:spLocks noGrp="1"/>
          </p:cNvSpPr>
          <p:nvPr>
            <p:ph type="dt" sz="half" idx="10"/>
          </p:nvPr>
        </p:nvSpPr>
        <p:spPr/>
        <p:txBody>
          <a:bodyPr/>
          <a:lstStyle/>
          <a:p>
            <a:pPr lvl="0"/>
            <a:fld id="{DF2CCE32-4D56-43EF-BB9D-E72F5E3AC6E7}" type="datetime1">
              <a:rPr lang="en-US" smtClean="0"/>
              <a:t>11/13/2023</a:t>
            </a:fld>
            <a:endParaRPr lang="en-US"/>
          </a:p>
        </p:txBody>
      </p:sp>
      <p:sp>
        <p:nvSpPr>
          <p:cNvPr id="6" name="Slide Number Placeholder 3">
            <a:extLst>
              <a:ext uri="{FF2B5EF4-FFF2-40B4-BE49-F238E27FC236}">
                <a16:creationId xmlns:a16="http://schemas.microsoft.com/office/drawing/2014/main" id="{24C13D87-5FE5-7CA4-D0DB-404F243DB7DD}"/>
              </a:ext>
            </a:extLst>
          </p:cNvPr>
          <p:cNvSpPr>
            <a:spLocks noGrp="1"/>
          </p:cNvSpPr>
          <p:nvPr>
            <p:ph type="sldNum" sz="quarter" idx="12"/>
          </p:nvPr>
        </p:nvSpPr>
        <p:spPr/>
        <p:txBody>
          <a:bodyPr/>
          <a:lstStyle/>
          <a:p>
            <a:pPr lvl="0"/>
            <a:fld id="{11EDE133-F5D7-49C3-B5A5-85DFC426AA67}" type="slidenum">
              <a:rPr lang="en-US" smtClean="0"/>
              <a:t>26</a:t>
            </a:fld>
            <a:endParaRPr lang="en-US"/>
          </a:p>
        </p:txBody>
      </p:sp>
      <p:sp>
        <p:nvSpPr>
          <p:cNvPr id="2" name="Title 1">
            <a:extLst>
              <a:ext uri="{FF2B5EF4-FFF2-40B4-BE49-F238E27FC236}">
                <a16:creationId xmlns:a16="http://schemas.microsoft.com/office/drawing/2014/main" id="{7F387090-849B-EA4A-1981-B10F2D7712B9}"/>
              </a:ext>
            </a:extLst>
          </p:cNvPr>
          <p:cNvSpPr txBox="1">
            <a:spLocks noGrp="1"/>
          </p:cNvSpPr>
          <p:nvPr>
            <p:ph type="title" idx="4294967295"/>
          </p:nvPr>
        </p:nvSpPr>
        <p:spPr/>
        <p:txBody>
          <a:bodyPr vert="horz"/>
          <a:lstStyle/>
          <a:p>
            <a:pPr lvl="0"/>
            <a:r>
              <a:rPr lang="en-US"/>
              <a:t>DMV: DMV Class</a:t>
            </a:r>
          </a:p>
        </p:txBody>
      </p:sp>
      <p:pic>
        <p:nvPicPr>
          <p:cNvPr id="7" name="Picture 6">
            <a:extLst>
              <a:ext uri="{FF2B5EF4-FFF2-40B4-BE49-F238E27FC236}">
                <a16:creationId xmlns:a16="http://schemas.microsoft.com/office/drawing/2014/main" id="{3C299FDE-3494-C9C9-330E-C5F99DCE3603}"/>
              </a:ext>
            </a:extLst>
          </p:cNvPr>
          <p:cNvPicPr>
            <a:picLocks noChangeAspect="1"/>
          </p:cNvPicPr>
          <p:nvPr/>
        </p:nvPicPr>
        <p:blipFill>
          <a:blip r:embed="rId3"/>
          <a:stretch>
            <a:fillRect/>
          </a:stretch>
        </p:blipFill>
        <p:spPr>
          <a:xfrm>
            <a:off x="359999" y="1079999"/>
            <a:ext cx="6633307" cy="30021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9C0C90E4-645C-CF61-E8A8-0EA7E15FE0DF}"/>
              </a:ext>
            </a:extLst>
          </p:cNvPr>
          <p:cNvSpPr>
            <a:spLocks noGrp="1"/>
          </p:cNvSpPr>
          <p:nvPr>
            <p:ph type="dt" sz="half" idx="10"/>
          </p:nvPr>
        </p:nvSpPr>
        <p:spPr/>
        <p:txBody>
          <a:bodyPr/>
          <a:lstStyle/>
          <a:p>
            <a:pPr lvl="0"/>
            <a:fld id="{3518A0C9-AE37-4FAF-9BD9-04BDA93312B4}" type="datetime1">
              <a:rPr lang="en-US" smtClean="0"/>
              <a:t>11/13/2023</a:t>
            </a:fld>
            <a:endParaRPr lang="en-US"/>
          </a:p>
        </p:txBody>
      </p:sp>
      <p:sp>
        <p:nvSpPr>
          <p:cNvPr id="6" name="Slide Number Placeholder 3">
            <a:extLst>
              <a:ext uri="{FF2B5EF4-FFF2-40B4-BE49-F238E27FC236}">
                <a16:creationId xmlns:a16="http://schemas.microsoft.com/office/drawing/2014/main" id="{F248394A-18C2-0677-BBCE-104C5CBA0CB8}"/>
              </a:ext>
            </a:extLst>
          </p:cNvPr>
          <p:cNvSpPr>
            <a:spLocks noGrp="1"/>
          </p:cNvSpPr>
          <p:nvPr>
            <p:ph type="sldNum" sz="quarter" idx="12"/>
          </p:nvPr>
        </p:nvSpPr>
        <p:spPr/>
        <p:txBody>
          <a:bodyPr/>
          <a:lstStyle/>
          <a:p>
            <a:pPr lvl="0"/>
            <a:fld id="{7C3BCE1B-37A5-46B5-9203-D906D2A02D2D}" type="slidenum">
              <a:rPr lang="en-US" smtClean="0"/>
              <a:t>27</a:t>
            </a:fld>
            <a:endParaRPr lang="en-US"/>
          </a:p>
        </p:txBody>
      </p:sp>
      <p:sp>
        <p:nvSpPr>
          <p:cNvPr id="2" name="Title 1">
            <a:extLst>
              <a:ext uri="{FF2B5EF4-FFF2-40B4-BE49-F238E27FC236}">
                <a16:creationId xmlns:a16="http://schemas.microsoft.com/office/drawing/2014/main" id="{8BF5F9B2-5EE5-DC0F-6D86-3689FBE50D4D}"/>
              </a:ext>
            </a:extLst>
          </p:cNvPr>
          <p:cNvSpPr txBox="1">
            <a:spLocks noGrp="1"/>
          </p:cNvSpPr>
          <p:nvPr>
            <p:ph type="title" idx="4294967295"/>
          </p:nvPr>
        </p:nvSpPr>
        <p:spPr/>
        <p:txBody>
          <a:bodyPr vert="horz"/>
          <a:lstStyle/>
          <a:p>
            <a:pPr lvl="0"/>
            <a:r>
              <a:rPr lang="en-US"/>
              <a:t>DMV: DMV Class</a:t>
            </a:r>
          </a:p>
        </p:txBody>
      </p:sp>
      <p:sp>
        <p:nvSpPr>
          <p:cNvPr id="3" name="Text Placeholder 2">
            <a:extLst>
              <a:ext uri="{FF2B5EF4-FFF2-40B4-BE49-F238E27FC236}">
                <a16:creationId xmlns:a16="http://schemas.microsoft.com/office/drawing/2014/main" id="{08BDF437-E43B-9AD5-93E1-50EEDF9C3EB5}"/>
              </a:ext>
            </a:extLst>
          </p:cNvPr>
          <p:cNvSpPr txBox="1">
            <a:spLocks noGrp="1"/>
          </p:cNvSpPr>
          <p:nvPr>
            <p:ph type="body" idx="4294967295"/>
          </p:nvPr>
        </p:nvSpPr>
        <p:spPr>
          <a:xfrm>
            <a:off x="360000" y="1079999"/>
            <a:ext cx="9360000" cy="4047171"/>
          </a:xfrm>
        </p:spPr>
        <p:txBody>
          <a:bodyPr vert="horz"/>
          <a:lstStyle/>
          <a:p>
            <a:pPr lvl="0">
              <a:buClr>
                <a:srgbClr val="77CAEE"/>
              </a:buClr>
              <a:buSzPct val="45000"/>
              <a:buFont typeface="StarSymbol"/>
              <a:buChar char="●"/>
            </a:pPr>
            <a:r>
              <a:rPr lang="en-US" sz="2100" dirty="0"/>
              <a:t>2)  Print all young, unregistered voters 18-20</a:t>
            </a:r>
          </a:p>
          <a:p>
            <a:pPr lvl="0">
              <a:buClr>
                <a:srgbClr val="77CAEE"/>
              </a:buClr>
              <a:buSzPct val="45000"/>
              <a:buFont typeface="StarSymbol"/>
              <a:buChar char="●"/>
            </a:pPr>
            <a:r>
              <a:rPr lang="en-US" sz="2100" dirty="0"/>
              <a:t>Prints the driver information in the same format as the previous option, but only prints those who are between the ages of 18 and 20 (inclusive) AND not registered to vote</a:t>
            </a:r>
          </a:p>
          <a:p>
            <a:pPr lvl="0">
              <a:buClr>
                <a:srgbClr val="77CAEE"/>
              </a:buClr>
              <a:buSzPct val="45000"/>
              <a:buFont typeface="StarSymbol"/>
              <a:buChar char="●"/>
            </a:pPr>
            <a:r>
              <a:rPr lang="en-US" sz="2100" dirty="0"/>
              <a:t>3)  Print drivers by last initial</a:t>
            </a:r>
          </a:p>
          <a:p>
            <a:pPr marL="0" lvl="1" indent="0" hangingPunct="0">
              <a:spcBef>
                <a:spcPts val="1060"/>
              </a:spcBef>
              <a:buClr>
                <a:srgbClr val="77CAEE"/>
              </a:buClr>
              <a:buSzPct val="45000"/>
              <a:buFont typeface="OpenSymbol"/>
              <a:buChar char="●"/>
            </a:pPr>
            <a:r>
              <a:rPr lang="en-US" sz="1800" dirty="0">
                <a:solidFill>
                  <a:srgbClr val="009BDD"/>
                </a:solidFill>
                <a:highlight>
                  <a:scrgbClr r="0" g="0" b="0">
                    <a:alpha val="0"/>
                  </a:scrgbClr>
                </a:highlight>
                <a:latin typeface="Liberation Sans" pitchFamily="18"/>
              </a:rPr>
              <a:t> Asks the user for single character, and print the information for all drivers that have a </a:t>
            </a:r>
            <a:r>
              <a:rPr lang="en-US" sz="1800" dirty="0" err="1">
                <a:solidFill>
                  <a:srgbClr val="009BDD"/>
                </a:solidFill>
                <a:highlight>
                  <a:scrgbClr r="0" g="0" b="0">
                    <a:alpha val="0"/>
                  </a:scrgbClr>
                </a:highlight>
                <a:latin typeface="Liberation Sans" pitchFamily="18"/>
              </a:rPr>
              <a:t>lasst</a:t>
            </a:r>
            <a:r>
              <a:rPr lang="en-US" sz="1800" dirty="0">
                <a:solidFill>
                  <a:srgbClr val="009BDD"/>
                </a:solidFill>
                <a:highlight>
                  <a:scrgbClr r="0" g="0" b="0">
                    <a:alpha val="0"/>
                  </a:scrgbClr>
                </a:highlight>
                <a:latin typeface="Liberation Sans" pitchFamily="18"/>
              </a:rPr>
              <a:t> name starting with that letter (case-insensitive) OR print "No record found." if no drivers have a first name starting with that character.</a:t>
            </a:r>
          </a:p>
          <a:p>
            <a:pPr lvl="0">
              <a:buClr>
                <a:srgbClr val="77CAEE"/>
              </a:buClr>
              <a:buSzPct val="45000"/>
              <a:buFont typeface="StarSymbol"/>
              <a:buChar char="●"/>
            </a:pPr>
            <a:r>
              <a:rPr lang="en-US" sz="2100" dirty="0"/>
              <a:t> 4) Print driver of a certain age</a:t>
            </a:r>
          </a:p>
          <a:p>
            <a:pPr marL="0" lvl="1" indent="0" hangingPunct="0">
              <a:spcBef>
                <a:spcPts val="1060"/>
              </a:spcBef>
              <a:buClr>
                <a:srgbClr val="77CAEE"/>
              </a:buClr>
              <a:buSzPct val="45000"/>
              <a:buFont typeface="OpenSymbol"/>
              <a:buChar char="●"/>
            </a:pPr>
            <a:r>
              <a:rPr lang="en-US" sz="1800" dirty="0">
                <a:solidFill>
                  <a:srgbClr val="009BDD"/>
                </a:solidFill>
                <a:highlight>
                  <a:scrgbClr r="0" g="0" b="0">
                    <a:alpha val="0"/>
                  </a:scrgbClr>
                </a:highlight>
                <a:latin typeface="Liberation Sans" pitchFamily="18"/>
              </a:rPr>
              <a:t> Prompts the user for an age. Print all drivers with this age or print "No record found.“</a:t>
            </a:r>
          </a:p>
          <a:p>
            <a:pPr marL="0" lvl="1" indent="0" hangingPunct="0">
              <a:spcBef>
                <a:spcPts val="1060"/>
              </a:spcBef>
              <a:buClr>
                <a:srgbClr val="77CAEE"/>
              </a:buClr>
              <a:buSzPct val="45000"/>
              <a:buFont typeface="OpenSymbol"/>
              <a:buChar char="●"/>
            </a:pPr>
            <a:r>
              <a:rPr lang="en-US" sz="1800" dirty="0">
                <a:solidFill>
                  <a:srgbClr val="009BDD"/>
                </a:solidFill>
                <a:highlight>
                  <a:scrgbClr r="0" g="0" b="0">
                    <a:alpha val="0"/>
                  </a:scrgbClr>
                </a:highlight>
                <a:latin typeface="Liberation Sans" pitchFamily="18"/>
              </a:rPr>
              <a:t> </a:t>
            </a:r>
            <a:r>
              <a:rPr lang="en-US" sz="2000" dirty="0">
                <a:solidFill>
                  <a:srgbClr val="009BDD"/>
                </a:solidFill>
                <a:highlight>
                  <a:scrgbClr r="0" g="0" b="0">
                    <a:alpha val="0"/>
                  </a:scrgbClr>
                </a:highlight>
                <a:latin typeface="Liberation Sans" pitchFamily="18"/>
              </a:rPr>
              <a:t>5) Quit </a:t>
            </a:r>
          </a:p>
          <a:p>
            <a:pPr marL="0" lvl="1" indent="0" hangingPunct="0">
              <a:spcBef>
                <a:spcPts val="1060"/>
              </a:spcBef>
              <a:buClr>
                <a:srgbClr val="77CAEE"/>
              </a:buClr>
              <a:buSzPct val="45000"/>
              <a:buFont typeface="OpenSymbol"/>
              <a:buChar char="●"/>
            </a:pPr>
            <a:r>
              <a:rPr lang="en-US" sz="1800" dirty="0">
                <a:solidFill>
                  <a:srgbClr val="009BDD"/>
                </a:solidFill>
                <a:highlight>
                  <a:scrgbClr r="0" g="0" b="0">
                    <a:alpha val="0"/>
                  </a:scrgbClr>
                </a:highlight>
                <a:latin typeface="Liberation Sans" pitchFamily="18"/>
              </a:rPr>
              <a:t>Exits the program.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417C200-CCDF-8751-27D3-363DA21DF4D1}"/>
              </a:ext>
            </a:extLst>
          </p:cNvPr>
          <p:cNvSpPr>
            <a:spLocks noGrp="1"/>
          </p:cNvSpPr>
          <p:nvPr>
            <p:ph type="dt" sz="half" idx="10"/>
          </p:nvPr>
        </p:nvSpPr>
        <p:spPr/>
        <p:txBody>
          <a:bodyPr/>
          <a:lstStyle/>
          <a:p>
            <a:pPr lvl="0"/>
            <a:fld id="{D2C0DE99-E3DB-4276-8B3A-0546A073B543}" type="datetime1">
              <a:rPr lang="en-US" smtClean="0"/>
              <a:t>11/13/2023</a:t>
            </a:fld>
            <a:endParaRPr lang="en-US"/>
          </a:p>
        </p:txBody>
      </p:sp>
      <p:sp>
        <p:nvSpPr>
          <p:cNvPr id="6" name="Slide Number Placeholder 3">
            <a:extLst>
              <a:ext uri="{FF2B5EF4-FFF2-40B4-BE49-F238E27FC236}">
                <a16:creationId xmlns:a16="http://schemas.microsoft.com/office/drawing/2014/main" id="{42621AA3-0A06-41D7-59E9-0BB3E550BD52}"/>
              </a:ext>
            </a:extLst>
          </p:cNvPr>
          <p:cNvSpPr>
            <a:spLocks noGrp="1"/>
          </p:cNvSpPr>
          <p:nvPr>
            <p:ph type="sldNum" sz="quarter" idx="12"/>
          </p:nvPr>
        </p:nvSpPr>
        <p:spPr/>
        <p:txBody>
          <a:bodyPr/>
          <a:lstStyle/>
          <a:p>
            <a:pPr lvl="0"/>
            <a:fld id="{37FA79EA-9B6F-4447-BE75-9264801D9877}" type="slidenum">
              <a:rPr lang="en-US" smtClean="0"/>
              <a:t>28</a:t>
            </a:fld>
            <a:endParaRPr lang="en-US"/>
          </a:p>
        </p:txBody>
      </p:sp>
      <p:sp>
        <p:nvSpPr>
          <p:cNvPr id="2" name="Title 1">
            <a:extLst>
              <a:ext uri="{FF2B5EF4-FFF2-40B4-BE49-F238E27FC236}">
                <a16:creationId xmlns:a16="http://schemas.microsoft.com/office/drawing/2014/main" id="{F86666F0-56E4-9756-6FC2-83B0C167FD37}"/>
              </a:ext>
            </a:extLst>
          </p:cNvPr>
          <p:cNvSpPr txBox="1">
            <a:spLocks noGrp="1"/>
          </p:cNvSpPr>
          <p:nvPr>
            <p:ph type="title" idx="4294967295"/>
          </p:nvPr>
        </p:nvSpPr>
        <p:spPr/>
        <p:txBody>
          <a:bodyPr vert="horz"/>
          <a:lstStyle/>
          <a:p>
            <a:pPr lvl="0"/>
            <a:r>
              <a:rPr lang="en-US"/>
              <a:t>DMV: Main</a:t>
            </a:r>
          </a:p>
        </p:txBody>
      </p:sp>
      <p:sp>
        <p:nvSpPr>
          <p:cNvPr id="3" name="Text Placeholder 2">
            <a:extLst>
              <a:ext uri="{FF2B5EF4-FFF2-40B4-BE49-F238E27FC236}">
                <a16:creationId xmlns:a16="http://schemas.microsoft.com/office/drawing/2014/main" id="{B4A3D22C-BBF7-47E5-F936-83E527D7A858}"/>
              </a:ext>
            </a:extLst>
          </p:cNvPr>
          <p:cNvSpPr txBox="1">
            <a:spLocks noGrp="1"/>
          </p:cNvSpPr>
          <p:nvPr>
            <p:ph type="body" idx="4294967295"/>
          </p:nvPr>
        </p:nvSpPr>
        <p:spPr>
          <a:xfrm>
            <a:off x="360000" y="1079999"/>
            <a:ext cx="9360000" cy="4820057"/>
          </a:xfrm>
        </p:spPr>
        <p:txBody>
          <a:bodyPr vert="horz"/>
          <a:lstStyle/>
          <a:p>
            <a:pPr lvl="0"/>
            <a:r>
              <a:rPr lang="en-US" dirty="0"/>
              <a:t>Main will make sure that a file name was passed in, then hand control over to the DMV class.</a:t>
            </a:r>
          </a:p>
          <a:p>
            <a:pPr lvl="0"/>
            <a:r>
              <a:rPr lang="en-US" dirty="0"/>
              <a:t>Here's a skeleton of main:</a:t>
            </a:r>
          </a:p>
        </p:txBody>
      </p:sp>
      <p:pic>
        <p:nvPicPr>
          <p:cNvPr id="8" name="Picture 7">
            <a:extLst>
              <a:ext uri="{FF2B5EF4-FFF2-40B4-BE49-F238E27FC236}">
                <a16:creationId xmlns:a16="http://schemas.microsoft.com/office/drawing/2014/main" id="{7D0C83B3-E22B-15C5-FE07-C8F1B628C7FB}"/>
              </a:ext>
            </a:extLst>
          </p:cNvPr>
          <p:cNvPicPr>
            <a:picLocks noChangeAspect="1"/>
          </p:cNvPicPr>
          <p:nvPr/>
        </p:nvPicPr>
        <p:blipFill>
          <a:blip r:embed="rId3"/>
          <a:stretch>
            <a:fillRect/>
          </a:stretch>
        </p:blipFill>
        <p:spPr>
          <a:xfrm>
            <a:off x="360000" y="2449716"/>
            <a:ext cx="4854257" cy="322083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33E08AE-0764-E1C6-B272-488DB22F670A}"/>
              </a:ext>
            </a:extLst>
          </p:cNvPr>
          <p:cNvSpPr>
            <a:spLocks noGrp="1"/>
          </p:cNvSpPr>
          <p:nvPr>
            <p:ph type="dt" sz="half" idx="10"/>
          </p:nvPr>
        </p:nvSpPr>
        <p:spPr/>
        <p:txBody>
          <a:bodyPr/>
          <a:lstStyle/>
          <a:p>
            <a:pPr lvl="0"/>
            <a:fld id="{8C378F5B-15AC-4288-9C33-8712217235C8}" type="datetime1">
              <a:rPr lang="en-US" smtClean="0"/>
              <a:t>11/13/2023</a:t>
            </a:fld>
            <a:endParaRPr lang="en-US"/>
          </a:p>
        </p:txBody>
      </p:sp>
      <p:sp>
        <p:nvSpPr>
          <p:cNvPr id="6" name="Slide Number Placeholder 3">
            <a:extLst>
              <a:ext uri="{FF2B5EF4-FFF2-40B4-BE49-F238E27FC236}">
                <a16:creationId xmlns:a16="http://schemas.microsoft.com/office/drawing/2014/main" id="{3A40D7A9-663D-5B6F-B789-2C586C2BFF70}"/>
              </a:ext>
            </a:extLst>
          </p:cNvPr>
          <p:cNvSpPr>
            <a:spLocks noGrp="1"/>
          </p:cNvSpPr>
          <p:nvPr>
            <p:ph type="sldNum" sz="quarter" idx="12"/>
          </p:nvPr>
        </p:nvSpPr>
        <p:spPr/>
        <p:txBody>
          <a:bodyPr/>
          <a:lstStyle/>
          <a:p>
            <a:pPr lvl="0"/>
            <a:fld id="{1C65A876-A4A9-457C-9F4D-0B249383C3D0}" type="slidenum">
              <a:rPr lang="en-US" smtClean="0"/>
              <a:t>29</a:t>
            </a:fld>
            <a:endParaRPr lang="en-US"/>
          </a:p>
        </p:txBody>
      </p:sp>
      <p:sp>
        <p:nvSpPr>
          <p:cNvPr id="2" name="Title 1">
            <a:extLst>
              <a:ext uri="{FF2B5EF4-FFF2-40B4-BE49-F238E27FC236}">
                <a16:creationId xmlns:a16="http://schemas.microsoft.com/office/drawing/2014/main" id="{2C48EB22-4F22-E8E0-E307-B22B56D86882}"/>
              </a:ext>
            </a:extLst>
          </p:cNvPr>
          <p:cNvSpPr txBox="1">
            <a:spLocks noGrp="1"/>
          </p:cNvSpPr>
          <p:nvPr>
            <p:ph type="title" idx="4294967295"/>
          </p:nvPr>
        </p:nvSpPr>
        <p:spPr/>
        <p:txBody>
          <a:bodyPr vert="horz"/>
          <a:lstStyle/>
          <a:p>
            <a:pPr lvl="0"/>
            <a:r>
              <a:rPr lang="en-US"/>
              <a:t>DMV: 169 Register to Vote</a:t>
            </a:r>
          </a:p>
        </p:txBody>
      </p:sp>
      <p:sp>
        <p:nvSpPr>
          <p:cNvPr id="3" name="Text Placeholder 2">
            <a:extLst>
              <a:ext uri="{FF2B5EF4-FFF2-40B4-BE49-F238E27FC236}">
                <a16:creationId xmlns:a16="http://schemas.microsoft.com/office/drawing/2014/main" id="{C9A76E38-06FD-B3BB-6833-602FEB463E8E}"/>
              </a:ext>
            </a:extLst>
          </p:cNvPr>
          <p:cNvSpPr txBox="1">
            <a:spLocks noGrp="1"/>
          </p:cNvSpPr>
          <p:nvPr>
            <p:ph type="body" idx="4294967295"/>
          </p:nvPr>
        </p:nvSpPr>
        <p:spPr/>
        <p:txBody>
          <a:bodyPr vert="horz"/>
          <a:lstStyle/>
          <a:p>
            <a:pPr lvl="0">
              <a:buClr>
                <a:srgbClr val="77CAEE"/>
              </a:buClr>
              <a:buSzPct val="45000"/>
              <a:buFont typeface="StarSymbol"/>
              <a:buChar char="●"/>
            </a:pPr>
            <a:r>
              <a:rPr lang="en-US"/>
              <a:t>Register to vote</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This option will prompt the user for a drivers license number</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If the drivers license number exists and they are not registered to vote, you register the driver</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If the driver doesn't exist, display "No record found"</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If the driver is already registered, display "Driver currently registered"</a:t>
            </a:r>
          </a:p>
          <a:p>
            <a:pPr marL="0" lvl="1" indent="0" hangingPunct="0">
              <a:spcBef>
                <a:spcPts val="1060"/>
              </a:spcBef>
              <a:buClr>
                <a:srgbClr val="77CAEE"/>
              </a:buClr>
              <a:buSzPct val="45000"/>
              <a:buFont typeface="OpenSymbol"/>
              <a:buChar char="●"/>
            </a:pPr>
            <a:r>
              <a:rPr lang="en-US">
                <a:solidFill>
                  <a:srgbClr val="009BDD"/>
                </a:solidFill>
                <a:highlight>
                  <a:scrgbClr r="0" g="0" b="0">
                    <a:alpha val="0"/>
                  </a:scrgbClr>
                </a:highlight>
                <a:latin typeface="Liberation Sans" pitchFamily="18"/>
              </a:rPr>
              <a:t>When your program exits, the input file (whatever the name maybe) should have it's records updated.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3F8747C-B0F2-01C8-3A56-0B0CBA1EBF56}"/>
              </a:ext>
            </a:extLst>
          </p:cNvPr>
          <p:cNvSpPr>
            <a:spLocks noGrp="1"/>
          </p:cNvSpPr>
          <p:nvPr>
            <p:ph type="dt" sz="half" idx="10"/>
          </p:nvPr>
        </p:nvSpPr>
        <p:spPr/>
        <p:txBody>
          <a:bodyPr/>
          <a:lstStyle/>
          <a:p>
            <a:pPr lvl="0"/>
            <a:fld id="{9D4EC79F-5D7C-4B46-B6D3-7E16802DC7D3}" type="datetime1">
              <a:rPr lang="en-US" smtClean="0"/>
              <a:t>11/13/2023</a:t>
            </a:fld>
            <a:endParaRPr lang="en-US"/>
          </a:p>
        </p:txBody>
      </p:sp>
      <p:sp>
        <p:nvSpPr>
          <p:cNvPr id="6" name="Slide Number Placeholder 3">
            <a:extLst>
              <a:ext uri="{FF2B5EF4-FFF2-40B4-BE49-F238E27FC236}">
                <a16:creationId xmlns:a16="http://schemas.microsoft.com/office/drawing/2014/main" id="{879CC415-CAD0-1BE5-47A8-7D2FF0EE7DB9}"/>
              </a:ext>
            </a:extLst>
          </p:cNvPr>
          <p:cNvSpPr>
            <a:spLocks noGrp="1"/>
          </p:cNvSpPr>
          <p:nvPr>
            <p:ph type="sldNum" sz="quarter" idx="12"/>
          </p:nvPr>
        </p:nvSpPr>
        <p:spPr/>
        <p:txBody>
          <a:bodyPr/>
          <a:lstStyle/>
          <a:p>
            <a:pPr lvl="0"/>
            <a:fld id="{3D739AA1-A5F6-4D15-AC85-12D65A4E4FC5}" type="slidenum">
              <a:rPr lang="en-US" smtClean="0"/>
              <a:t>3</a:t>
            </a:fld>
            <a:endParaRPr lang="en-US"/>
          </a:p>
        </p:txBody>
      </p:sp>
      <p:sp>
        <p:nvSpPr>
          <p:cNvPr id="2" name="Title 1">
            <a:extLst>
              <a:ext uri="{FF2B5EF4-FFF2-40B4-BE49-F238E27FC236}">
                <a16:creationId xmlns:a16="http://schemas.microsoft.com/office/drawing/2014/main" id="{FB4C8E7B-9F7F-E59E-203B-3BE89C47C2B6}"/>
              </a:ext>
            </a:extLst>
          </p:cNvPr>
          <p:cNvSpPr txBox="1">
            <a:spLocks noGrp="1"/>
          </p:cNvSpPr>
          <p:nvPr>
            <p:ph type="title" idx="4294967295"/>
          </p:nvPr>
        </p:nvSpPr>
        <p:spPr/>
        <p:txBody>
          <a:bodyPr vert="horz"/>
          <a:lstStyle/>
          <a:p>
            <a:pPr lvl="0"/>
            <a:r>
              <a:rPr lang="en-US"/>
              <a:t>Reminder About Cheating</a:t>
            </a:r>
          </a:p>
        </p:txBody>
      </p:sp>
      <p:sp>
        <p:nvSpPr>
          <p:cNvPr id="3" name="Text Placeholder 2">
            <a:extLst>
              <a:ext uri="{FF2B5EF4-FFF2-40B4-BE49-F238E27FC236}">
                <a16:creationId xmlns:a16="http://schemas.microsoft.com/office/drawing/2014/main" id="{EFE9AFB8-565B-35E2-80BD-E6840652CDCB}"/>
              </a:ext>
            </a:extLst>
          </p:cNvPr>
          <p:cNvSpPr txBox="1">
            <a:spLocks noGrp="1"/>
          </p:cNvSpPr>
          <p:nvPr>
            <p:ph type="body" idx="4294967295"/>
          </p:nvPr>
        </p:nvSpPr>
        <p:spPr/>
        <p:txBody>
          <a:bodyPr vert="horz"/>
          <a:lstStyle/>
          <a:p>
            <a:pPr lvl="0">
              <a:buClr>
                <a:srgbClr val="77CAEE"/>
              </a:buClr>
              <a:buSzPct val="45000"/>
              <a:buFont typeface="StarSymbol"/>
              <a:buChar char="●"/>
            </a:pPr>
            <a:r>
              <a:rPr lang="en-US"/>
              <a:t>Don’t cheat</a:t>
            </a:r>
          </a:p>
          <a:p>
            <a:pPr lvl="0">
              <a:buClr>
                <a:srgbClr val="77CAEE"/>
              </a:buClr>
              <a:buSzPct val="45000"/>
              <a:buFont typeface="StarSymbol"/>
              <a:buChar char="●"/>
            </a:pPr>
            <a:r>
              <a:rPr lang="en-US"/>
              <a:t>Use of any unauthorized aid, such sites like rentacoder or chegg to obtain answers counts as cheating</a:t>
            </a:r>
          </a:p>
          <a:p>
            <a:pPr lvl="0">
              <a:buClr>
                <a:srgbClr val="77CAEE"/>
              </a:buClr>
              <a:buSzPct val="45000"/>
              <a:buFont typeface="StarSymbol"/>
              <a:buChar char="●"/>
            </a:pPr>
            <a:r>
              <a:rPr lang="en-US"/>
              <a:t>Missing a question on the final will cost </a:t>
            </a:r>
            <a:r>
              <a:rPr lang="en-US" b="1"/>
              <a:t>some</a:t>
            </a:r>
            <a:r>
              <a:rPr lang="en-US"/>
              <a:t> points</a:t>
            </a:r>
          </a:p>
          <a:p>
            <a:pPr lvl="0">
              <a:buClr>
                <a:srgbClr val="77CAEE"/>
              </a:buClr>
              <a:buSzPct val="45000"/>
              <a:buFont typeface="StarSymbol"/>
              <a:buChar char="●"/>
            </a:pPr>
            <a:r>
              <a:rPr lang="en-US"/>
              <a:t>Cheating on a question on the final will cost </a:t>
            </a:r>
            <a:r>
              <a:rPr lang="en-US" b="1"/>
              <a:t>all</a:t>
            </a:r>
            <a:r>
              <a:rPr lang="en-US"/>
              <a:t> points</a:t>
            </a:r>
          </a:p>
          <a:p>
            <a:pPr lvl="0">
              <a:buClr>
                <a:srgbClr val="77CAEE"/>
              </a:buClr>
              <a:buSzPct val="45000"/>
              <a:buFont typeface="StarSymbol"/>
              <a:buChar char="●"/>
            </a:pPr>
            <a:r>
              <a:rPr lang="en-US"/>
              <a:t>Furthermore cheating will result in an academic misconduct report and a failure for the </a:t>
            </a:r>
            <a:r>
              <a:rPr lang="en-US" b="1"/>
              <a:t>Entire Course!</a:t>
            </a:r>
          </a:p>
          <a:p>
            <a:pPr lvl="0">
              <a:buClr>
                <a:srgbClr val="77CAEE"/>
              </a:buClr>
              <a:buSzPct val="45000"/>
              <a:buFont typeface="StarSymbol"/>
              <a:buChar char="●"/>
            </a:pPr>
            <a:r>
              <a:rPr lang="en-US"/>
              <a:t>If you need any help please contact Dr. Gibbons, myself, ACM tutoring, or SI Leader Sessions. (Schedules are on the wiki)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2B40-2871-ABBB-440D-2130F13F0DF6}"/>
              </a:ext>
            </a:extLst>
          </p:cNvPr>
          <p:cNvSpPr>
            <a:spLocks noGrp="1"/>
          </p:cNvSpPr>
          <p:nvPr>
            <p:ph type="title"/>
          </p:nvPr>
        </p:nvSpPr>
        <p:spPr/>
        <p:txBody>
          <a:bodyPr/>
          <a:lstStyle/>
          <a:p>
            <a:r>
              <a:rPr lang="en-US" dirty="0"/>
              <a:t>Rubric</a:t>
            </a:r>
          </a:p>
        </p:txBody>
      </p:sp>
      <p:pic>
        <p:nvPicPr>
          <p:cNvPr id="8" name="Picture 7">
            <a:extLst>
              <a:ext uri="{FF2B5EF4-FFF2-40B4-BE49-F238E27FC236}">
                <a16:creationId xmlns:a16="http://schemas.microsoft.com/office/drawing/2014/main" id="{A4CCF1B0-B2D0-7CDC-9FD0-43E5405D3B3F}"/>
              </a:ext>
            </a:extLst>
          </p:cNvPr>
          <p:cNvPicPr>
            <a:picLocks noChangeAspect="1"/>
          </p:cNvPicPr>
          <p:nvPr/>
        </p:nvPicPr>
        <p:blipFill>
          <a:blip r:embed="rId3"/>
          <a:stretch>
            <a:fillRect/>
          </a:stretch>
        </p:blipFill>
        <p:spPr>
          <a:xfrm>
            <a:off x="253146" y="991654"/>
            <a:ext cx="4933547" cy="3580346"/>
          </a:xfrm>
          <a:prstGeom prst="rect">
            <a:avLst/>
          </a:prstGeom>
        </p:spPr>
      </p:pic>
      <p:pic>
        <p:nvPicPr>
          <p:cNvPr id="9" name="Picture 8">
            <a:extLst>
              <a:ext uri="{FF2B5EF4-FFF2-40B4-BE49-F238E27FC236}">
                <a16:creationId xmlns:a16="http://schemas.microsoft.com/office/drawing/2014/main" id="{183C21BA-EF78-B027-E2C9-947243A9E8D4}"/>
              </a:ext>
            </a:extLst>
          </p:cNvPr>
          <p:cNvPicPr>
            <a:picLocks noChangeAspect="1"/>
          </p:cNvPicPr>
          <p:nvPr/>
        </p:nvPicPr>
        <p:blipFill>
          <a:blip r:embed="rId3"/>
          <a:stretch>
            <a:fillRect/>
          </a:stretch>
        </p:blipFill>
        <p:spPr>
          <a:xfrm>
            <a:off x="5186693" y="991654"/>
            <a:ext cx="5080845" cy="3687242"/>
          </a:xfrm>
          <a:prstGeom prst="rect">
            <a:avLst/>
          </a:prstGeom>
        </p:spPr>
      </p:pic>
    </p:spTree>
    <p:extLst>
      <p:ext uri="{BB962C8B-B14F-4D97-AF65-F5344CB8AC3E}">
        <p14:creationId xmlns:p14="http://schemas.microsoft.com/office/powerpoint/2010/main" val="221142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06586BC8-F1EB-8285-3CE8-7014DA01B27B}"/>
              </a:ext>
            </a:extLst>
          </p:cNvPr>
          <p:cNvSpPr>
            <a:spLocks noGrp="1"/>
          </p:cNvSpPr>
          <p:nvPr>
            <p:ph type="dt" sz="half" idx="10"/>
          </p:nvPr>
        </p:nvSpPr>
        <p:spPr/>
        <p:txBody>
          <a:bodyPr/>
          <a:lstStyle/>
          <a:p>
            <a:pPr lvl="0"/>
            <a:fld id="{309E821D-673F-47C2-9051-4F1FADB4BA18}" type="datetime1">
              <a:rPr lang="en-US" smtClean="0"/>
              <a:t>11/13/2023</a:t>
            </a:fld>
            <a:endParaRPr lang="en-US"/>
          </a:p>
        </p:txBody>
      </p:sp>
      <p:sp>
        <p:nvSpPr>
          <p:cNvPr id="6" name="Slide Number Placeholder 3">
            <a:extLst>
              <a:ext uri="{FF2B5EF4-FFF2-40B4-BE49-F238E27FC236}">
                <a16:creationId xmlns:a16="http://schemas.microsoft.com/office/drawing/2014/main" id="{A204135B-1283-743E-A79A-F101E01419CC}"/>
              </a:ext>
            </a:extLst>
          </p:cNvPr>
          <p:cNvSpPr>
            <a:spLocks noGrp="1"/>
          </p:cNvSpPr>
          <p:nvPr>
            <p:ph type="sldNum" sz="quarter" idx="12"/>
          </p:nvPr>
        </p:nvSpPr>
        <p:spPr/>
        <p:txBody>
          <a:bodyPr/>
          <a:lstStyle/>
          <a:p>
            <a:pPr lvl="0"/>
            <a:fld id="{E44FD19A-AC7E-4747-9A8D-DC9E37C2C42D}" type="slidenum">
              <a:rPr lang="en-US" smtClean="0"/>
              <a:t>4</a:t>
            </a:fld>
            <a:endParaRPr lang="en-US"/>
          </a:p>
        </p:txBody>
      </p:sp>
      <p:sp>
        <p:nvSpPr>
          <p:cNvPr id="2" name="Title 1">
            <a:extLst>
              <a:ext uri="{FF2B5EF4-FFF2-40B4-BE49-F238E27FC236}">
                <a16:creationId xmlns:a16="http://schemas.microsoft.com/office/drawing/2014/main" id="{1142566E-7F6B-7A3F-F0A4-44A3F9FB8C85}"/>
              </a:ext>
            </a:extLst>
          </p:cNvPr>
          <p:cNvSpPr txBox="1">
            <a:spLocks noGrp="1"/>
          </p:cNvSpPr>
          <p:nvPr>
            <p:ph type="title" idx="4294967295"/>
          </p:nvPr>
        </p:nvSpPr>
        <p:spPr/>
        <p:txBody>
          <a:bodyPr vert="horz"/>
          <a:lstStyle/>
          <a:p>
            <a:pPr lvl="0"/>
            <a:r>
              <a:rPr lang="en-US"/>
              <a:t>Topics</a:t>
            </a:r>
          </a:p>
        </p:txBody>
      </p:sp>
      <p:sp>
        <p:nvSpPr>
          <p:cNvPr id="3" name="Text Placeholder 2">
            <a:extLst>
              <a:ext uri="{FF2B5EF4-FFF2-40B4-BE49-F238E27FC236}">
                <a16:creationId xmlns:a16="http://schemas.microsoft.com/office/drawing/2014/main" id="{837697A3-CEB4-92F4-56EC-CA37876B604D}"/>
              </a:ext>
            </a:extLst>
          </p:cNvPr>
          <p:cNvSpPr txBox="1">
            <a:spLocks noGrp="1"/>
          </p:cNvSpPr>
          <p:nvPr>
            <p:ph type="body" idx="4294967295"/>
          </p:nvPr>
        </p:nvSpPr>
        <p:spPr/>
        <p:txBody>
          <a:bodyPr vert="horz"/>
          <a:lstStyle/>
          <a:p>
            <a:pPr lvl="0">
              <a:buClr>
                <a:srgbClr val="77CAEE"/>
              </a:buClr>
              <a:buSzPct val="45000"/>
              <a:buFont typeface="StarSymbol"/>
              <a:buChar char="●"/>
            </a:pPr>
            <a:r>
              <a:rPr lang="en-US"/>
              <a:t>Designing and using classes</a:t>
            </a:r>
          </a:p>
          <a:p>
            <a:pPr lvl="0">
              <a:buClr>
                <a:srgbClr val="77CAEE"/>
              </a:buClr>
              <a:buSzPct val="45000"/>
              <a:buFont typeface="StarSymbol"/>
              <a:buChar char="●"/>
            </a:pPr>
            <a:r>
              <a:rPr lang="en-US"/>
              <a:t>Operator overloading</a:t>
            </a:r>
          </a:p>
          <a:p>
            <a:pPr lvl="0">
              <a:buClr>
                <a:srgbClr val="77CAEE"/>
              </a:buClr>
              <a:buSzPct val="45000"/>
              <a:buFont typeface="StarSymbol"/>
              <a:buChar char="●"/>
            </a:pPr>
            <a:r>
              <a:rPr lang="en-US"/>
              <a:t>Lists of Objects</a:t>
            </a:r>
          </a:p>
          <a:p>
            <a:pPr lvl="0">
              <a:buClr>
                <a:srgbClr val="77CAEE"/>
              </a:buClr>
              <a:buSzPct val="45000"/>
              <a:buFont typeface="StarSymbol"/>
              <a:buChar char="●"/>
            </a:pPr>
            <a:r>
              <a:rPr lang="en-US"/>
              <a:t>File 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F23C-7612-6CEF-3CAB-02B179F89821}"/>
              </a:ext>
            </a:extLst>
          </p:cNvPr>
          <p:cNvSpPr>
            <a:spLocks noGrp="1"/>
          </p:cNvSpPr>
          <p:nvPr>
            <p:ph type="title"/>
          </p:nvPr>
        </p:nvSpPr>
        <p:spPr/>
        <p:txBody>
          <a:bodyPr/>
          <a:lstStyle/>
          <a:p>
            <a:r>
              <a:rPr lang="en-US" dirty="0"/>
              <a:t>Operator Overloading in Python</a:t>
            </a:r>
          </a:p>
        </p:txBody>
      </p:sp>
      <p:sp>
        <p:nvSpPr>
          <p:cNvPr id="3" name="Content Placeholder 2">
            <a:extLst>
              <a:ext uri="{FF2B5EF4-FFF2-40B4-BE49-F238E27FC236}">
                <a16:creationId xmlns:a16="http://schemas.microsoft.com/office/drawing/2014/main" id="{B32E22A4-C4B6-005D-E373-F2C145BDE9DE}"/>
              </a:ext>
            </a:extLst>
          </p:cNvPr>
          <p:cNvSpPr>
            <a:spLocks noGrp="1"/>
          </p:cNvSpPr>
          <p:nvPr>
            <p:ph idx="1"/>
          </p:nvPr>
        </p:nvSpPr>
        <p:spPr/>
        <p:txBody>
          <a:bodyPr/>
          <a:lstStyle/>
          <a:p>
            <a:r>
              <a:rPr lang="en-US" dirty="0"/>
              <a:t>To make a new type, such as a class you make from scratch, compatible with standard operators (e.g. &lt;, ==, +, *, etc.) or even standard operations (like printing or checking the length) all you have to do is find the right "magic method" to define in your class.</a:t>
            </a:r>
          </a:p>
          <a:p>
            <a:r>
              <a:rPr lang="en-US" dirty="0"/>
              <a:t>There is a list of methods that, if you add a definition to your class, you will make your class compatible with that specific operator. There are a LOT of these methods that you can choose, but we'll focus on the following:</a:t>
            </a:r>
          </a:p>
          <a:p>
            <a:endParaRPr lang="en-US" dirty="0"/>
          </a:p>
          <a:p>
            <a:endParaRPr lang="en-US" dirty="0"/>
          </a:p>
        </p:txBody>
      </p:sp>
    </p:spTree>
    <p:extLst>
      <p:ext uri="{BB962C8B-B14F-4D97-AF65-F5344CB8AC3E}">
        <p14:creationId xmlns:p14="http://schemas.microsoft.com/office/powerpoint/2010/main" val="14538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32DF4626-E60A-9E2B-4E79-7250515F4632}"/>
              </a:ext>
            </a:extLst>
          </p:cNvPr>
          <p:cNvSpPr>
            <a:spLocks noGrp="1"/>
          </p:cNvSpPr>
          <p:nvPr>
            <p:ph type="dt" sz="half" idx="10"/>
          </p:nvPr>
        </p:nvSpPr>
        <p:spPr/>
        <p:txBody>
          <a:bodyPr/>
          <a:lstStyle/>
          <a:p>
            <a:pPr lvl="0"/>
            <a:fld id="{147A935A-29C5-414E-A774-87FAA4E75A72}" type="datetime1">
              <a:rPr lang="en-US" smtClean="0"/>
              <a:t>11/13/2023</a:t>
            </a:fld>
            <a:endParaRPr lang="en-US"/>
          </a:p>
        </p:txBody>
      </p:sp>
      <p:sp>
        <p:nvSpPr>
          <p:cNvPr id="6" name="Slide Number Placeholder 3">
            <a:extLst>
              <a:ext uri="{FF2B5EF4-FFF2-40B4-BE49-F238E27FC236}">
                <a16:creationId xmlns:a16="http://schemas.microsoft.com/office/drawing/2014/main" id="{8FDF3643-9952-EC01-9561-44228ED36971}"/>
              </a:ext>
            </a:extLst>
          </p:cNvPr>
          <p:cNvSpPr>
            <a:spLocks noGrp="1"/>
          </p:cNvSpPr>
          <p:nvPr>
            <p:ph type="sldNum" sz="quarter" idx="12"/>
          </p:nvPr>
        </p:nvSpPr>
        <p:spPr/>
        <p:txBody>
          <a:bodyPr/>
          <a:lstStyle/>
          <a:p>
            <a:pPr lvl="0"/>
            <a:fld id="{C5C697B7-F32F-4FC6-A5F1-17B6D2F4E18E}" type="slidenum">
              <a:rPr lang="en-US" smtClean="0"/>
              <a:t>6</a:t>
            </a:fld>
            <a:endParaRPr lang="en-US"/>
          </a:p>
        </p:txBody>
      </p:sp>
      <p:sp>
        <p:nvSpPr>
          <p:cNvPr id="2" name="Title 1">
            <a:extLst>
              <a:ext uri="{FF2B5EF4-FFF2-40B4-BE49-F238E27FC236}">
                <a16:creationId xmlns:a16="http://schemas.microsoft.com/office/drawing/2014/main" id="{5541A5B7-2F49-6FEF-1966-F0D63AE21F0A}"/>
              </a:ext>
            </a:extLst>
          </p:cNvPr>
          <p:cNvSpPr txBox="1">
            <a:spLocks noGrp="1"/>
          </p:cNvSpPr>
          <p:nvPr>
            <p:ph type="title" idx="4294967295"/>
          </p:nvPr>
        </p:nvSpPr>
        <p:spPr/>
        <p:txBody>
          <a:bodyPr vert="horz"/>
          <a:lstStyle/>
          <a:p>
            <a:pPr lvl="0"/>
            <a:r>
              <a:rPr lang="en-US"/>
              <a:t>Operator Overloading</a:t>
            </a:r>
          </a:p>
        </p:txBody>
      </p:sp>
      <p:sp>
        <p:nvSpPr>
          <p:cNvPr id="3" name="Text Placeholder 2">
            <a:extLst>
              <a:ext uri="{FF2B5EF4-FFF2-40B4-BE49-F238E27FC236}">
                <a16:creationId xmlns:a16="http://schemas.microsoft.com/office/drawing/2014/main" id="{344C2B07-1BE0-2473-66C7-03555B37494F}"/>
              </a:ext>
            </a:extLst>
          </p:cNvPr>
          <p:cNvSpPr txBox="1">
            <a:spLocks noGrp="1"/>
          </p:cNvSpPr>
          <p:nvPr>
            <p:ph type="body" idx="4294967295"/>
          </p:nvPr>
        </p:nvSpPr>
        <p:spPr>
          <a:xfrm>
            <a:off x="241200" y="972000"/>
            <a:ext cx="9360000" cy="3600000"/>
          </a:xfrm>
        </p:spPr>
        <p:txBody>
          <a:bodyPr vert="horz"/>
          <a:lstStyle/>
          <a:p>
            <a:pPr lvl="0">
              <a:buClr>
                <a:srgbClr val="77CAEE"/>
              </a:buClr>
              <a:buSzPct val="45000"/>
              <a:buFont typeface="StarSymbol"/>
              <a:buChar char="●"/>
            </a:pPr>
            <a:r>
              <a:rPr lang="en-US" dirty="0"/>
              <a:t>When a developer makes a class there are several methods that can be defined to overload an operator.</a:t>
            </a:r>
          </a:p>
          <a:p>
            <a:pPr marL="0" lvl="1" indent="0" hangingPunct="0">
              <a:spcBef>
                <a:spcPts val="1060"/>
              </a:spcBef>
              <a:buNone/>
            </a:pPr>
            <a:endParaRPr lang="en-US" dirty="0">
              <a:solidFill>
                <a:srgbClr val="009BDD"/>
              </a:solidFill>
              <a:highlight>
                <a:scrgbClr r="0" g="0" b="0">
                  <a:alpha val="0"/>
                </a:scrgbClr>
              </a:highlight>
              <a:latin typeface="Liberation Sans" pitchFamily="18"/>
            </a:endParaRPr>
          </a:p>
          <a:p>
            <a:pPr lvl="0">
              <a:buClr>
                <a:srgbClr val="77CAEE"/>
              </a:buClr>
              <a:buSzPct val="45000"/>
              <a:buFont typeface="StarSymbol"/>
              <a:buChar char="●"/>
            </a:pPr>
            <a:r>
              <a:rPr lang="en-US" dirty="0"/>
              <a:t>Magic Methods</a:t>
            </a:r>
          </a:p>
          <a:p>
            <a:pPr marL="0" lvl="1" indent="0" hangingPunct="0">
              <a:spcBef>
                <a:spcPts val="1060"/>
              </a:spcBef>
              <a:buClr>
                <a:srgbClr val="77CAEE"/>
              </a:buClr>
              <a:buSzPct val="45000"/>
              <a:buFont typeface="OpenSymbol"/>
              <a:buChar char="●"/>
            </a:pPr>
            <a:r>
              <a:rPr lang="en-US" dirty="0">
                <a:solidFill>
                  <a:srgbClr val="009BDD"/>
                </a:solidFill>
                <a:highlight>
                  <a:scrgbClr r="0" g="0" b="0">
                    <a:alpha val="0"/>
                  </a:scrgbClr>
                </a:highlight>
                <a:latin typeface="Liberation Sans" pitchFamily="18"/>
              </a:rPr>
              <a:t>These are methods that allow us to overwrite symbols in python</a:t>
            </a:r>
          </a:p>
          <a:p>
            <a:pPr marL="0" lvl="1" indent="0" hangingPunct="0">
              <a:spcBef>
                <a:spcPts val="1060"/>
              </a:spcBef>
              <a:buClr>
                <a:srgbClr val="77CAEE"/>
              </a:buClr>
              <a:buSzPct val="45000"/>
              <a:buFont typeface="OpenSymbol"/>
              <a:buChar char="●"/>
            </a:pPr>
            <a:r>
              <a:rPr lang="en-US" dirty="0">
                <a:solidFill>
                  <a:srgbClr val="009BDD"/>
                </a:solidFill>
                <a:highlight>
                  <a:scrgbClr r="0" g="0" b="0">
                    <a:alpha val="0"/>
                  </a:scrgbClr>
                </a:highlight>
                <a:latin typeface="Liberation Sans" pitchFamily="18"/>
              </a:rPr>
              <a:t>Every operator has a method that can be defined as something else</a:t>
            </a:r>
          </a:p>
          <a:p>
            <a:pPr marL="0" lvl="1" indent="0" hangingPunct="0">
              <a:spcBef>
                <a:spcPts val="1060"/>
              </a:spcBef>
              <a:buClr>
                <a:srgbClr val="77CAEE"/>
              </a:buClr>
              <a:buSzPct val="45000"/>
              <a:buFont typeface="OpenSymbol"/>
              <a:buChar char="●"/>
            </a:pPr>
            <a:r>
              <a:rPr lang="en-US" dirty="0">
                <a:solidFill>
                  <a:srgbClr val="009BDD"/>
                </a:solidFill>
                <a:highlight>
                  <a:scrgbClr r="0" g="0" b="0">
                    <a:alpha val="0"/>
                  </a:scrgbClr>
                </a:highlight>
                <a:latin typeface="Liberation Sans" pitchFamily="18"/>
              </a:rPr>
              <a:t>Lets look at some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D2B86F90-7E47-4035-1740-A1D0B6CD4CF0}"/>
              </a:ext>
            </a:extLst>
          </p:cNvPr>
          <p:cNvSpPr>
            <a:spLocks noGrp="1"/>
          </p:cNvSpPr>
          <p:nvPr>
            <p:ph type="dt" sz="half" idx="10"/>
          </p:nvPr>
        </p:nvSpPr>
        <p:spPr/>
        <p:txBody>
          <a:bodyPr/>
          <a:lstStyle/>
          <a:p>
            <a:pPr lvl="0"/>
            <a:fld id="{213EED83-92C8-46A9-80DD-99E1479F6944}" type="datetime1">
              <a:rPr lang="en-US" smtClean="0"/>
              <a:t>11/13/2023</a:t>
            </a:fld>
            <a:endParaRPr lang="en-US"/>
          </a:p>
        </p:txBody>
      </p:sp>
      <p:sp>
        <p:nvSpPr>
          <p:cNvPr id="6" name="Slide Number Placeholder 3">
            <a:extLst>
              <a:ext uri="{FF2B5EF4-FFF2-40B4-BE49-F238E27FC236}">
                <a16:creationId xmlns:a16="http://schemas.microsoft.com/office/drawing/2014/main" id="{4346FCF8-DDEA-065D-76A4-15AAE61D1264}"/>
              </a:ext>
            </a:extLst>
          </p:cNvPr>
          <p:cNvSpPr>
            <a:spLocks noGrp="1"/>
          </p:cNvSpPr>
          <p:nvPr>
            <p:ph type="sldNum" sz="quarter" idx="12"/>
          </p:nvPr>
        </p:nvSpPr>
        <p:spPr/>
        <p:txBody>
          <a:bodyPr/>
          <a:lstStyle/>
          <a:p>
            <a:pPr lvl="0"/>
            <a:fld id="{FFD8FD3A-5641-43B8-A15E-6DC58D696BE7}" type="slidenum">
              <a:rPr lang="en-US" smtClean="0"/>
              <a:t>7</a:t>
            </a:fld>
            <a:endParaRPr lang="en-US"/>
          </a:p>
        </p:txBody>
      </p:sp>
      <p:graphicFrame>
        <p:nvGraphicFramePr>
          <p:cNvPr id="2" name="Table 1">
            <a:extLst>
              <a:ext uri="{FF2B5EF4-FFF2-40B4-BE49-F238E27FC236}">
                <a16:creationId xmlns:a16="http://schemas.microsoft.com/office/drawing/2014/main" id="{490F337B-5150-A2A7-7863-B567FB4E2B8D}"/>
              </a:ext>
            </a:extLst>
          </p:cNvPr>
          <p:cNvGraphicFramePr>
            <a:graphicFrameLocks noGrp="1"/>
          </p:cNvGraphicFramePr>
          <p:nvPr/>
        </p:nvGraphicFramePr>
        <p:xfrm>
          <a:off x="-38520" y="712080"/>
          <a:ext cx="10118520" cy="5433119"/>
        </p:xfrm>
        <a:graphic>
          <a:graphicData uri="http://schemas.openxmlformats.org/drawingml/2006/table">
            <a:tbl>
              <a:tblPr firstRow="1" bandRow="1">
                <a:tableStyleId>{13DE66B5-173B-4881-8D57-832D9B9B5561}</a:tableStyleId>
              </a:tblPr>
              <a:tblGrid>
                <a:gridCol w="3371400">
                  <a:extLst>
                    <a:ext uri="{9D8B030D-6E8A-4147-A177-3AD203B41FA5}">
                      <a16:colId xmlns:a16="http://schemas.microsoft.com/office/drawing/2014/main" val="3556456653"/>
                    </a:ext>
                  </a:extLst>
                </a:gridCol>
                <a:gridCol w="3371400">
                  <a:extLst>
                    <a:ext uri="{9D8B030D-6E8A-4147-A177-3AD203B41FA5}">
                      <a16:colId xmlns:a16="http://schemas.microsoft.com/office/drawing/2014/main" val="113751998"/>
                    </a:ext>
                  </a:extLst>
                </a:gridCol>
                <a:gridCol w="3375720">
                  <a:extLst>
                    <a:ext uri="{9D8B030D-6E8A-4147-A177-3AD203B41FA5}">
                      <a16:colId xmlns:a16="http://schemas.microsoft.com/office/drawing/2014/main" val="789629273"/>
                    </a:ext>
                  </a:extLst>
                </a:gridCol>
              </a:tblGrid>
              <a:tr h="358560">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Operators/Operation</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Method</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Notes</a:t>
                      </a:r>
                    </a:p>
                  </a:txBody>
                  <a:tcPr/>
                </a:tc>
                <a:extLst>
                  <a:ext uri="{0D108BD9-81ED-4DB2-BD59-A6C34878D82A}">
                    <a16:rowId xmlns:a16="http://schemas.microsoft.com/office/drawing/2014/main" val="114415839"/>
                  </a:ext>
                </a:extLst>
              </a:tr>
              <a:tr h="358560">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 __eq__(self, other)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Should return bool</a:t>
                      </a:r>
                    </a:p>
                  </a:txBody>
                  <a:tcPr/>
                </a:tc>
                <a:extLst>
                  <a:ext uri="{0D108BD9-81ED-4DB2-BD59-A6C34878D82A}">
                    <a16:rowId xmlns:a16="http://schemas.microsoft.com/office/drawing/2014/main" val="4293750255"/>
                  </a:ext>
                </a:extLst>
              </a:tr>
              <a:tr h="358560">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 __ne__(self, other)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Should return bool</a:t>
                      </a:r>
                    </a:p>
                  </a:txBody>
                  <a:tcPr/>
                </a:tc>
                <a:extLst>
                  <a:ext uri="{0D108BD9-81ED-4DB2-BD59-A6C34878D82A}">
                    <a16:rowId xmlns:a16="http://schemas.microsoft.com/office/drawing/2014/main" val="2858212793"/>
                  </a:ext>
                </a:extLst>
              </a:tr>
              <a:tr h="1145880">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&lt;</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 __lt__(self, other)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Should return bool (also defining this makes a list useable with the built-in sort(iterable) method)</a:t>
                      </a:r>
                    </a:p>
                  </a:txBody>
                  <a:tcPr/>
                </a:tc>
                <a:extLst>
                  <a:ext uri="{0D108BD9-81ED-4DB2-BD59-A6C34878D82A}">
                    <a16:rowId xmlns:a16="http://schemas.microsoft.com/office/drawing/2014/main" val="968579777"/>
                  </a:ext>
                </a:extLst>
              </a:tr>
              <a:tr h="1409759">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str()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 __str__(self)</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Should return a readable string with Class data.</a:t>
                      </a:r>
                    </a:p>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DejaVu Sans" pitchFamily="2"/>
                          <a:cs typeface="DejaVu Sans" pitchFamily="2"/>
                        </a:rPr>
                        <a:t>Makes your type compatible with print() function</a:t>
                      </a:r>
                    </a:p>
                  </a:txBody>
                  <a:tcPr/>
                </a:tc>
                <a:extLst>
                  <a:ext uri="{0D108BD9-81ED-4DB2-BD59-A6C34878D82A}">
                    <a16:rowId xmlns:a16="http://schemas.microsoft.com/office/drawing/2014/main" val="3514838439"/>
                  </a:ext>
                </a:extLst>
              </a:tr>
              <a:tr h="1409759">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Being printed while in a container</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 __</a:t>
                      </a:r>
                      <a:r>
                        <a:rPr lang="en-US" sz="1800" b="0" i="0" u="none" strike="noStrike" kern="1200" cap="none" dirty="0" err="1">
                          <a:ln>
                            <a:noFill/>
                          </a:ln>
                          <a:latin typeface="Liberation Sans" pitchFamily="18"/>
                          <a:ea typeface="DejaVu Sans" pitchFamily="2"/>
                          <a:cs typeface="DejaVu Sans" pitchFamily="2"/>
                        </a:rPr>
                        <a:t>repr</a:t>
                      </a:r>
                      <a:r>
                        <a:rPr lang="en-US" sz="1800" b="0" i="0" u="none" strike="noStrike" kern="1200" cap="none" dirty="0">
                          <a:ln>
                            <a:noFill/>
                          </a:ln>
                          <a:latin typeface="Liberation Sans" pitchFamily="18"/>
                          <a:ea typeface="DejaVu Sans" pitchFamily="2"/>
                          <a:cs typeface="DejaVu Sans" pitchFamily="2"/>
                        </a:rPr>
                        <a:t>(self)</a:t>
                      </a:r>
                    </a:p>
                  </a:txBody>
                  <a:tcPr/>
                </a:tc>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Should return a string that could be used to recreate the object.</a:t>
                      </a:r>
                    </a:p>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DejaVu Sans" pitchFamily="2"/>
                          <a:cs typeface="DejaVu Sans" pitchFamily="2"/>
                        </a:rPr>
                        <a:t>This would be called if your object is in a container, such as a list</a:t>
                      </a:r>
                    </a:p>
                  </a:txBody>
                  <a:tcPr/>
                </a:tc>
                <a:extLst>
                  <a:ext uri="{0D108BD9-81ED-4DB2-BD59-A6C34878D82A}">
                    <a16:rowId xmlns:a16="http://schemas.microsoft.com/office/drawing/2014/main" val="3800798448"/>
                  </a:ext>
                </a:extLst>
              </a:tr>
            </a:tbl>
          </a:graphicData>
        </a:graphic>
      </p:graphicFrame>
      <p:sp>
        <p:nvSpPr>
          <p:cNvPr id="3" name="Title 2">
            <a:extLst>
              <a:ext uri="{FF2B5EF4-FFF2-40B4-BE49-F238E27FC236}">
                <a16:creationId xmlns:a16="http://schemas.microsoft.com/office/drawing/2014/main" id="{524A80B4-8817-78B4-D52A-DAAD2F16B85E}"/>
              </a:ext>
            </a:extLst>
          </p:cNvPr>
          <p:cNvSpPr txBox="1">
            <a:spLocks noGrp="1"/>
          </p:cNvSpPr>
          <p:nvPr>
            <p:ph type="title" idx="4294967295"/>
          </p:nvPr>
        </p:nvSpPr>
        <p:spPr/>
        <p:txBody>
          <a:bodyPr vert="horz"/>
          <a:lstStyle/>
          <a:p>
            <a:pPr lvl="0"/>
            <a:r>
              <a:rPr lang="en-US"/>
              <a:t>Magic Methods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B7DF4526-7BCC-1E33-A326-F8A965847CBC}"/>
              </a:ext>
            </a:extLst>
          </p:cNvPr>
          <p:cNvSpPr>
            <a:spLocks noGrp="1"/>
          </p:cNvSpPr>
          <p:nvPr>
            <p:ph type="dt" sz="half" idx="10"/>
          </p:nvPr>
        </p:nvSpPr>
        <p:spPr/>
        <p:txBody>
          <a:bodyPr/>
          <a:lstStyle/>
          <a:p>
            <a:pPr lvl="0"/>
            <a:fld id="{8BC7E957-D560-48AF-8196-1F867D6C29B8}" type="datetime1">
              <a:rPr lang="en-US" smtClean="0"/>
              <a:t>11/13/2023</a:t>
            </a:fld>
            <a:endParaRPr lang="en-US"/>
          </a:p>
        </p:txBody>
      </p:sp>
      <p:sp>
        <p:nvSpPr>
          <p:cNvPr id="6" name="Slide Number Placeholder 3">
            <a:extLst>
              <a:ext uri="{FF2B5EF4-FFF2-40B4-BE49-F238E27FC236}">
                <a16:creationId xmlns:a16="http://schemas.microsoft.com/office/drawing/2014/main" id="{623541BA-0814-8266-04D3-63F9BC42A49C}"/>
              </a:ext>
            </a:extLst>
          </p:cNvPr>
          <p:cNvSpPr>
            <a:spLocks noGrp="1"/>
          </p:cNvSpPr>
          <p:nvPr>
            <p:ph type="sldNum" sz="quarter" idx="12"/>
          </p:nvPr>
        </p:nvSpPr>
        <p:spPr/>
        <p:txBody>
          <a:bodyPr/>
          <a:lstStyle/>
          <a:p>
            <a:pPr lvl="0"/>
            <a:fld id="{50CD8A7A-0A9C-497E-852D-14831FE9A071}" type="slidenum">
              <a:rPr lang="en-US" smtClean="0"/>
              <a:t>8</a:t>
            </a:fld>
            <a:endParaRPr lang="en-US"/>
          </a:p>
        </p:txBody>
      </p:sp>
      <p:sp>
        <p:nvSpPr>
          <p:cNvPr id="2" name="Title 1">
            <a:extLst>
              <a:ext uri="{FF2B5EF4-FFF2-40B4-BE49-F238E27FC236}">
                <a16:creationId xmlns:a16="http://schemas.microsoft.com/office/drawing/2014/main" id="{2F233093-D929-425F-887E-EA46DF80DC04}"/>
              </a:ext>
            </a:extLst>
          </p:cNvPr>
          <p:cNvSpPr txBox="1">
            <a:spLocks noGrp="1"/>
          </p:cNvSpPr>
          <p:nvPr>
            <p:ph type="title" idx="4294967295"/>
          </p:nvPr>
        </p:nvSpPr>
        <p:spPr/>
        <p:txBody>
          <a:bodyPr vert="horz"/>
          <a:lstStyle/>
          <a:p>
            <a:pPr lvl="0"/>
            <a:r>
              <a:rPr lang="en-US"/>
              <a:t>__str__ VS __repr__</a:t>
            </a:r>
          </a:p>
        </p:txBody>
      </p:sp>
      <p:sp>
        <p:nvSpPr>
          <p:cNvPr id="3" name="Text Placeholder 2">
            <a:extLst>
              <a:ext uri="{FF2B5EF4-FFF2-40B4-BE49-F238E27FC236}">
                <a16:creationId xmlns:a16="http://schemas.microsoft.com/office/drawing/2014/main" id="{0349B1CF-2633-F339-336A-AE493CF35A0E}"/>
              </a:ext>
            </a:extLst>
          </p:cNvPr>
          <p:cNvSpPr txBox="1">
            <a:spLocks noGrp="1"/>
          </p:cNvSpPr>
          <p:nvPr>
            <p:ph type="body" idx="4294967295"/>
          </p:nvPr>
        </p:nvSpPr>
        <p:spPr>
          <a:xfrm>
            <a:off x="360000" y="1080000"/>
            <a:ext cx="9360000" cy="4410550"/>
          </a:xfrm>
        </p:spPr>
        <p:txBody>
          <a:bodyPr vert="horz"/>
          <a:lstStyle/>
          <a:p>
            <a:pPr lvl="0">
              <a:buClr>
                <a:srgbClr val="77CAEE"/>
              </a:buClr>
              <a:buSzPct val="45000"/>
              <a:buFont typeface="StarSymbol"/>
              <a:buChar char="●"/>
            </a:pPr>
            <a:r>
              <a:rPr lang="en-US" dirty="0"/>
              <a:t>These methods are very similar sounding at first, but convention has them serve two different roles. Let's look at this example class:</a:t>
            </a:r>
          </a:p>
          <a:p>
            <a:pPr lvl="0">
              <a:buClr>
                <a:srgbClr val="77CAEE"/>
              </a:buClr>
              <a:buSzPct val="45000"/>
              <a:buFont typeface="StarSymbol"/>
              <a:buChar char="●"/>
            </a:pPr>
            <a:r>
              <a:rPr lang="en-US" sz="2000" dirty="0">
                <a:solidFill>
                  <a:schemeClr val="bg2">
                    <a:lumMod val="10000"/>
                  </a:schemeClr>
                </a:solidFill>
              </a:rPr>
              <a:t>__str__</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This is for reading</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should create a readable representation of the object</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print(obj) should return something that is nice for the user</a:t>
            </a:r>
          </a:p>
          <a:p>
            <a:pPr lvl="0">
              <a:buClr>
                <a:srgbClr val="77CAEE"/>
              </a:buClr>
              <a:buSzPct val="45000"/>
              <a:buFont typeface="StarSymbol"/>
              <a:buChar char="●"/>
            </a:pPr>
            <a:r>
              <a:rPr lang="en-US" sz="2000" dirty="0">
                <a:solidFill>
                  <a:schemeClr val="bg2">
                    <a:lumMod val="10000"/>
                  </a:schemeClr>
                </a:solidFill>
              </a:rPr>
              <a:t>__</a:t>
            </a:r>
            <a:r>
              <a:rPr lang="en-US" sz="2000" dirty="0" err="1">
                <a:solidFill>
                  <a:schemeClr val="bg2">
                    <a:lumMod val="10000"/>
                  </a:schemeClr>
                </a:solidFill>
              </a:rPr>
              <a:t>repr</a:t>
            </a:r>
            <a:r>
              <a:rPr lang="en-US" sz="2000" dirty="0">
                <a:solidFill>
                  <a:schemeClr val="bg2">
                    <a:lumMod val="10000"/>
                  </a:schemeClr>
                </a:solidFill>
              </a:rPr>
              <a:t>__</a:t>
            </a:r>
          </a:p>
          <a:p>
            <a:pPr lvl="0">
              <a:buClr>
                <a:srgbClr val="77CAEE"/>
              </a:buClr>
              <a:buSzPct val="45000"/>
              <a:buFont typeface="StarSymbol"/>
              <a:buChar char="●"/>
            </a:pPr>
            <a:r>
              <a:rPr lang="en-US" sz="2000" dirty="0">
                <a:solidFill>
                  <a:schemeClr val="bg2">
                    <a:lumMod val="10000"/>
                  </a:schemeClr>
                </a:solidFill>
              </a:rPr>
              <a:t> should, when possible show the viewer how to recreate the object</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This is for an object dump</a:t>
            </a:r>
          </a:p>
          <a:p>
            <a:pPr marL="0" lvl="1" indent="0" hangingPunct="0">
              <a:spcBef>
                <a:spcPts val="1060"/>
              </a:spcBef>
              <a:buClr>
                <a:srgbClr val="77CAEE"/>
              </a:buClr>
              <a:buSzPct val="45000"/>
              <a:buFont typeface="OpenSymbol"/>
              <a:buChar char="●"/>
            </a:pPr>
            <a:r>
              <a:rPr lang="en-US" sz="2000" dirty="0">
                <a:solidFill>
                  <a:schemeClr val="bg2">
                    <a:lumMod val="10000"/>
                  </a:schemeClr>
                </a:solidFill>
                <a:highlight>
                  <a:scrgbClr r="0" g="0" b="0">
                    <a:alpha val="0"/>
                  </a:scrgbClr>
                </a:highlight>
                <a:latin typeface="Liberation Sans" pitchFamily="18"/>
              </a:rPr>
              <a:t>All information to recreate the object should be included in __</a:t>
            </a:r>
            <a:r>
              <a:rPr lang="en-US" sz="2000" dirty="0" err="1">
                <a:solidFill>
                  <a:schemeClr val="bg2">
                    <a:lumMod val="10000"/>
                  </a:schemeClr>
                </a:solidFill>
                <a:highlight>
                  <a:scrgbClr r="0" g="0" b="0">
                    <a:alpha val="0"/>
                  </a:scrgbClr>
                </a:highlight>
                <a:latin typeface="Liberation Sans" pitchFamily="18"/>
              </a:rPr>
              <a:t>repr</a:t>
            </a:r>
            <a:r>
              <a:rPr lang="en-US" sz="2000" dirty="0">
                <a:solidFill>
                  <a:schemeClr val="bg2">
                    <a:lumMod val="10000"/>
                  </a:schemeClr>
                </a:solidFill>
                <a:highlight>
                  <a:scrgbClr r="0" g="0" b="0">
                    <a:alpha val="0"/>
                  </a:scrgbClr>
                </a:highlight>
                <a:latin typeface="Liberation Sans" pitchFamily="18"/>
              </a:rPr>
              <a:t>__</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5AC506-4D15-35F9-E6D1-25163893161A}"/>
              </a:ext>
            </a:extLst>
          </p:cNvPr>
          <p:cNvSpPr>
            <a:spLocks noGrp="1"/>
          </p:cNvSpPr>
          <p:nvPr>
            <p:ph type="body" idx="1"/>
          </p:nvPr>
        </p:nvSpPr>
        <p:spPr>
          <a:xfrm>
            <a:off x="687388" y="642257"/>
            <a:ext cx="8694737" cy="4393293"/>
          </a:xfrm>
        </p:spPr>
        <p:txBody>
          <a:bodyPr/>
          <a:lstStyle/>
          <a:p>
            <a:endParaRPr lang="en-US" dirty="0"/>
          </a:p>
        </p:txBody>
      </p:sp>
      <p:pic>
        <p:nvPicPr>
          <p:cNvPr id="5" name="Picture 4">
            <a:extLst>
              <a:ext uri="{FF2B5EF4-FFF2-40B4-BE49-F238E27FC236}">
                <a16:creationId xmlns:a16="http://schemas.microsoft.com/office/drawing/2014/main" id="{E5A17EBA-E8CD-0E87-B1C8-6CB4A6B7CBCF}"/>
              </a:ext>
            </a:extLst>
          </p:cNvPr>
          <p:cNvPicPr>
            <a:picLocks noChangeAspect="1"/>
          </p:cNvPicPr>
          <p:nvPr/>
        </p:nvPicPr>
        <p:blipFill>
          <a:blip r:embed="rId2"/>
          <a:stretch>
            <a:fillRect/>
          </a:stretch>
        </p:blipFill>
        <p:spPr>
          <a:xfrm>
            <a:off x="687387" y="642256"/>
            <a:ext cx="6049301" cy="4393293"/>
          </a:xfrm>
          <a:prstGeom prst="rect">
            <a:avLst/>
          </a:prstGeom>
        </p:spPr>
      </p:pic>
    </p:spTree>
    <p:extLst>
      <p:ext uri="{BB962C8B-B14F-4D97-AF65-F5344CB8AC3E}">
        <p14:creationId xmlns:p14="http://schemas.microsoft.com/office/powerpoint/2010/main" val="4217710819"/>
      </p:ext>
    </p:extLst>
  </p:cSld>
  <p:clrMapOvr>
    <a:masterClrMapping/>
  </p:clrMapOvr>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Curv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2792</TotalTime>
  <Words>1369</Words>
  <Application>Microsoft Office PowerPoint</Application>
  <PresentationFormat>Custom</PresentationFormat>
  <Paragraphs>189</Paragraphs>
  <Slides>30</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Bitter</vt:lpstr>
      <vt:lpstr>Calibri</vt:lpstr>
      <vt:lpstr>Liberation Sans</vt:lpstr>
      <vt:lpstr>OpenSymbol</vt:lpstr>
      <vt:lpstr>StarSymbol</vt:lpstr>
      <vt:lpstr>Blue_Curve</vt:lpstr>
      <vt:lpstr>Blue_Curve1</vt:lpstr>
      <vt:lpstr>Lab 10   Anahita Memar</vt:lpstr>
      <vt:lpstr>SI Survey</vt:lpstr>
      <vt:lpstr>Reminder About Cheating</vt:lpstr>
      <vt:lpstr>Topics</vt:lpstr>
      <vt:lpstr>Operator Overloading in Python</vt:lpstr>
      <vt:lpstr>Operator Overloading</vt:lpstr>
      <vt:lpstr>Magic Methods</vt:lpstr>
      <vt:lpstr>__str__ VS __repr__</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Rules about input </vt:lpstr>
      <vt:lpstr>Requirements</vt:lpstr>
      <vt:lpstr>Data File</vt:lpstr>
      <vt:lpstr>Data File</vt:lpstr>
      <vt:lpstr>DMV: Classes</vt:lpstr>
      <vt:lpstr>DMV: Drivers License Class</vt:lpstr>
      <vt:lpstr>DMV: Drivers License Class</vt:lpstr>
      <vt:lpstr>DMV: Drivers License Class</vt:lpstr>
      <vt:lpstr>DMV: DMV Class</vt:lpstr>
      <vt:lpstr>DMV: DMV Class</vt:lpstr>
      <vt:lpstr>DMV: DMV Class</vt:lpstr>
      <vt:lpstr>DMV: DMV Class</vt:lpstr>
      <vt:lpstr>DMV: Main</vt:lpstr>
      <vt:lpstr>DMV: 169 Register to Vote</vt:lpstr>
      <vt:lpstr>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creator>Anahita Mmr</dc:creator>
  <cp:lastModifiedBy>Anahita Mmr</cp:lastModifiedBy>
  <cp:revision>45</cp:revision>
  <dcterms:created xsi:type="dcterms:W3CDTF">2022-11-27T00:44:35Z</dcterms:created>
  <dcterms:modified xsi:type="dcterms:W3CDTF">2023-11-13T07:07:16Z</dcterms:modified>
</cp:coreProperties>
</file>