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9"/>
  </p:notesMasterIdLst>
  <p:handoutMasterIdLst>
    <p:handoutMasterId r:id="rId30"/>
  </p:handoutMasterIdLst>
  <p:sldIdLst>
    <p:sldId id="256" r:id="rId4"/>
    <p:sldId id="257" r:id="rId5"/>
    <p:sldId id="258" r:id="rId6"/>
    <p:sldId id="259" r:id="rId7"/>
    <p:sldId id="260" r:id="rId8"/>
    <p:sldId id="261" r:id="rId9"/>
    <p:sldId id="277" r:id="rId10"/>
    <p:sldId id="278" r:id="rId11"/>
    <p:sldId id="262" r:id="rId12"/>
    <p:sldId id="263" r:id="rId13"/>
    <p:sldId id="264" r:id="rId14"/>
    <p:sldId id="265" r:id="rId15"/>
    <p:sldId id="280" r:id="rId16"/>
    <p:sldId id="281" r:id="rId17"/>
    <p:sldId id="267" r:id="rId18"/>
    <p:sldId id="279" r:id="rId19"/>
    <p:sldId id="268" r:id="rId20"/>
    <p:sldId id="274" r:id="rId21"/>
    <p:sldId id="275" r:id="rId22"/>
    <p:sldId id="271" r:id="rId23"/>
    <p:sldId id="269" r:id="rId24"/>
    <p:sldId id="270" r:id="rId25"/>
    <p:sldId id="272" r:id="rId26"/>
    <p:sldId id="273" r:id="rId27"/>
    <p:sldId id="276" r:id="rId28"/>
  </p:sldIdLst>
  <p:sldSz cx="10077450" cy="566896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7A3B19-638C-7F09-E27A-35CB74738097}"/>
              </a:ext>
            </a:extLst>
          </p:cNvPr>
          <p:cNvSpPr txBox="1">
            <a:spLocks noGrp="1"/>
          </p:cNvSpPr>
          <p:nvPr>
            <p:ph type="hdr" sz="quarter"/>
          </p:nvPr>
        </p:nvSpPr>
        <p:spPr>
          <a:xfrm>
            <a:off x="0" y="0"/>
            <a:ext cx="3280528" cy="534208"/>
          </a:xfrm>
          <a:prstGeom prst="rect">
            <a:avLst/>
          </a:prstGeom>
          <a:noFill/>
          <a:ln>
            <a:noFill/>
          </a:ln>
        </p:spPr>
        <p:txBody>
          <a:bodyPr vert="horz" wrap="none" lIns="36000" tIns="36000" rIns="36000" bIns="36000" anchor="ctr"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3" name="Date Placeholder 2">
            <a:extLst>
              <a:ext uri="{FF2B5EF4-FFF2-40B4-BE49-F238E27FC236}">
                <a16:creationId xmlns:a16="http://schemas.microsoft.com/office/drawing/2014/main" id="{CAFE4CED-EE3F-FD29-6E47-F147AD879304}"/>
              </a:ext>
            </a:extLst>
          </p:cNvPr>
          <p:cNvSpPr txBox="1">
            <a:spLocks noGrp="1"/>
          </p:cNvSpPr>
          <p:nvPr>
            <p:ph type="dt" sz="quarter" idx="1"/>
          </p:nvPr>
        </p:nvSpPr>
        <p:spPr>
          <a:xfrm>
            <a:off x="4278797" y="0"/>
            <a:ext cx="3280528" cy="534208"/>
          </a:xfrm>
          <a:prstGeom prst="rect">
            <a:avLst/>
          </a:prstGeom>
          <a:noFill/>
          <a:ln>
            <a:noFill/>
          </a:ln>
        </p:spPr>
        <p:txBody>
          <a:bodyPr vert="horz" wrap="none" lIns="36000" tIns="36000" rIns="36000" bIns="36000" anchor="ctr" anchorCtr="0" compatLnSpc="0">
            <a:noAutofit/>
          </a:bodyPr>
          <a:lstStyle/>
          <a:p>
            <a:pPr marL="0" marR="0" lvl="0" indent="0" algn="r"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4" name="Footer Placeholder 3">
            <a:extLst>
              <a:ext uri="{FF2B5EF4-FFF2-40B4-BE49-F238E27FC236}">
                <a16:creationId xmlns:a16="http://schemas.microsoft.com/office/drawing/2014/main" id="{9880568F-24E7-B9A8-C65D-92F5B7B2E441}"/>
              </a:ext>
            </a:extLst>
          </p:cNvPr>
          <p:cNvSpPr txBox="1">
            <a:spLocks noGrp="1"/>
          </p:cNvSpPr>
          <p:nvPr>
            <p:ph type="ftr" sz="quarter" idx="2"/>
          </p:nvPr>
        </p:nvSpPr>
        <p:spPr>
          <a:xfrm>
            <a:off x="0" y="10157222"/>
            <a:ext cx="3280528" cy="534208"/>
          </a:xfrm>
          <a:prstGeom prst="rect">
            <a:avLst/>
          </a:prstGeom>
          <a:noFill/>
          <a:ln>
            <a:noFill/>
          </a:ln>
        </p:spPr>
        <p:txBody>
          <a:bodyPr vert="horz" wrap="none" lIns="36000" tIns="36000" rIns="36000" bIns="36000" anchor="b" anchorCtr="0" compatLnSpc="0">
            <a:noAutofit/>
          </a:bodyPr>
          <a:lstStyle/>
          <a:p>
            <a:pPr marL="0" marR="0" lvl="0" indent="0" rtl="0" hangingPunct="0">
              <a:lnSpc>
                <a:spcPct val="100000"/>
              </a:lnSpc>
              <a:spcBef>
                <a:spcPts val="0"/>
              </a:spcBef>
              <a:spcAft>
                <a:spcPts val="0"/>
              </a:spcAft>
              <a:buNone/>
              <a:tabLst/>
              <a:defRPr sz="1400"/>
            </a:pPr>
            <a:r>
              <a:rPr lang="de-AT" sz="1400" b="0" i="0" u="none" strike="noStrike" kern="1200">
                <a:ln>
                  <a:noFill/>
                </a:ln>
                <a:latin typeface="Noto Sans" pitchFamily="2"/>
                <a:ea typeface="DejaVu Sans" pitchFamily="2"/>
                <a:cs typeface="DejaVu Sans" pitchFamily="2"/>
              </a:rPr>
              <a:t> </a:t>
            </a:r>
          </a:p>
        </p:txBody>
      </p:sp>
      <p:sp>
        <p:nvSpPr>
          <p:cNvPr id="5" name="Slide Number Placeholder 4">
            <a:extLst>
              <a:ext uri="{FF2B5EF4-FFF2-40B4-BE49-F238E27FC236}">
                <a16:creationId xmlns:a16="http://schemas.microsoft.com/office/drawing/2014/main" id="{DFAECF17-9FB7-B0E4-AC0B-E8DA857F108B}"/>
              </a:ext>
            </a:extLst>
          </p:cNvPr>
          <p:cNvSpPr txBox="1">
            <a:spLocks noGrp="1"/>
          </p:cNvSpPr>
          <p:nvPr>
            <p:ph type="sldNum" sz="quarter" idx="3"/>
          </p:nvPr>
        </p:nvSpPr>
        <p:spPr>
          <a:xfrm>
            <a:off x="4278797" y="10157222"/>
            <a:ext cx="3280528" cy="534208"/>
          </a:xfrm>
          <a:prstGeom prst="rect">
            <a:avLst/>
          </a:prstGeom>
          <a:noFill/>
          <a:ln>
            <a:noFill/>
          </a:ln>
        </p:spPr>
        <p:txBody>
          <a:bodyPr vert="horz" wrap="none" lIns="36000" tIns="36000" rIns="36000" bIns="36000" anchor="b" anchorCtr="0" compatLnSpc="0">
            <a:noAutofit/>
          </a:bodyPr>
          <a:lstStyle/>
          <a:p>
            <a:pPr marL="0" marR="0" lvl="0" indent="0" algn="r" rtl="0" hangingPunct="0">
              <a:lnSpc>
                <a:spcPct val="100000"/>
              </a:lnSpc>
              <a:spcBef>
                <a:spcPts val="0"/>
              </a:spcBef>
              <a:spcAft>
                <a:spcPts val="0"/>
              </a:spcAft>
              <a:buNone/>
              <a:tabLst/>
              <a:defRPr sz="1400"/>
            </a:pPr>
            <a:fld id="{64A68DA4-AFFA-4706-8BC8-4590EFE259FD}" type="slidenum">
              <a:t>‹#›</a:t>
            </a:fld>
            <a:r>
              <a:rPr lang="de-AT" sz="1400" b="0" i="0" u="none" strike="noStrike" kern="1200">
                <a:ln>
                  <a:noFill/>
                </a:ln>
                <a:latin typeface="Noto Sans" pitchFamily="2"/>
                <a:ea typeface="DejaVu Sans" pitchFamily="2"/>
                <a:cs typeface="DejaVu Sans" pitchFamily="2"/>
              </a:rPr>
              <a:t> </a:t>
            </a:r>
          </a:p>
        </p:txBody>
      </p:sp>
    </p:spTree>
    <p:extLst>
      <p:ext uri="{BB962C8B-B14F-4D97-AF65-F5344CB8AC3E}">
        <p14:creationId xmlns:p14="http://schemas.microsoft.com/office/powerpoint/2010/main" val="222420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8DD4B4-BFA4-A30E-061C-FD0C5A7FB7E1}"/>
              </a:ext>
            </a:extLst>
          </p:cNvPr>
          <p:cNvSpPr>
            <a:spLocks noGrp="1" noRot="1" noChangeAspect="1"/>
          </p:cNvSpPr>
          <p:nvPr>
            <p:ph type="sldImg" idx="2"/>
          </p:nvPr>
        </p:nvSpPr>
        <p:spPr>
          <a:xfrm>
            <a:off x="1566719" y="1117440"/>
            <a:ext cx="4425120" cy="3738960"/>
          </a:xfrm>
          <a:prstGeom prst="rect">
            <a:avLst/>
          </a:prstGeom>
          <a:noFill/>
          <a:ln>
            <a:noFill/>
            <a:prstDash val="solid"/>
          </a:ln>
        </p:spPr>
      </p:sp>
      <p:sp>
        <p:nvSpPr>
          <p:cNvPr id="3" name="Notes Placeholder 2">
            <a:extLst>
              <a:ext uri="{FF2B5EF4-FFF2-40B4-BE49-F238E27FC236}">
                <a16:creationId xmlns:a16="http://schemas.microsoft.com/office/drawing/2014/main" id="{5203D74D-4DD8-72D1-54DF-3E56C7473EB0}"/>
              </a:ext>
            </a:extLst>
          </p:cNvPr>
          <p:cNvSpPr txBox="1">
            <a:spLocks noGrp="1"/>
          </p:cNvSpPr>
          <p:nvPr>
            <p:ph type="body" sz="quarter" idx="3"/>
          </p:nvPr>
        </p:nvSpPr>
        <p:spPr>
          <a:xfrm>
            <a:off x="1044000" y="5096520"/>
            <a:ext cx="5471640" cy="4487040"/>
          </a:xfrm>
          <a:prstGeom prst="rect">
            <a:avLst/>
          </a:prstGeom>
          <a:noFill/>
          <a:ln>
            <a:noFill/>
          </a:ln>
        </p:spPr>
        <p:txBody>
          <a:bodyPr lIns="0" tIns="0" rIns="0" bIns="0"/>
          <a:lstStyle/>
          <a:p>
            <a:endParaRPr lang="de-AT"/>
          </a:p>
        </p:txBody>
      </p:sp>
      <p:sp>
        <p:nvSpPr>
          <p:cNvPr id="4" name="Header Placeholder 3">
            <a:extLst>
              <a:ext uri="{FF2B5EF4-FFF2-40B4-BE49-F238E27FC236}">
                <a16:creationId xmlns:a16="http://schemas.microsoft.com/office/drawing/2014/main" id="{59A69D3C-2995-0827-DE13-70AFBED20A2C}"/>
              </a:ext>
            </a:extLst>
          </p:cNvPr>
          <p:cNvSpPr txBox="1">
            <a:spLocks noGrp="1"/>
          </p:cNvSpPr>
          <p:nvPr>
            <p:ph type="hdr" sz="quarter"/>
          </p:nvPr>
        </p:nvSpPr>
        <p:spPr>
          <a:xfrm>
            <a:off x="360000" y="360000"/>
            <a:ext cx="2968199" cy="498240"/>
          </a:xfrm>
          <a:prstGeom prst="rect">
            <a:avLst/>
          </a:prstGeom>
          <a:noFill/>
          <a:ln>
            <a:noFill/>
          </a:ln>
        </p:spPr>
        <p:txBody>
          <a:bodyPr vert="horz" lIns="0" tIns="0" rIns="0" bIns="0"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5" name="Date Placeholder 4">
            <a:extLst>
              <a:ext uri="{FF2B5EF4-FFF2-40B4-BE49-F238E27FC236}">
                <a16:creationId xmlns:a16="http://schemas.microsoft.com/office/drawing/2014/main" id="{EC6B34C2-6337-A7F4-C466-19036446E636}"/>
              </a:ext>
            </a:extLst>
          </p:cNvPr>
          <p:cNvSpPr txBox="1">
            <a:spLocks noGrp="1"/>
          </p:cNvSpPr>
          <p:nvPr>
            <p:ph type="dt" idx="1"/>
          </p:nvPr>
        </p:nvSpPr>
        <p:spPr>
          <a:xfrm>
            <a:off x="4231440" y="360000"/>
            <a:ext cx="2968199" cy="498240"/>
          </a:xfrm>
          <a:prstGeom prst="rect">
            <a:avLst/>
          </a:prstGeom>
          <a:noFill/>
          <a:ln>
            <a:noFill/>
          </a:ln>
        </p:spPr>
        <p:txBody>
          <a:bodyPr vert="horz" lIns="0" tIns="0" rIns="0" bIns="0"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78DAAC97-6418-119D-0FCF-450F10B44980}"/>
              </a:ext>
            </a:extLst>
          </p:cNvPr>
          <p:cNvSpPr txBox="1">
            <a:spLocks noGrp="1"/>
          </p:cNvSpPr>
          <p:nvPr>
            <p:ph type="ftr" sz="quarter" idx="4"/>
          </p:nvPr>
        </p:nvSpPr>
        <p:spPr>
          <a:xfrm>
            <a:off x="360000" y="9833400"/>
            <a:ext cx="2968199" cy="498240"/>
          </a:xfrm>
          <a:prstGeom prst="rect">
            <a:avLst/>
          </a:prstGeom>
          <a:noFill/>
          <a:ln>
            <a:noFill/>
          </a:ln>
        </p:spPr>
        <p:txBody>
          <a:bodyPr vert="horz" lIns="0" tIns="0" rIns="0" bIns="0" anchor="b" anchorCtr="0">
            <a:noAutofit/>
          </a:bodyPr>
          <a:lstStyle>
            <a:lvl1pPr lvl="0" rtl="0" hangingPunct="0">
              <a:buNone/>
              <a:tabLst/>
              <a:defRPr lang="de-AT" sz="1400" kern="1200">
                <a:solidFill>
                  <a:srgbClr val="DBF5F9"/>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4A4DAA75-C7CB-0B54-473F-1673BED6BF82}"/>
              </a:ext>
            </a:extLst>
          </p:cNvPr>
          <p:cNvSpPr txBox="1">
            <a:spLocks noGrp="1"/>
          </p:cNvSpPr>
          <p:nvPr>
            <p:ph type="sldNum" sz="quarter" idx="5"/>
          </p:nvPr>
        </p:nvSpPr>
        <p:spPr>
          <a:xfrm>
            <a:off x="4231440" y="9833400"/>
            <a:ext cx="2968199" cy="498240"/>
          </a:xfrm>
          <a:prstGeom prst="rect">
            <a:avLst/>
          </a:prstGeom>
          <a:noFill/>
          <a:ln>
            <a:noFill/>
          </a:ln>
        </p:spPr>
        <p:txBody>
          <a:bodyPr vert="horz" lIns="0" tIns="0" rIns="0" bIns="0" anchor="b" anchorCtr="0">
            <a:noAutofit/>
          </a:bodyPr>
          <a:lstStyle>
            <a:lvl1pPr lvl="0" algn="r" rtl="0" hangingPunct="0">
              <a:buNone/>
              <a:tabLst/>
              <a:defRPr lang="de-AT" sz="1400" kern="1200">
                <a:solidFill>
                  <a:srgbClr val="DBF5F9"/>
                </a:solidFill>
                <a:latin typeface="Noto Sans" pitchFamily="2"/>
                <a:ea typeface="DejaVu Sans" pitchFamily="2"/>
                <a:cs typeface="DejaVu Sans" pitchFamily="2"/>
              </a:defRPr>
            </a:lvl1pPr>
          </a:lstStyle>
          <a:p>
            <a:pPr lvl="0"/>
            <a:fld id="{380F4FF6-FFA9-4577-859D-323ACB66DF45}" type="slidenum">
              <a:t>‹#›</a:t>
            </a:fld>
            <a:r>
              <a:rPr lang="de-AT"/>
              <a:t> </a:t>
            </a:r>
          </a:p>
        </p:txBody>
      </p:sp>
    </p:spTree>
    <p:extLst>
      <p:ext uri="{BB962C8B-B14F-4D97-AF65-F5344CB8AC3E}">
        <p14:creationId xmlns:p14="http://schemas.microsoft.com/office/powerpoint/2010/main" val="3695358174"/>
      </p:ext>
    </p:extLst>
  </p:cSld>
  <p:clrMap bg1="lt1" tx1="dk1" bg2="lt2" tx2="dk2" accent1="accent1" accent2="accent2" accent3="accent3" accent4="accent4" accent5="accent5" accent6="accent6" hlink="hlink" folHlink="folHlink"/>
  <p:notesStyle>
    <a:lvl1pPr marL="0" marR="0" indent="0" hangingPunct="0">
      <a:lnSpc>
        <a:spcPct val="110000"/>
      </a:lnSpc>
      <a:spcBef>
        <a:spcPts val="0"/>
      </a:spcBef>
      <a:spcAft>
        <a:spcPts val="567"/>
      </a:spcAft>
      <a:tabLst/>
      <a:defRPr lang="de-AT" sz="2000" b="0" i="0" u="none" strike="noStrike" kern="1200">
        <a:ln>
          <a:noFill/>
        </a:ln>
        <a:latin typeface="Noto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4A835ED-9455-032D-5D8A-564B8D6E50D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9B9B8071-3E2F-79B6-BCF8-841893BA604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C4FEA88-DF05-F933-E1D8-209BD1DF0A00}"/>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6E2AD10-BE64-F9A3-E69C-05DA459F456F}"/>
              </a:ext>
            </a:extLst>
          </p:cNvPr>
          <p:cNvSpPr txBox="1">
            <a:spLocks noGrp="1"/>
          </p:cNvSpPr>
          <p:nvPr>
            <p:ph type="sldNum" sz="quarter" idx="5"/>
          </p:nvPr>
        </p:nvSpPr>
        <p:spPr>
          <a:ln/>
        </p:spPr>
        <p:txBody>
          <a:bodyPr vert="horz" lIns="0" tIns="0" rIns="0" bIns="0" anchor="b" anchorCtr="0">
            <a:noAutofit/>
          </a:bodyPr>
          <a:lstStyle/>
          <a:p>
            <a:pPr lvl="0"/>
            <a:fld id="{E9E9798A-2580-4D02-9D94-E7E6E2A21164}" type="slidenum">
              <a:t>1</a:t>
            </a:fld>
            <a:r>
              <a:rPr lang="de-AT"/>
              <a:t> </a:t>
            </a:r>
          </a:p>
        </p:txBody>
      </p:sp>
      <p:sp>
        <p:nvSpPr>
          <p:cNvPr id="2" name="Slide Image Placeholder 1">
            <a:extLst>
              <a:ext uri="{FF2B5EF4-FFF2-40B4-BE49-F238E27FC236}">
                <a16:creationId xmlns:a16="http://schemas.microsoft.com/office/drawing/2014/main" id="{D7C457F0-8914-3671-6FF3-2E534B7931C2}"/>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3C7EACB-C511-B35D-6067-68E39476116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0B83AE47-BCAC-7144-6DF1-A5B24888FDCB}"/>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4581397-6F62-7A1A-63B1-F8D6FBAA389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77D7C5C2-419B-3FEB-B2F7-563BAC8A9CB6}"/>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E849877-83E8-B83C-2CD6-BBD1280A6488}"/>
              </a:ext>
            </a:extLst>
          </p:cNvPr>
          <p:cNvSpPr txBox="1">
            <a:spLocks noGrp="1"/>
          </p:cNvSpPr>
          <p:nvPr>
            <p:ph type="sldNum" sz="quarter" idx="5"/>
          </p:nvPr>
        </p:nvSpPr>
        <p:spPr>
          <a:ln/>
        </p:spPr>
        <p:txBody>
          <a:bodyPr vert="horz" lIns="0" tIns="0" rIns="0" bIns="0" anchor="b" anchorCtr="0">
            <a:noAutofit/>
          </a:bodyPr>
          <a:lstStyle/>
          <a:p>
            <a:pPr lvl="0"/>
            <a:fld id="{0C958FCC-E727-4D57-9BA6-8893E64657CF}" type="slidenum">
              <a:t>12</a:t>
            </a:fld>
            <a:r>
              <a:rPr lang="de-AT"/>
              <a:t> </a:t>
            </a:r>
          </a:p>
        </p:txBody>
      </p:sp>
      <p:sp>
        <p:nvSpPr>
          <p:cNvPr id="2" name="Slide Image Placeholder 1">
            <a:extLst>
              <a:ext uri="{FF2B5EF4-FFF2-40B4-BE49-F238E27FC236}">
                <a16:creationId xmlns:a16="http://schemas.microsoft.com/office/drawing/2014/main" id="{DDBA890C-DE5A-6B5C-8EB6-146ECE98FBDC}"/>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965BD84-5012-012E-5A97-D99262FBF36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5642111-EAB8-94CE-CB0C-624C242482EE}"/>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30347638-33D1-874D-BEF0-29C865498329}"/>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8DD4A5A-1E2B-45B8-231B-3682956E1B5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CE5450C-BD7D-FE5B-6434-490308D55364}"/>
              </a:ext>
            </a:extLst>
          </p:cNvPr>
          <p:cNvSpPr txBox="1">
            <a:spLocks noGrp="1"/>
          </p:cNvSpPr>
          <p:nvPr>
            <p:ph type="sldNum" sz="quarter" idx="5"/>
          </p:nvPr>
        </p:nvSpPr>
        <p:spPr>
          <a:ln/>
        </p:spPr>
        <p:txBody>
          <a:bodyPr vert="horz" lIns="0" tIns="0" rIns="0" bIns="0" anchor="b" anchorCtr="0">
            <a:noAutofit/>
          </a:bodyPr>
          <a:lstStyle/>
          <a:p>
            <a:pPr lvl="0"/>
            <a:fld id="{40C65A1E-3E21-468A-924C-C941DBD55C06}" type="slidenum">
              <a:t>15</a:t>
            </a:fld>
            <a:r>
              <a:rPr lang="de-AT"/>
              <a:t> </a:t>
            </a:r>
          </a:p>
        </p:txBody>
      </p:sp>
      <p:sp>
        <p:nvSpPr>
          <p:cNvPr id="2" name="Slide Image Placeholder 1">
            <a:extLst>
              <a:ext uri="{FF2B5EF4-FFF2-40B4-BE49-F238E27FC236}">
                <a16:creationId xmlns:a16="http://schemas.microsoft.com/office/drawing/2014/main" id="{40DABDF9-2AD5-FBC7-EBCA-66E6FB028E01}"/>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BFA3590-419C-B2A2-159B-C0258EC198E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2DCED29D-2C8F-125D-0400-88A580B6EB7C}"/>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80FDC62C-FB5E-5B6A-D3B1-018A1E986770}"/>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3EBC3A67-4664-6F7B-D417-E80C0891A9B3}"/>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7497EABC-E5D9-3E41-5CD0-1CF806FA2697}"/>
              </a:ext>
            </a:extLst>
          </p:cNvPr>
          <p:cNvSpPr txBox="1">
            <a:spLocks noGrp="1"/>
          </p:cNvSpPr>
          <p:nvPr>
            <p:ph type="sldNum" sz="quarter" idx="5"/>
          </p:nvPr>
        </p:nvSpPr>
        <p:spPr>
          <a:ln/>
        </p:spPr>
        <p:txBody>
          <a:bodyPr vert="horz" lIns="0" tIns="0" rIns="0" bIns="0" anchor="b" anchorCtr="0">
            <a:noAutofit/>
          </a:bodyPr>
          <a:lstStyle/>
          <a:p>
            <a:pPr lvl="0"/>
            <a:fld id="{56AC4E05-B039-4204-9031-06B0FE5C4D13}" type="slidenum">
              <a:t>17</a:t>
            </a:fld>
            <a:r>
              <a:rPr lang="de-AT"/>
              <a:t> </a:t>
            </a:r>
          </a:p>
        </p:txBody>
      </p:sp>
      <p:sp>
        <p:nvSpPr>
          <p:cNvPr id="2" name="Slide Image Placeholder 1">
            <a:extLst>
              <a:ext uri="{FF2B5EF4-FFF2-40B4-BE49-F238E27FC236}">
                <a16:creationId xmlns:a16="http://schemas.microsoft.com/office/drawing/2014/main" id="{7AABF43C-F1DD-B99A-D15B-60597B646728}"/>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8CEDFAE-BCD9-6767-3705-BD2AA45F054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0B2345D-E93B-8493-35D7-C9E836D724FC}"/>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3CE6B8C-D37C-3C2D-9D5A-6E346461D4B7}"/>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DD18C245-748F-9CF9-B836-4283AD82E04B}"/>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E0CA3A7F-E810-0DC7-A620-1F115C3B2D67}"/>
              </a:ext>
            </a:extLst>
          </p:cNvPr>
          <p:cNvSpPr txBox="1">
            <a:spLocks noGrp="1"/>
          </p:cNvSpPr>
          <p:nvPr>
            <p:ph type="sldNum" sz="quarter" idx="5"/>
          </p:nvPr>
        </p:nvSpPr>
        <p:spPr>
          <a:ln/>
        </p:spPr>
        <p:txBody>
          <a:bodyPr vert="horz" lIns="0" tIns="0" rIns="0" bIns="0" anchor="b" anchorCtr="0">
            <a:noAutofit/>
          </a:bodyPr>
          <a:lstStyle/>
          <a:p>
            <a:pPr lvl="0"/>
            <a:fld id="{3298BCB5-791C-4810-B1A5-336BB33348CD}" type="slidenum">
              <a:t>18</a:t>
            </a:fld>
            <a:r>
              <a:rPr lang="de-AT"/>
              <a:t> </a:t>
            </a:r>
          </a:p>
        </p:txBody>
      </p:sp>
      <p:sp>
        <p:nvSpPr>
          <p:cNvPr id="2" name="Slide Image Placeholder 1">
            <a:extLst>
              <a:ext uri="{FF2B5EF4-FFF2-40B4-BE49-F238E27FC236}">
                <a16:creationId xmlns:a16="http://schemas.microsoft.com/office/drawing/2014/main" id="{901F8E99-3364-9F4E-6563-9E8144B123ED}"/>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5CC0A10-C657-C5AF-2595-2465AD68A81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3C2A1519-1BD4-9947-6503-3CF7B16EEFF7}"/>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AC08A29F-B225-C7F6-96D5-BD088DE8C64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1E510255-A358-72F8-C5F2-A7E5EE1DFE1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5E06291D-9055-5373-6E5A-1DEA85D309E1}"/>
              </a:ext>
            </a:extLst>
          </p:cNvPr>
          <p:cNvSpPr txBox="1">
            <a:spLocks noGrp="1"/>
          </p:cNvSpPr>
          <p:nvPr>
            <p:ph type="sldNum" sz="quarter" idx="5"/>
          </p:nvPr>
        </p:nvSpPr>
        <p:spPr>
          <a:ln/>
        </p:spPr>
        <p:txBody>
          <a:bodyPr vert="horz" lIns="0" tIns="0" rIns="0" bIns="0" anchor="b" anchorCtr="0">
            <a:noAutofit/>
          </a:bodyPr>
          <a:lstStyle/>
          <a:p>
            <a:pPr lvl="0"/>
            <a:fld id="{0BFE85A7-E837-4C60-B4F7-C4E3BE917474}" type="slidenum">
              <a:t>19</a:t>
            </a:fld>
            <a:r>
              <a:rPr lang="de-AT"/>
              <a:t> </a:t>
            </a:r>
          </a:p>
        </p:txBody>
      </p:sp>
      <p:sp>
        <p:nvSpPr>
          <p:cNvPr id="2" name="Slide Image Placeholder 1">
            <a:extLst>
              <a:ext uri="{FF2B5EF4-FFF2-40B4-BE49-F238E27FC236}">
                <a16:creationId xmlns:a16="http://schemas.microsoft.com/office/drawing/2014/main" id="{FB1DD118-85CF-5241-AE63-559C6DFC8BCC}"/>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66EACF6-61B0-5B71-BAF8-50060AC35965}"/>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82D363B0-B063-9D43-05E1-57D8DA46F8DE}"/>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B1DB2E8-711B-7E6B-FA89-8CC4BA70C6F1}"/>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7E78DA69-D72D-2C59-3DE3-0384390871DE}"/>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F4D22E9E-8439-94C7-DFD3-40EC7EB523CB}"/>
              </a:ext>
            </a:extLst>
          </p:cNvPr>
          <p:cNvSpPr txBox="1">
            <a:spLocks noGrp="1"/>
          </p:cNvSpPr>
          <p:nvPr>
            <p:ph type="sldNum" sz="quarter" idx="5"/>
          </p:nvPr>
        </p:nvSpPr>
        <p:spPr>
          <a:ln/>
        </p:spPr>
        <p:txBody>
          <a:bodyPr vert="horz" lIns="0" tIns="0" rIns="0" bIns="0" anchor="b" anchorCtr="0">
            <a:noAutofit/>
          </a:bodyPr>
          <a:lstStyle/>
          <a:p>
            <a:pPr lvl="0"/>
            <a:fld id="{EB1B35A8-444B-4944-8049-2FACE46BED7E}" type="slidenum">
              <a:t>20</a:t>
            </a:fld>
            <a:r>
              <a:rPr lang="de-AT"/>
              <a:t> </a:t>
            </a:r>
          </a:p>
        </p:txBody>
      </p:sp>
      <p:sp>
        <p:nvSpPr>
          <p:cNvPr id="2" name="Slide Image Placeholder 1">
            <a:extLst>
              <a:ext uri="{FF2B5EF4-FFF2-40B4-BE49-F238E27FC236}">
                <a16:creationId xmlns:a16="http://schemas.microsoft.com/office/drawing/2014/main" id="{E7A5754A-2699-27EE-C6A8-9767971B2448}"/>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CEC5670C-1062-9137-5713-0DAD8DDFA172}"/>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AE576151-5D1A-39D0-E203-877C1418FEDA}"/>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0845298A-6A2D-9BFB-2C11-D14134295D2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7E8022E0-9D42-0C19-D445-4D3408D20A67}"/>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DB32868-1FE1-B844-7B44-A8EE025E8F20}"/>
              </a:ext>
            </a:extLst>
          </p:cNvPr>
          <p:cNvSpPr txBox="1">
            <a:spLocks noGrp="1"/>
          </p:cNvSpPr>
          <p:nvPr>
            <p:ph type="sldNum" sz="quarter" idx="5"/>
          </p:nvPr>
        </p:nvSpPr>
        <p:spPr>
          <a:ln/>
        </p:spPr>
        <p:txBody>
          <a:bodyPr vert="horz" lIns="0" tIns="0" rIns="0" bIns="0" anchor="b" anchorCtr="0">
            <a:noAutofit/>
          </a:bodyPr>
          <a:lstStyle/>
          <a:p>
            <a:pPr lvl="0"/>
            <a:fld id="{F0828FE4-5E46-414E-9F35-4826CC3226B0}" type="slidenum">
              <a:t>21</a:t>
            </a:fld>
            <a:r>
              <a:rPr lang="de-AT"/>
              <a:t> </a:t>
            </a:r>
          </a:p>
        </p:txBody>
      </p:sp>
      <p:sp>
        <p:nvSpPr>
          <p:cNvPr id="2" name="Slide Image Placeholder 1">
            <a:extLst>
              <a:ext uri="{FF2B5EF4-FFF2-40B4-BE49-F238E27FC236}">
                <a16:creationId xmlns:a16="http://schemas.microsoft.com/office/drawing/2014/main" id="{A39D5251-DFEA-FE52-3687-F8C1412337E6}"/>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47C56A7-6312-70E2-0A19-8D3D916ACD13}"/>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5D218CE0-A9FA-D804-8982-DC0111ECFE69}"/>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093A2EB-5816-3C89-974E-DC6FC321DACE}"/>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F72D31BF-5C97-8C05-910B-42BE910A5B6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6FFEF777-2822-2FA8-88E1-F3B8CF5E10FA}"/>
              </a:ext>
            </a:extLst>
          </p:cNvPr>
          <p:cNvSpPr txBox="1">
            <a:spLocks noGrp="1"/>
          </p:cNvSpPr>
          <p:nvPr>
            <p:ph type="sldNum" sz="quarter" idx="5"/>
          </p:nvPr>
        </p:nvSpPr>
        <p:spPr>
          <a:ln/>
        </p:spPr>
        <p:txBody>
          <a:bodyPr vert="horz" lIns="0" tIns="0" rIns="0" bIns="0" anchor="b" anchorCtr="0">
            <a:noAutofit/>
          </a:bodyPr>
          <a:lstStyle/>
          <a:p>
            <a:pPr lvl="0"/>
            <a:fld id="{A931AE5D-7FC6-428D-BA68-B3686AE773F9}" type="slidenum">
              <a:t>22</a:t>
            </a:fld>
            <a:r>
              <a:rPr lang="de-AT"/>
              <a:t> </a:t>
            </a:r>
          </a:p>
        </p:txBody>
      </p:sp>
      <p:sp>
        <p:nvSpPr>
          <p:cNvPr id="2" name="Slide Image Placeholder 1">
            <a:extLst>
              <a:ext uri="{FF2B5EF4-FFF2-40B4-BE49-F238E27FC236}">
                <a16:creationId xmlns:a16="http://schemas.microsoft.com/office/drawing/2014/main" id="{78935BB6-E565-256B-59FD-69214B566BF8}"/>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266F469-6A03-1E49-5175-8422DEA74A1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E97062FF-FD27-1431-9241-2AA17CC0515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2457A36-599E-CCEC-078B-35A5F6EADB4D}"/>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933DEC4F-3618-9F3D-D5FB-DFC6DD28C71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59BE9C1B-9FAA-D4AF-1028-76727002658C}"/>
              </a:ext>
            </a:extLst>
          </p:cNvPr>
          <p:cNvSpPr txBox="1">
            <a:spLocks noGrp="1"/>
          </p:cNvSpPr>
          <p:nvPr>
            <p:ph type="sldNum" sz="quarter" idx="5"/>
          </p:nvPr>
        </p:nvSpPr>
        <p:spPr>
          <a:ln/>
        </p:spPr>
        <p:txBody>
          <a:bodyPr vert="horz" lIns="0" tIns="0" rIns="0" bIns="0" anchor="b" anchorCtr="0">
            <a:noAutofit/>
          </a:bodyPr>
          <a:lstStyle/>
          <a:p>
            <a:pPr lvl="0"/>
            <a:fld id="{8181C227-661A-432F-A2BD-9B62279E01C0}" type="slidenum">
              <a:t>23</a:t>
            </a:fld>
            <a:r>
              <a:rPr lang="de-AT"/>
              <a:t> </a:t>
            </a:r>
          </a:p>
        </p:txBody>
      </p:sp>
      <p:sp>
        <p:nvSpPr>
          <p:cNvPr id="2" name="Slide Image Placeholder 1">
            <a:extLst>
              <a:ext uri="{FF2B5EF4-FFF2-40B4-BE49-F238E27FC236}">
                <a16:creationId xmlns:a16="http://schemas.microsoft.com/office/drawing/2014/main" id="{FEA6D8F5-0ACF-066F-623A-E4EFFD8E4A9E}"/>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9B16511-1D7B-268F-2711-84AA495214B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B3116BB1-1CD1-FAA7-B427-A29D898031B6}"/>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E32B7001-C9C6-D40E-093F-3389714B2C4F}"/>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0FD1EB6-14EA-EBEC-DC72-0278E78AD2B7}"/>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AFFCF789-7DED-CC5B-4A3E-BEB7E1216620}"/>
              </a:ext>
            </a:extLst>
          </p:cNvPr>
          <p:cNvSpPr txBox="1">
            <a:spLocks noGrp="1"/>
          </p:cNvSpPr>
          <p:nvPr>
            <p:ph type="sldNum" sz="quarter" idx="5"/>
          </p:nvPr>
        </p:nvSpPr>
        <p:spPr>
          <a:ln/>
        </p:spPr>
        <p:txBody>
          <a:bodyPr vert="horz" lIns="0" tIns="0" rIns="0" bIns="0" anchor="b" anchorCtr="0">
            <a:noAutofit/>
          </a:bodyPr>
          <a:lstStyle/>
          <a:p>
            <a:pPr lvl="0"/>
            <a:fld id="{833A63AC-A662-43D0-9BC8-CFAF729C337B}" type="slidenum">
              <a:t>24</a:t>
            </a:fld>
            <a:r>
              <a:rPr lang="de-AT"/>
              <a:t> </a:t>
            </a:r>
          </a:p>
        </p:txBody>
      </p:sp>
      <p:sp>
        <p:nvSpPr>
          <p:cNvPr id="2" name="Slide Image Placeholder 1">
            <a:extLst>
              <a:ext uri="{FF2B5EF4-FFF2-40B4-BE49-F238E27FC236}">
                <a16:creationId xmlns:a16="http://schemas.microsoft.com/office/drawing/2014/main" id="{DFDC4EF6-399F-466C-5308-BDDB310C6C9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C2B4DD9-B4D1-38F4-080B-6C6112E89BAC}"/>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16AE901A-4B25-6987-6EEC-DC0D3A6535B3}"/>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C551787-7A13-B376-411D-58BD60EBE684}"/>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0065860-4D17-C00C-6560-3737038EDA3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D602168D-8E19-2BB9-1736-1C9CFB146429}"/>
              </a:ext>
            </a:extLst>
          </p:cNvPr>
          <p:cNvSpPr txBox="1">
            <a:spLocks noGrp="1"/>
          </p:cNvSpPr>
          <p:nvPr>
            <p:ph type="sldNum" sz="quarter" idx="5"/>
          </p:nvPr>
        </p:nvSpPr>
        <p:spPr>
          <a:ln/>
        </p:spPr>
        <p:txBody>
          <a:bodyPr vert="horz" lIns="0" tIns="0" rIns="0" bIns="0" anchor="b" anchorCtr="0">
            <a:noAutofit/>
          </a:bodyPr>
          <a:lstStyle/>
          <a:p>
            <a:pPr lvl="0"/>
            <a:fld id="{3F487D39-F29D-4989-8668-DEE7C0104472}" type="slidenum">
              <a:t>2</a:t>
            </a:fld>
            <a:r>
              <a:rPr lang="de-AT"/>
              <a:t> </a:t>
            </a:r>
          </a:p>
        </p:txBody>
      </p:sp>
      <p:sp>
        <p:nvSpPr>
          <p:cNvPr id="2" name="Slide Image Placeholder 1">
            <a:extLst>
              <a:ext uri="{FF2B5EF4-FFF2-40B4-BE49-F238E27FC236}">
                <a16:creationId xmlns:a16="http://schemas.microsoft.com/office/drawing/2014/main" id="{F5B18A0E-B2F1-0C1B-40A1-09E7F5A88F8F}"/>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422E45A-7BEE-E71A-C52B-429F27B1993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6AAD7F9A-95AE-98D8-B0B6-2AB47D279077}"/>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92208A8-4613-A27F-C837-E3E7B21C6175}"/>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BF04E763-FEDC-D6A3-58DB-13967E04FB79}"/>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9267B379-1462-951F-C55F-ACC4801FD676}"/>
              </a:ext>
            </a:extLst>
          </p:cNvPr>
          <p:cNvSpPr txBox="1">
            <a:spLocks noGrp="1"/>
          </p:cNvSpPr>
          <p:nvPr>
            <p:ph type="sldNum" sz="quarter" idx="5"/>
          </p:nvPr>
        </p:nvSpPr>
        <p:spPr>
          <a:ln/>
        </p:spPr>
        <p:txBody>
          <a:bodyPr vert="horz" lIns="0" tIns="0" rIns="0" bIns="0" anchor="b" anchorCtr="0">
            <a:noAutofit/>
          </a:bodyPr>
          <a:lstStyle/>
          <a:p>
            <a:pPr lvl="0"/>
            <a:fld id="{8E939E2A-A1E2-44AF-808C-CB10B30C8432}" type="slidenum">
              <a:t>25</a:t>
            </a:fld>
            <a:r>
              <a:rPr lang="de-AT"/>
              <a:t> </a:t>
            </a:r>
          </a:p>
        </p:txBody>
      </p:sp>
      <p:sp>
        <p:nvSpPr>
          <p:cNvPr id="2" name="Slide Image Placeholder 1">
            <a:extLst>
              <a:ext uri="{FF2B5EF4-FFF2-40B4-BE49-F238E27FC236}">
                <a16:creationId xmlns:a16="http://schemas.microsoft.com/office/drawing/2014/main" id="{D85113BC-5DF2-8455-DBB2-5946F408092A}"/>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7D2D527-7F9D-C348-1835-B4286E3ED0D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DA3939C1-22AB-3202-6130-A81F9661F260}"/>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04436750-98A0-530D-81FD-F8413C8E8A93}"/>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A3E41602-03E9-50A1-4739-A21B83818284}"/>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6C670A29-D9DA-3341-7E1F-4775D76F7605}"/>
              </a:ext>
            </a:extLst>
          </p:cNvPr>
          <p:cNvSpPr txBox="1">
            <a:spLocks noGrp="1"/>
          </p:cNvSpPr>
          <p:nvPr>
            <p:ph type="sldNum" sz="quarter" idx="5"/>
          </p:nvPr>
        </p:nvSpPr>
        <p:spPr>
          <a:ln/>
        </p:spPr>
        <p:txBody>
          <a:bodyPr vert="horz" lIns="0" tIns="0" rIns="0" bIns="0" anchor="b" anchorCtr="0">
            <a:noAutofit/>
          </a:bodyPr>
          <a:lstStyle/>
          <a:p>
            <a:pPr lvl="0"/>
            <a:fld id="{3F512266-C5D7-446E-889B-2F5CC61C2B7F}" type="slidenum">
              <a:t>3</a:t>
            </a:fld>
            <a:r>
              <a:rPr lang="de-AT"/>
              <a:t> </a:t>
            </a:r>
          </a:p>
        </p:txBody>
      </p:sp>
      <p:sp>
        <p:nvSpPr>
          <p:cNvPr id="2" name="Slide Image Placeholder 1">
            <a:extLst>
              <a:ext uri="{FF2B5EF4-FFF2-40B4-BE49-F238E27FC236}">
                <a16:creationId xmlns:a16="http://schemas.microsoft.com/office/drawing/2014/main" id="{6F384DAF-6F3D-3430-8718-C9333E74729C}"/>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5796C4E-DD14-BF1D-5CC4-5E22106BF2DA}"/>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D5AF903A-C9A3-4065-CB5E-BBA857085E6A}"/>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9BD2103-5BB5-5F80-5CCF-E5EA160F38E1}"/>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5FD420FB-F63A-D98F-0F68-0ABC8A511D43}"/>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432FF77D-29AB-5807-B002-174EC86F68E3}"/>
              </a:ext>
            </a:extLst>
          </p:cNvPr>
          <p:cNvSpPr txBox="1">
            <a:spLocks noGrp="1"/>
          </p:cNvSpPr>
          <p:nvPr>
            <p:ph type="sldNum" sz="quarter" idx="5"/>
          </p:nvPr>
        </p:nvSpPr>
        <p:spPr>
          <a:ln/>
        </p:spPr>
        <p:txBody>
          <a:bodyPr vert="horz" lIns="0" tIns="0" rIns="0" bIns="0" anchor="b" anchorCtr="0">
            <a:noAutofit/>
          </a:bodyPr>
          <a:lstStyle/>
          <a:p>
            <a:pPr lvl="0"/>
            <a:fld id="{48888C5E-CA4A-40E5-967C-4DE0EA4436E4}" type="slidenum">
              <a:t>4</a:t>
            </a:fld>
            <a:r>
              <a:rPr lang="de-AT"/>
              <a:t> </a:t>
            </a:r>
          </a:p>
        </p:txBody>
      </p:sp>
      <p:sp>
        <p:nvSpPr>
          <p:cNvPr id="2" name="Slide Image Placeholder 1">
            <a:extLst>
              <a:ext uri="{FF2B5EF4-FFF2-40B4-BE49-F238E27FC236}">
                <a16:creationId xmlns:a16="http://schemas.microsoft.com/office/drawing/2014/main" id="{8BAEE38E-ED03-0E5A-02E7-3341FFB91D2F}"/>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89EFAB9-732D-FB80-A50D-4F3B8F38DB67}"/>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88757F7C-46DD-7552-6609-703E19AF1C84}"/>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27170C4A-9E8D-8F4A-668B-87A4D0713492}"/>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12730500-9736-574B-C905-7DE066CC431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20C6621A-A247-C47F-DE67-65347BFD177D}"/>
              </a:ext>
            </a:extLst>
          </p:cNvPr>
          <p:cNvSpPr txBox="1">
            <a:spLocks noGrp="1"/>
          </p:cNvSpPr>
          <p:nvPr>
            <p:ph type="sldNum" sz="quarter" idx="5"/>
          </p:nvPr>
        </p:nvSpPr>
        <p:spPr>
          <a:ln/>
        </p:spPr>
        <p:txBody>
          <a:bodyPr vert="horz" lIns="0" tIns="0" rIns="0" bIns="0" anchor="b" anchorCtr="0">
            <a:noAutofit/>
          </a:bodyPr>
          <a:lstStyle/>
          <a:p>
            <a:pPr lvl="0"/>
            <a:fld id="{2DA5FFF0-0854-4C89-912F-3BD51723CD6B}" type="slidenum">
              <a:t>5</a:t>
            </a:fld>
            <a:r>
              <a:rPr lang="de-AT"/>
              <a:t> </a:t>
            </a:r>
          </a:p>
        </p:txBody>
      </p:sp>
      <p:sp>
        <p:nvSpPr>
          <p:cNvPr id="2" name="Slide Image Placeholder 1">
            <a:extLst>
              <a:ext uri="{FF2B5EF4-FFF2-40B4-BE49-F238E27FC236}">
                <a16:creationId xmlns:a16="http://schemas.microsoft.com/office/drawing/2014/main" id="{01383685-D2D8-47F8-4A80-4F39418088FB}"/>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65BBCA6-839A-FD11-1F9E-CE801CC3FCA6}"/>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4230C195-7047-F62C-3137-ED97248CA2C5}"/>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EFB6F4A6-FDB7-899A-6501-86D2372A581B}"/>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29657F7D-6B17-5BCC-21FF-DDCC0A2EF271}"/>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BEACC99D-609A-607F-2596-02E596D264A6}"/>
              </a:ext>
            </a:extLst>
          </p:cNvPr>
          <p:cNvSpPr txBox="1">
            <a:spLocks noGrp="1"/>
          </p:cNvSpPr>
          <p:nvPr>
            <p:ph type="sldNum" sz="quarter" idx="5"/>
          </p:nvPr>
        </p:nvSpPr>
        <p:spPr>
          <a:ln/>
        </p:spPr>
        <p:txBody>
          <a:bodyPr vert="horz" lIns="0" tIns="0" rIns="0" bIns="0" anchor="b" anchorCtr="0">
            <a:noAutofit/>
          </a:bodyPr>
          <a:lstStyle/>
          <a:p>
            <a:pPr lvl="0"/>
            <a:fld id="{C8608EE3-FA98-4B2C-A837-11A49DD80424}" type="slidenum">
              <a:t>6</a:t>
            </a:fld>
            <a:r>
              <a:rPr lang="de-AT"/>
              <a:t> </a:t>
            </a:r>
          </a:p>
        </p:txBody>
      </p:sp>
      <p:sp>
        <p:nvSpPr>
          <p:cNvPr id="2" name="Slide Image Placeholder 1">
            <a:extLst>
              <a:ext uri="{FF2B5EF4-FFF2-40B4-BE49-F238E27FC236}">
                <a16:creationId xmlns:a16="http://schemas.microsoft.com/office/drawing/2014/main" id="{5268871A-A75A-0B12-809D-597860023E57}"/>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4AFBA05E-37F4-BC35-CA8C-51C9FF1A6815}"/>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97835984-83D9-6F16-BEA6-4F9EDA2AC499}"/>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C79C52F5-8F09-7FD3-DFF2-B9AFA6B4C426}"/>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474E8026-ED28-7F7A-56DB-B3E7A34C0EB0}"/>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46276769-5FBF-3DBB-334F-33B1C6F8B2CD}"/>
              </a:ext>
            </a:extLst>
          </p:cNvPr>
          <p:cNvSpPr txBox="1">
            <a:spLocks noGrp="1"/>
          </p:cNvSpPr>
          <p:nvPr>
            <p:ph type="sldNum" sz="quarter" idx="5"/>
          </p:nvPr>
        </p:nvSpPr>
        <p:spPr>
          <a:ln/>
        </p:spPr>
        <p:txBody>
          <a:bodyPr vert="horz" lIns="0" tIns="0" rIns="0" bIns="0" anchor="b" anchorCtr="0">
            <a:noAutofit/>
          </a:bodyPr>
          <a:lstStyle/>
          <a:p>
            <a:pPr lvl="0"/>
            <a:fld id="{5BCD2548-F7D1-47AD-AE5C-18D26CE1AABC}" type="slidenum">
              <a:t>9</a:t>
            </a:fld>
            <a:r>
              <a:rPr lang="de-AT"/>
              <a:t> </a:t>
            </a:r>
          </a:p>
        </p:txBody>
      </p:sp>
      <p:sp>
        <p:nvSpPr>
          <p:cNvPr id="2" name="Slide Image Placeholder 1">
            <a:extLst>
              <a:ext uri="{FF2B5EF4-FFF2-40B4-BE49-F238E27FC236}">
                <a16:creationId xmlns:a16="http://schemas.microsoft.com/office/drawing/2014/main" id="{503EA748-B176-BD6B-DC80-666260D9D139}"/>
              </a:ext>
            </a:extLst>
          </p:cNvPr>
          <p:cNvSpPr>
            <a:spLocks noGrp="1" noRot="1" noChangeAspect="1" noResize="1"/>
          </p:cNvSpPr>
          <p:nvPr>
            <p:ph type="sldImg"/>
          </p:nvPr>
        </p:nvSpPr>
        <p:spPr>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C0EE2C3-B62B-C739-1F39-BB2F6A47742F}"/>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FBC894CB-ACD8-3550-D35D-0CE3BA53EAB8}"/>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F0EA689E-4450-C1BC-706A-4BFFF1C76841}"/>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09DBD968-7717-05A0-558C-61E6F79FEC3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1FCCBD48-55FE-6D4E-9054-CF02A0BC38ED}"/>
              </a:ext>
            </a:extLst>
          </p:cNvPr>
          <p:cNvSpPr txBox="1">
            <a:spLocks noGrp="1"/>
          </p:cNvSpPr>
          <p:nvPr>
            <p:ph type="sldNum" sz="quarter" idx="5"/>
          </p:nvPr>
        </p:nvSpPr>
        <p:spPr>
          <a:ln/>
        </p:spPr>
        <p:txBody>
          <a:bodyPr vert="horz" lIns="0" tIns="0" rIns="0" bIns="0" anchor="b" anchorCtr="0">
            <a:noAutofit/>
          </a:bodyPr>
          <a:lstStyle/>
          <a:p>
            <a:pPr lvl="0"/>
            <a:fld id="{88E6DBD2-A4A9-4185-B777-7C3D10DEBC73}" type="slidenum">
              <a:t>10</a:t>
            </a:fld>
            <a:r>
              <a:rPr lang="de-AT"/>
              <a:t> </a:t>
            </a:r>
          </a:p>
        </p:txBody>
      </p:sp>
      <p:sp>
        <p:nvSpPr>
          <p:cNvPr id="2" name="Slide Image Placeholder 1">
            <a:extLst>
              <a:ext uri="{FF2B5EF4-FFF2-40B4-BE49-F238E27FC236}">
                <a16:creationId xmlns:a16="http://schemas.microsoft.com/office/drawing/2014/main" id="{4342FF4F-9E3A-6DE8-3960-E8B6AB4E508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85F2967-79F0-F781-4ABE-49C77AC772A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a:extLst>
              <a:ext uri="{FF2B5EF4-FFF2-40B4-BE49-F238E27FC236}">
                <a16:creationId xmlns:a16="http://schemas.microsoft.com/office/drawing/2014/main" id="{B8A9C691-C552-E5F2-04D9-68BA474A6F51}"/>
              </a:ext>
            </a:extLst>
          </p:cNvPr>
          <p:cNvSpPr txBox="1">
            <a:spLocks noGrp="1"/>
          </p:cNvSpPr>
          <p:nvPr>
            <p:ph type="hdr" sz="quarter"/>
          </p:nvPr>
        </p:nvSpPr>
        <p:spPr>
          <a:ln/>
        </p:spPr>
        <p:txBody>
          <a:bodyPr vert="horz" lIns="0" tIns="0" rIns="0" bIns="0" anchorCtr="0">
            <a:noAutofit/>
          </a:bodyPr>
          <a:lstStyle/>
          <a:p>
            <a:pPr lvl="0"/>
            <a:r>
              <a:rPr lang="de-AT"/>
              <a:t> </a:t>
            </a:r>
          </a:p>
        </p:txBody>
      </p:sp>
      <p:sp>
        <p:nvSpPr>
          <p:cNvPr id="5" name="Date Placeholder 4">
            <a:extLst>
              <a:ext uri="{FF2B5EF4-FFF2-40B4-BE49-F238E27FC236}">
                <a16:creationId xmlns:a16="http://schemas.microsoft.com/office/drawing/2014/main" id="{14F1662D-158F-1B81-7326-B0C2BF5D6287}"/>
              </a:ext>
            </a:extLst>
          </p:cNvPr>
          <p:cNvSpPr txBox="1">
            <a:spLocks noGrp="1"/>
          </p:cNvSpPr>
          <p:nvPr>
            <p:ph type="dt" idx="1"/>
          </p:nvPr>
        </p:nvSpPr>
        <p:spPr>
          <a:ln/>
        </p:spPr>
        <p:txBody>
          <a:bodyPr vert="horz" lIns="0" tIns="0" rIns="0" bIns="0" anchorCtr="0">
            <a:noAutofit/>
          </a:bodyPr>
          <a:lstStyle/>
          <a:p>
            <a:pPr lvl="0"/>
            <a:r>
              <a:rPr lang="de-AT"/>
              <a:t> </a:t>
            </a:r>
          </a:p>
        </p:txBody>
      </p:sp>
      <p:sp>
        <p:nvSpPr>
          <p:cNvPr id="6" name="Footer Placeholder 5">
            <a:extLst>
              <a:ext uri="{FF2B5EF4-FFF2-40B4-BE49-F238E27FC236}">
                <a16:creationId xmlns:a16="http://schemas.microsoft.com/office/drawing/2014/main" id="{E07ED5CD-F8BC-D445-F3B3-FB11BE808C4F}"/>
              </a:ext>
            </a:extLst>
          </p:cNvPr>
          <p:cNvSpPr txBox="1">
            <a:spLocks noGrp="1"/>
          </p:cNvSpPr>
          <p:nvPr>
            <p:ph type="ftr" sz="quarter" idx="4"/>
          </p:nvPr>
        </p:nvSpPr>
        <p:spPr>
          <a:ln/>
        </p:spPr>
        <p:txBody>
          <a:bodyPr vert="horz" lIns="0" tIns="0" rIns="0" bIns="0" anchor="b" anchorCtr="0">
            <a:noAutofit/>
          </a:bodyPr>
          <a:lstStyle/>
          <a:p>
            <a:pPr lvl="0"/>
            <a:r>
              <a:rPr lang="de-AT"/>
              <a:t> </a:t>
            </a:r>
          </a:p>
        </p:txBody>
      </p:sp>
      <p:sp>
        <p:nvSpPr>
          <p:cNvPr id="7" name="Slide Number Placeholder 6">
            <a:extLst>
              <a:ext uri="{FF2B5EF4-FFF2-40B4-BE49-F238E27FC236}">
                <a16:creationId xmlns:a16="http://schemas.microsoft.com/office/drawing/2014/main" id="{C7EE4C8C-5F7B-FBB6-C827-1BA2A89BB559}"/>
              </a:ext>
            </a:extLst>
          </p:cNvPr>
          <p:cNvSpPr txBox="1">
            <a:spLocks noGrp="1"/>
          </p:cNvSpPr>
          <p:nvPr>
            <p:ph type="sldNum" sz="quarter" idx="5"/>
          </p:nvPr>
        </p:nvSpPr>
        <p:spPr>
          <a:ln/>
        </p:spPr>
        <p:txBody>
          <a:bodyPr vert="horz" lIns="0" tIns="0" rIns="0" bIns="0" anchor="b" anchorCtr="0">
            <a:noAutofit/>
          </a:bodyPr>
          <a:lstStyle/>
          <a:p>
            <a:pPr lvl="0"/>
            <a:fld id="{7D7C15C9-0D42-44FD-8B15-1B2A81A8B410}" type="slidenum">
              <a:t>11</a:t>
            </a:fld>
            <a:r>
              <a:rPr lang="de-AT"/>
              <a:t> </a:t>
            </a:r>
          </a:p>
        </p:txBody>
      </p:sp>
      <p:sp>
        <p:nvSpPr>
          <p:cNvPr id="2" name="Slide Image Placeholder 1">
            <a:extLst>
              <a:ext uri="{FF2B5EF4-FFF2-40B4-BE49-F238E27FC236}">
                <a16:creationId xmlns:a16="http://schemas.microsoft.com/office/drawing/2014/main" id="{26E468D4-EF32-4139-744A-E2FDCDA92D9B}"/>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B9CE6F3-4903-0C80-7CF2-EEC5140BB484}"/>
              </a:ext>
            </a:extLst>
          </p:cNvPr>
          <p:cNvSpPr txBox="1">
            <a:spLocks noGrp="1"/>
          </p:cNvSpPr>
          <p:nvPr>
            <p:ph type="body" sz="quarter" idx="1"/>
          </p:nvPr>
        </p:nvSpPr>
        <p:spPr/>
        <p:txBody>
          <a:bodyPr vert="horz">
            <a:spAutoFit/>
          </a:bodyPr>
          <a:lstStyle/>
          <a:p>
            <a:pPr rtl="0"/>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271-4AED-EF76-D4EB-0BBF5C6BF2D1}"/>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66539-FDA7-A049-8DF3-FFEDB011D199}"/>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D5668-4FDC-94CE-F717-73CAD6F787F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C51DE331-1F34-AD1C-D706-5E360F55C9A4}"/>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8634F906-8656-9F41-87A5-274B301F4050}"/>
              </a:ext>
            </a:extLst>
          </p:cNvPr>
          <p:cNvSpPr>
            <a:spLocks noGrp="1"/>
          </p:cNvSpPr>
          <p:nvPr>
            <p:ph type="sldNum" sz="quarter" idx="12"/>
          </p:nvPr>
        </p:nvSpPr>
        <p:spPr/>
        <p:txBody>
          <a:bodyPr/>
          <a:lstStyle/>
          <a:p>
            <a:pPr lvl="0"/>
            <a:fld id="{C4DAC33A-96BF-427F-B3D6-A9736A1D0ABD}" type="slidenum">
              <a:t>‹#›</a:t>
            </a:fld>
            <a:r>
              <a:rPr lang="de-AT"/>
              <a:t> </a:t>
            </a:r>
          </a:p>
        </p:txBody>
      </p:sp>
    </p:spTree>
    <p:extLst>
      <p:ext uri="{BB962C8B-B14F-4D97-AF65-F5344CB8AC3E}">
        <p14:creationId xmlns:p14="http://schemas.microsoft.com/office/powerpoint/2010/main" val="379474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0074-9EF9-B09C-E0A9-DA1A25D27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936B24-A8D6-7848-E840-5B14C14F8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B20CD-C7F7-7393-4F04-95F06EC5210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4F0122E0-20F1-6BC0-0F16-CE713B988E3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2A2B34EB-C7F4-C72A-EF52-6F4ACB985BC6}"/>
              </a:ext>
            </a:extLst>
          </p:cNvPr>
          <p:cNvSpPr>
            <a:spLocks noGrp="1"/>
          </p:cNvSpPr>
          <p:nvPr>
            <p:ph type="sldNum" sz="quarter" idx="12"/>
          </p:nvPr>
        </p:nvSpPr>
        <p:spPr/>
        <p:txBody>
          <a:bodyPr/>
          <a:lstStyle/>
          <a:p>
            <a:pPr lvl="0"/>
            <a:fld id="{04F339B1-1A70-48D4-B011-DDAC28CAA3A4}" type="slidenum">
              <a:t>‹#›</a:t>
            </a:fld>
            <a:r>
              <a:rPr lang="de-AT"/>
              <a:t> </a:t>
            </a:r>
          </a:p>
        </p:txBody>
      </p:sp>
    </p:spTree>
    <p:extLst>
      <p:ext uri="{BB962C8B-B14F-4D97-AF65-F5344CB8AC3E}">
        <p14:creationId xmlns:p14="http://schemas.microsoft.com/office/powerpoint/2010/main" val="55439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285B0-E0F9-936C-6BA5-6B7634500AB0}"/>
              </a:ext>
            </a:extLst>
          </p:cNvPr>
          <p:cNvSpPr>
            <a:spLocks noGrp="1"/>
          </p:cNvSpPr>
          <p:nvPr>
            <p:ph type="title" orient="vert"/>
          </p:nvPr>
        </p:nvSpPr>
        <p:spPr>
          <a:xfrm>
            <a:off x="7197725" y="269875"/>
            <a:ext cx="2249488" cy="4768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BB9FC-6B9A-2233-A71B-2DDFDCD0AB1A}"/>
              </a:ext>
            </a:extLst>
          </p:cNvPr>
          <p:cNvSpPr>
            <a:spLocks noGrp="1"/>
          </p:cNvSpPr>
          <p:nvPr>
            <p:ph type="body" orient="vert" idx="1"/>
          </p:nvPr>
        </p:nvSpPr>
        <p:spPr>
          <a:xfrm>
            <a:off x="449263" y="269875"/>
            <a:ext cx="6596062" cy="476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65ECF-F93F-C5A2-3C82-D39A198EB87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FB3BE64E-3CFC-CD97-B0B5-C28727FFCA70}"/>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7D66058E-1D3A-40A8-D970-3560D9E43DF9}"/>
              </a:ext>
            </a:extLst>
          </p:cNvPr>
          <p:cNvSpPr>
            <a:spLocks noGrp="1"/>
          </p:cNvSpPr>
          <p:nvPr>
            <p:ph type="sldNum" sz="quarter" idx="12"/>
          </p:nvPr>
        </p:nvSpPr>
        <p:spPr/>
        <p:txBody>
          <a:bodyPr/>
          <a:lstStyle/>
          <a:p>
            <a:pPr lvl="0"/>
            <a:fld id="{31464C25-ADA5-4A78-9651-1E30B806CBAD}" type="slidenum">
              <a:t>‹#›</a:t>
            </a:fld>
            <a:r>
              <a:rPr lang="de-AT"/>
              <a:t> </a:t>
            </a:r>
          </a:p>
        </p:txBody>
      </p:sp>
    </p:spTree>
    <p:extLst>
      <p:ext uri="{BB962C8B-B14F-4D97-AF65-F5344CB8AC3E}">
        <p14:creationId xmlns:p14="http://schemas.microsoft.com/office/powerpoint/2010/main" val="247263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180D-BC56-F947-CA5C-E3160E02E755}"/>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956B97-0D88-08EE-A8BD-50AFD9F6CB76}"/>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A6DF9D-D289-E44A-83B5-F238E2DB3D8C}"/>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1B3E567-CB47-4D76-0605-37F7854FD9A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E67ADADF-EB13-2409-493B-8FAA62093A08}"/>
              </a:ext>
            </a:extLst>
          </p:cNvPr>
          <p:cNvSpPr>
            <a:spLocks noGrp="1"/>
          </p:cNvSpPr>
          <p:nvPr>
            <p:ph type="sldNum" sz="quarter" idx="12"/>
          </p:nvPr>
        </p:nvSpPr>
        <p:spPr/>
        <p:txBody>
          <a:bodyPr/>
          <a:lstStyle/>
          <a:p>
            <a:pPr lvl="0"/>
            <a:fld id="{8D3A9DB4-3906-41E1-8872-58277644E1FC}" type="slidenum">
              <a:t>‹#›</a:t>
            </a:fld>
            <a:r>
              <a:rPr lang="de-AT"/>
              <a:t> </a:t>
            </a:r>
          </a:p>
        </p:txBody>
      </p:sp>
    </p:spTree>
    <p:extLst>
      <p:ext uri="{BB962C8B-B14F-4D97-AF65-F5344CB8AC3E}">
        <p14:creationId xmlns:p14="http://schemas.microsoft.com/office/powerpoint/2010/main" val="146131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37ED-1F59-6AAC-1583-E9689A2BC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B45A8-A4BE-3D0E-FE6A-1F2CAB9D6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9A6A6-160D-BA1E-9D5C-999DC9410A0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BC53FA47-5B8F-DC95-6741-FD26DD55075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16CD1005-AB8A-89B4-B07F-BED490FB7578}"/>
              </a:ext>
            </a:extLst>
          </p:cNvPr>
          <p:cNvSpPr>
            <a:spLocks noGrp="1"/>
          </p:cNvSpPr>
          <p:nvPr>
            <p:ph type="sldNum" sz="quarter" idx="12"/>
          </p:nvPr>
        </p:nvSpPr>
        <p:spPr/>
        <p:txBody>
          <a:bodyPr/>
          <a:lstStyle/>
          <a:p>
            <a:pPr lvl="0"/>
            <a:fld id="{2C029258-55C5-45F9-B462-131448618AF9}" type="slidenum">
              <a:t>‹#›</a:t>
            </a:fld>
            <a:r>
              <a:rPr lang="de-AT"/>
              <a:t> </a:t>
            </a:r>
          </a:p>
        </p:txBody>
      </p:sp>
    </p:spTree>
    <p:extLst>
      <p:ext uri="{BB962C8B-B14F-4D97-AF65-F5344CB8AC3E}">
        <p14:creationId xmlns:p14="http://schemas.microsoft.com/office/powerpoint/2010/main" val="375242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CA40-E494-789C-7D20-D8BECED1F8B9}"/>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30CD5-3494-6E93-6D8B-2435024E03DE}"/>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487F7-D2D1-CBDB-E204-045123D82685}"/>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04228BAE-F461-E578-943D-C388E2D73E42}"/>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8EC65CF4-0C44-0343-660C-9BD6A6020A7A}"/>
              </a:ext>
            </a:extLst>
          </p:cNvPr>
          <p:cNvSpPr>
            <a:spLocks noGrp="1"/>
          </p:cNvSpPr>
          <p:nvPr>
            <p:ph type="sldNum" sz="quarter" idx="12"/>
          </p:nvPr>
        </p:nvSpPr>
        <p:spPr/>
        <p:txBody>
          <a:bodyPr/>
          <a:lstStyle/>
          <a:p>
            <a:pPr lvl="0"/>
            <a:fld id="{071582FE-3066-48A5-B738-2D0C4D351A92}" type="slidenum">
              <a:t>‹#›</a:t>
            </a:fld>
            <a:r>
              <a:rPr lang="de-AT"/>
              <a:t> </a:t>
            </a:r>
          </a:p>
        </p:txBody>
      </p:sp>
    </p:spTree>
    <p:extLst>
      <p:ext uri="{BB962C8B-B14F-4D97-AF65-F5344CB8AC3E}">
        <p14:creationId xmlns:p14="http://schemas.microsoft.com/office/powerpoint/2010/main" val="2790385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C1B1-D244-9AB4-C586-1897A1EAA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6DC3A-15B6-89EA-DA1D-F72CEE6E0C53}"/>
              </a:ext>
            </a:extLst>
          </p:cNvPr>
          <p:cNvSpPr>
            <a:spLocks noGrp="1"/>
          </p:cNvSpPr>
          <p:nvPr>
            <p:ph sz="half" idx="1"/>
          </p:nvPr>
        </p:nvSpPr>
        <p:spPr>
          <a:xfrm>
            <a:off x="539750" y="1439863"/>
            <a:ext cx="4421188"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0B978-B6DF-0794-F0A1-8F929F0C0D42}"/>
              </a:ext>
            </a:extLst>
          </p:cNvPr>
          <p:cNvSpPr>
            <a:spLocks noGrp="1"/>
          </p:cNvSpPr>
          <p:nvPr>
            <p:ph sz="half" idx="2"/>
          </p:nvPr>
        </p:nvSpPr>
        <p:spPr>
          <a:xfrm>
            <a:off x="5113338" y="1439863"/>
            <a:ext cx="4422775" cy="350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C1181-3B8D-83DB-A552-B2029808FDDF}"/>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8C13F014-D6D4-8792-18CA-6CE7C1150786}"/>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CF87188F-EE85-E42A-1333-CEF44A6DDBDF}"/>
              </a:ext>
            </a:extLst>
          </p:cNvPr>
          <p:cNvSpPr>
            <a:spLocks noGrp="1"/>
          </p:cNvSpPr>
          <p:nvPr>
            <p:ph type="sldNum" sz="quarter" idx="12"/>
          </p:nvPr>
        </p:nvSpPr>
        <p:spPr/>
        <p:txBody>
          <a:bodyPr/>
          <a:lstStyle/>
          <a:p>
            <a:pPr lvl="0"/>
            <a:fld id="{1674776A-D392-47DE-ADB5-B9AB8A77A5C3}" type="slidenum">
              <a:t>‹#›</a:t>
            </a:fld>
            <a:r>
              <a:rPr lang="de-AT"/>
              <a:t> </a:t>
            </a:r>
          </a:p>
        </p:txBody>
      </p:sp>
    </p:spTree>
    <p:extLst>
      <p:ext uri="{BB962C8B-B14F-4D97-AF65-F5344CB8AC3E}">
        <p14:creationId xmlns:p14="http://schemas.microsoft.com/office/powerpoint/2010/main" val="1890196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5F6A-BFFC-C185-3A9E-A21691D368E4}"/>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84519-CB06-D3C3-13E2-F1F5F4E24F98}"/>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2D45A-BD31-B760-76CD-182B4A7BB9B9}"/>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78EE4-E86C-F5D5-2F1F-4D09B5D56F17}"/>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688C9-C5CE-C791-AF27-5E9C376E9BD1}"/>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DED8D-2E65-5C16-4FB9-11D4302E39D9}"/>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F9C210B9-3D65-A771-85F9-C5F38EAF3513}"/>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223EA97B-D766-BAA7-8C4D-54FE87926A03}"/>
              </a:ext>
            </a:extLst>
          </p:cNvPr>
          <p:cNvSpPr>
            <a:spLocks noGrp="1"/>
          </p:cNvSpPr>
          <p:nvPr>
            <p:ph type="sldNum" sz="quarter" idx="12"/>
          </p:nvPr>
        </p:nvSpPr>
        <p:spPr/>
        <p:txBody>
          <a:bodyPr/>
          <a:lstStyle/>
          <a:p>
            <a:pPr lvl="0"/>
            <a:fld id="{EF6F0789-7C6F-4825-9EBC-C4B7611E67BF}" type="slidenum">
              <a:t>‹#›</a:t>
            </a:fld>
            <a:r>
              <a:rPr lang="de-AT"/>
              <a:t> </a:t>
            </a:r>
          </a:p>
        </p:txBody>
      </p:sp>
    </p:spTree>
    <p:extLst>
      <p:ext uri="{BB962C8B-B14F-4D97-AF65-F5344CB8AC3E}">
        <p14:creationId xmlns:p14="http://schemas.microsoft.com/office/powerpoint/2010/main" val="120640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A48B-E4E3-A8F4-7FAB-AA8AC460B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4BE9B7-B045-A5BD-7168-D39F347891C8}"/>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CB79D07B-F5CD-E595-77E7-04C07C751625}"/>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FA98CA8B-8E5B-3314-D87A-88F8C69678C9}"/>
              </a:ext>
            </a:extLst>
          </p:cNvPr>
          <p:cNvSpPr>
            <a:spLocks noGrp="1"/>
          </p:cNvSpPr>
          <p:nvPr>
            <p:ph type="sldNum" sz="quarter" idx="12"/>
          </p:nvPr>
        </p:nvSpPr>
        <p:spPr/>
        <p:txBody>
          <a:bodyPr/>
          <a:lstStyle/>
          <a:p>
            <a:pPr lvl="0"/>
            <a:fld id="{508A8915-6CC1-431B-A6E4-B01708AC2CD5}" type="slidenum">
              <a:t>‹#›</a:t>
            </a:fld>
            <a:r>
              <a:rPr lang="de-AT"/>
              <a:t> </a:t>
            </a:r>
          </a:p>
        </p:txBody>
      </p:sp>
    </p:spTree>
    <p:extLst>
      <p:ext uri="{BB962C8B-B14F-4D97-AF65-F5344CB8AC3E}">
        <p14:creationId xmlns:p14="http://schemas.microsoft.com/office/powerpoint/2010/main" val="3816665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36430-08BC-9492-F132-BC0272226D88}"/>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596D371A-81B0-1005-0B92-B2622FEFD9F7}"/>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B6153B9A-0910-0AD5-19E7-79F3A1353E01}"/>
              </a:ext>
            </a:extLst>
          </p:cNvPr>
          <p:cNvSpPr>
            <a:spLocks noGrp="1"/>
          </p:cNvSpPr>
          <p:nvPr>
            <p:ph type="sldNum" sz="quarter" idx="12"/>
          </p:nvPr>
        </p:nvSpPr>
        <p:spPr/>
        <p:txBody>
          <a:bodyPr/>
          <a:lstStyle/>
          <a:p>
            <a:pPr lvl="0"/>
            <a:fld id="{AAC31ABB-735D-4404-A4F6-25718211C037}" type="slidenum">
              <a:t>‹#›</a:t>
            </a:fld>
            <a:r>
              <a:rPr lang="de-AT"/>
              <a:t> </a:t>
            </a:r>
          </a:p>
        </p:txBody>
      </p:sp>
    </p:spTree>
    <p:extLst>
      <p:ext uri="{BB962C8B-B14F-4D97-AF65-F5344CB8AC3E}">
        <p14:creationId xmlns:p14="http://schemas.microsoft.com/office/powerpoint/2010/main" val="78012520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5B01-DC8B-58D2-CB2A-4B3362271E56}"/>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0DA18-E1B3-AF57-40EE-BC95788D33DE}"/>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EBA210-83C4-61BA-F2BC-71FC35934917}"/>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A9E97-C4A0-B1F2-FFD8-FE2C3CEC18AC}"/>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0A6CF3F9-AC99-8CA7-6E17-7652472AEA2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BA01C5E7-3131-3E9F-BFD3-E5919B5D54D9}"/>
              </a:ext>
            </a:extLst>
          </p:cNvPr>
          <p:cNvSpPr>
            <a:spLocks noGrp="1"/>
          </p:cNvSpPr>
          <p:nvPr>
            <p:ph type="sldNum" sz="quarter" idx="12"/>
          </p:nvPr>
        </p:nvSpPr>
        <p:spPr/>
        <p:txBody>
          <a:bodyPr/>
          <a:lstStyle/>
          <a:p>
            <a:pPr lvl="0"/>
            <a:fld id="{64C8C0FB-1473-4989-9743-C502F0D0844B}" type="slidenum">
              <a:t>‹#›</a:t>
            </a:fld>
            <a:r>
              <a:rPr lang="de-AT"/>
              <a:t> </a:t>
            </a:r>
          </a:p>
        </p:txBody>
      </p:sp>
    </p:spTree>
    <p:extLst>
      <p:ext uri="{BB962C8B-B14F-4D97-AF65-F5344CB8AC3E}">
        <p14:creationId xmlns:p14="http://schemas.microsoft.com/office/powerpoint/2010/main" val="187542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52A0-A098-7C14-D51F-51AD48898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ADE85-1930-B1BF-20F6-E91732BAE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1834D-0382-A059-F851-9E1FA84E096B}"/>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00F7D11A-1125-8A19-F305-8E1E2D5BAC43}"/>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4A625A6F-4327-7288-B47C-4D68DF673D80}"/>
              </a:ext>
            </a:extLst>
          </p:cNvPr>
          <p:cNvSpPr>
            <a:spLocks noGrp="1"/>
          </p:cNvSpPr>
          <p:nvPr>
            <p:ph type="sldNum" sz="quarter" idx="12"/>
          </p:nvPr>
        </p:nvSpPr>
        <p:spPr/>
        <p:txBody>
          <a:bodyPr/>
          <a:lstStyle/>
          <a:p>
            <a:pPr lvl="0"/>
            <a:fld id="{D29ABED1-3B14-49D7-93FF-C01E74A53EAA}" type="slidenum">
              <a:t>‹#›</a:t>
            </a:fld>
            <a:r>
              <a:rPr lang="de-AT"/>
              <a:t> </a:t>
            </a:r>
          </a:p>
        </p:txBody>
      </p:sp>
    </p:spTree>
    <p:extLst>
      <p:ext uri="{BB962C8B-B14F-4D97-AF65-F5344CB8AC3E}">
        <p14:creationId xmlns:p14="http://schemas.microsoft.com/office/powerpoint/2010/main" val="1437959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5CA-A12E-145C-398C-ED432F72E81A}"/>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E0EC0-0E61-15D1-25BC-61E1CC2A5472}"/>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E72CDC-7235-14B0-1FB3-DB234ABB29CD}"/>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9C6A6-E2DC-96B5-0F74-AA0712C0B14A}"/>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1C0A0D6D-1809-ABE5-6F51-33CB3140E33F}"/>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A662C8D4-9275-3511-0FE3-F76BC5EE7288}"/>
              </a:ext>
            </a:extLst>
          </p:cNvPr>
          <p:cNvSpPr>
            <a:spLocks noGrp="1"/>
          </p:cNvSpPr>
          <p:nvPr>
            <p:ph type="sldNum" sz="quarter" idx="12"/>
          </p:nvPr>
        </p:nvSpPr>
        <p:spPr/>
        <p:txBody>
          <a:bodyPr/>
          <a:lstStyle/>
          <a:p>
            <a:pPr lvl="0"/>
            <a:fld id="{96F308DD-EEE8-458F-A8AF-9D657D51DE4F}" type="slidenum">
              <a:t>‹#›</a:t>
            </a:fld>
            <a:r>
              <a:rPr lang="de-AT"/>
              <a:t> </a:t>
            </a:r>
          </a:p>
        </p:txBody>
      </p:sp>
    </p:spTree>
    <p:extLst>
      <p:ext uri="{BB962C8B-B14F-4D97-AF65-F5344CB8AC3E}">
        <p14:creationId xmlns:p14="http://schemas.microsoft.com/office/powerpoint/2010/main" val="323433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2CA9-42DA-732E-9F78-50059F147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246E8-8004-7BD3-D027-151E14FF9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E3946-4BBF-B191-CF05-C6AF70FC6678}"/>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8702F2D-89E8-3D4F-97F6-D8C55129B451}"/>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6C24B6F7-226F-B877-FDCB-938633D30593}"/>
              </a:ext>
            </a:extLst>
          </p:cNvPr>
          <p:cNvSpPr>
            <a:spLocks noGrp="1"/>
          </p:cNvSpPr>
          <p:nvPr>
            <p:ph type="sldNum" sz="quarter" idx="12"/>
          </p:nvPr>
        </p:nvSpPr>
        <p:spPr/>
        <p:txBody>
          <a:bodyPr/>
          <a:lstStyle/>
          <a:p>
            <a:pPr lvl="0"/>
            <a:fld id="{7BD0CF11-433D-4A33-A0A0-8088264DCEA7}" type="slidenum">
              <a:t>‹#›</a:t>
            </a:fld>
            <a:r>
              <a:rPr lang="de-AT"/>
              <a:t> </a:t>
            </a:r>
          </a:p>
        </p:txBody>
      </p:sp>
    </p:spTree>
    <p:extLst>
      <p:ext uri="{BB962C8B-B14F-4D97-AF65-F5344CB8AC3E}">
        <p14:creationId xmlns:p14="http://schemas.microsoft.com/office/powerpoint/2010/main" val="3248893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2344F-B684-2167-F87D-30B95EFE548D}"/>
              </a:ext>
            </a:extLst>
          </p:cNvPr>
          <p:cNvSpPr>
            <a:spLocks noGrp="1"/>
          </p:cNvSpPr>
          <p:nvPr>
            <p:ph type="title" orient="vert"/>
          </p:nvPr>
        </p:nvSpPr>
        <p:spPr>
          <a:xfrm>
            <a:off x="7288213" y="88900"/>
            <a:ext cx="2247900" cy="48609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31F4D-8AE4-1C35-F072-5E1A28D5A477}"/>
              </a:ext>
            </a:extLst>
          </p:cNvPr>
          <p:cNvSpPr>
            <a:spLocks noGrp="1"/>
          </p:cNvSpPr>
          <p:nvPr>
            <p:ph type="body" orient="vert" idx="1"/>
          </p:nvPr>
        </p:nvSpPr>
        <p:spPr>
          <a:xfrm>
            <a:off x="539750" y="88900"/>
            <a:ext cx="6596063" cy="4860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C79F1-0D1F-270F-E45C-DCC63A42BA60}"/>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6A00BE39-FEC2-0AD7-9561-0CA452C941A8}"/>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6E11A0BE-91F8-C0F2-EBE6-67D60FF1D88B}"/>
              </a:ext>
            </a:extLst>
          </p:cNvPr>
          <p:cNvSpPr>
            <a:spLocks noGrp="1"/>
          </p:cNvSpPr>
          <p:nvPr>
            <p:ph type="sldNum" sz="quarter" idx="12"/>
          </p:nvPr>
        </p:nvSpPr>
        <p:spPr/>
        <p:txBody>
          <a:bodyPr/>
          <a:lstStyle/>
          <a:p>
            <a:pPr lvl="0"/>
            <a:fld id="{C9BC6D4D-8FA7-4B64-91E2-7260D112084A}" type="slidenum">
              <a:t>‹#›</a:t>
            </a:fld>
            <a:r>
              <a:rPr lang="de-AT"/>
              <a:t> </a:t>
            </a:r>
          </a:p>
        </p:txBody>
      </p:sp>
    </p:spTree>
    <p:extLst>
      <p:ext uri="{BB962C8B-B14F-4D97-AF65-F5344CB8AC3E}">
        <p14:creationId xmlns:p14="http://schemas.microsoft.com/office/powerpoint/2010/main" val="6279675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28F8-68E6-8330-C1AD-47D1D0D579F2}"/>
              </a:ext>
            </a:extLst>
          </p:cNvPr>
          <p:cNvSpPr>
            <a:spLocks noGrp="1"/>
          </p:cNvSpPr>
          <p:nvPr>
            <p:ph type="ctrTitle"/>
          </p:nvPr>
        </p:nvSpPr>
        <p:spPr>
          <a:xfrm>
            <a:off x="1260475" y="927100"/>
            <a:ext cx="7558088" cy="197485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EE5F3-5D22-696E-33BA-42F6CDBFFE2B}"/>
              </a:ext>
            </a:extLst>
          </p:cNvPr>
          <p:cNvSpPr>
            <a:spLocks noGrp="1"/>
          </p:cNvSpPr>
          <p:nvPr>
            <p:ph type="subTitle" idx="1"/>
          </p:nvPr>
        </p:nvSpPr>
        <p:spPr>
          <a:xfrm>
            <a:off x="1260475" y="2978150"/>
            <a:ext cx="7558088" cy="1368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D73B9-2F50-DA03-083B-91461541E31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8CE9700A-5F89-A97E-06A1-021806DFBB07}"/>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02D6FB87-A07A-2755-7810-F5A23BB6E257}"/>
              </a:ext>
            </a:extLst>
          </p:cNvPr>
          <p:cNvSpPr>
            <a:spLocks noGrp="1"/>
          </p:cNvSpPr>
          <p:nvPr>
            <p:ph type="sldNum" sz="quarter" idx="12"/>
          </p:nvPr>
        </p:nvSpPr>
        <p:spPr/>
        <p:txBody>
          <a:bodyPr/>
          <a:lstStyle/>
          <a:p>
            <a:pPr lvl="0"/>
            <a:fld id="{4C3D4063-554E-44FC-A436-656DF4D8F287}" type="slidenum">
              <a:t>‹#›</a:t>
            </a:fld>
            <a:r>
              <a:rPr lang="de-AT"/>
              <a:t> </a:t>
            </a:r>
          </a:p>
        </p:txBody>
      </p:sp>
    </p:spTree>
    <p:extLst>
      <p:ext uri="{BB962C8B-B14F-4D97-AF65-F5344CB8AC3E}">
        <p14:creationId xmlns:p14="http://schemas.microsoft.com/office/powerpoint/2010/main" val="2659446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BB6-6E3A-1F7B-3B59-D2FFFCC25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86EF6-6AD7-D753-6F7B-BA291244C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5C76F-0748-CC23-23A6-61C06BBBDBA5}"/>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6C5AB44F-8E9D-C6A6-092B-26108EF62719}"/>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1E4382A6-0875-6B17-537F-781E89754FB7}"/>
              </a:ext>
            </a:extLst>
          </p:cNvPr>
          <p:cNvSpPr>
            <a:spLocks noGrp="1"/>
          </p:cNvSpPr>
          <p:nvPr>
            <p:ph type="sldNum" sz="quarter" idx="12"/>
          </p:nvPr>
        </p:nvSpPr>
        <p:spPr/>
        <p:txBody>
          <a:bodyPr/>
          <a:lstStyle/>
          <a:p>
            <a:pPr lvl="0"/>
            <a:fld id="{7A352D14-9B89-4B97-A600-D0C31C2B387E}" type="slidenum">
              <a:t>‹#›</a:t>
            </a:fld>
            <a:r>
              <a:rPr lang="de-AT"/>
              <a:t> </a:t>
            </a:r>
          </a:p>
        </p:txBody>
      </p:sp>
    </p:spTree>
    <p:extLst>
      <p:ext uri="{BB962C8B-B14F-4D97-AF65-F5344CB8AC3E}">
        <p14:creationId xmlns:p14="http://schemas.microsoft.com/office/powerpoint/2010/main" val="4158395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E60F-9625-A9BC-4E38-97E2A8BDD084}"/>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B014D7-C0BF-2E21-5D4E-7AFDD32520C6}"/>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E5807-A9FE-7F68-F8F2-61793BC0E36E}"/>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E69AD848-EF2B-7B58-EC55-4C0A8755F746}"/>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5483DCEA-5EB5-7AD8-FACC-248CBA359961}"/>
              </a:ext>
            </a:extLst>
          </p:cNvPr>
          <p:cNvSpPr>
            <a:spLocks noGrp="1"/>
          </p:cNvSpPr>
          <p:nvPr>
            <p:ph type="sldNum" sz="quarter" idx="12"/>
          </p:nvPr>
        </p:nvSpPr>
        <p:spPr/>
        <p:txBody>
          <a:bodyPr/>
          <a:lstStyle/>
          <a:p>
            <a:pPr lvl="0"/>
            <a:fld id="{ABD3E7E5-BE01-4827-873C-6D341D414A19}" type="slidenum">
              <a:t>‹#›</a:t>
            </a:fld>
            <a:r>
              <a:rPr lang="de-AT"/>
              <a:t> </a:t>
            </a:r>
          </a:p>
        </p:txBody>
      </p:sp>
    </p:spTree>
    <p:extLst>
      <p:ext uri="{BB962C8B-B14F-4D97-AF65-F5344CB8AC3E}">
        <p14:creationId xmlns:p14="http://schemas.microsoft.com/office/powerpoint/2010/main" val="1070049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2940-C903-2A84-253C-0C4922FB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5F02E-1232-7830-CB29-1CD8F391D99F}"/>
              </a:ext>
            </a:extLst>
          </p:cNvPr>
          <p:cNvSpPr>
            <a:spLocks noGrp="1"/>
          </p:cNvSpPr>
          <p:nvPr>
            <p:ph sz="half" idx="1"/>
          </p:nvPr>
        </p:nvSpPr>
        <p:spPr>
          <a:xfrm>
            <a:off x="539750" y="1439863"/>
            <a:ext cx="4421188"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80D09-DDB6-3317-BFAA-928C57018C3A}"/>
              </a:ext>
            </a:extLst>
          </p:cNvPr>
          <p:cNvSpPr>
            <a:spLocks noGrp="1"/>
          </p:cNvSpPr>
          <p:nvPr>
            <p:ph sz="half" idx="2"/>
          </p:nvPr>
        </p:nvSpPr>
        <p:spPr>
          <a:xfrm>
            <a:off x="5113338" y="1439863"/>
            <a:ext cx="4422775" cy="4049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8691F-6C26-AD6F-C80D-D326827872E9}"/>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BB6170BE-550C-48F4-7C81-0A41398C08F4}"/>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3C89A1FE-06D0-F01A-007D-59B2CF86BF22}"/>
              </a:ext>
            </a:extLst>
          </p:cNvPr>
          <p:cNvSpPr>
            <a:spLocks noGrp="1"/>
          </p:cNvSpPr>
          <p:nvPr>
            <p:ph type="sldNum" sz="quarter" idx="12"/>
          </p:nvPr>
        </p:nvSpPr>
        <p:spPr/>
        <p:txBody>
          <a:bodyPr/>
          <a:lstStyle/>
          <a:p>
            <a:pPr lvl="0"/>
            <a:fld id="{73D5E6EB-9170-4ADC-972A-AE6BE2E7FE47}" type="slidenum">
              <a:t>‹#›</a:t>
            </a:fld>
            <a:r>
              <a:rPr lang="de-AT"/>
              <a:t> </a:t>
            </a:r>
          </a:p>
        </p:txBody>
      </p:sp>
    </p:spTree>
    <p:extLst>
      <p:ext uri="{BB962C8B-B14F-4D97-AF65-F5344CB8AC3E}">
        <p14:creationId xmlns:p14="http://schemas.microsoft.com/office/powerpoint/2010/main" val="29776151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AA16-E405-A52F-9B9E-4D634317BCB1}"/>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3588E-BEE2-696D-E372-A956537991D9}"/>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A0732E-085F-230A-C38D-77A6FFC8BD1D}"/>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3B455C-7C5A-A1BC-847D-2EFB83DF8FB6}"/>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E8534-2F94-1D0D-6771-3F556683D353}"/>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19435-80E1-FDC2-A235-73996F49786B}"/>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DC29C910-32C0-CB3A-7855-512AFA9C0071}"/>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0A84F238-623B-B76D-4501-659B5B514CFC}"/>
              </a:ext>
            </a:extLst>
          </p:cNvPr>
          <p:cNvSpPr>
            <a:spLocks noGrp="1"/>
          </p:cNvSpPr>
          <p:nvPr>
            <p:ph type="sldNum" sz="quarter" idx="12"/>
          </p:nvPr>
        </p:nvSpPr>
        <p:spPr/>
        <p:txBody>
          <a:bodyPr/>
          <a:lstStyle/>
          <a:p>
            <a:pPr lvl="0"/>
            <a:fld id="{8734ADAB-35E3-4A2D-B9BE-51086A3320E2}" type="slidenum">
              <a:t>‹#›</a:t>
            </a:fld>
            <a:r>
              <a:rPr lang="de-AT"/>
              <a:t> </a:t>
            </a:r>
          </a:p>
        </p:txBody>
      </p:sp>
    </p:spTree>
    <p:extLst>
      <p:ext uri="{BB962C8B-B14F-4D97-AF65-F5344CB8AC3E}">
        <p14:creationId xmlns:p14="http://schemas.microsoft.com/office/powerpoint/2010/main" val="2801783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361F-2DB3-EB8E-DFFE-A34B1D220F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31F65-9D57-0D2C-CC40-9A78A8C42892}"/>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EA8D21B0-F535-3B67-0A3A-6A0F30E341C6}"/>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4C4A67FD-2800-7794-687B-405FAC8AA1F6}"/>
              </a:ext>
            </a:extLst>
          </p:cNvPr>
          <p:cNvSpPr>
            <a:spLocks noGrp="1"/>
          </p:cNvSpPr>
          <p:nvPr>
            <p:ph type="sldNum" sz="quarter" idx="12"/>
          </p:nvPr>
        </p:nvSpPr>
        <p:spPr/>
        <p:txBody>
          <a:bodyPr/>
          <a:lstStyle/>
          <a:p>
            <a:pPr lvl="0"/>
            <a:fld id="{C8CEFC7D-769E-488B-926D-CD97B1D6EE32}" type="slidenum">
              <a:t>‹#›</a:t>
            </a:fld>
            <a:r>
              <a:rPr lang="de-AT"/>
              <a:t> </a:t>
            </a:r>
          </a:p>
        </p:txBody>
      </p:sp>
    </p:spTree>
    <p:extLst>
      <p:ext uri="{BB962C8B-B14F-4D97-AF65-F5344CB8AC3E}">
        <p14:creationId xmlns:p14="http://schemas.microsoft.com/office/powerpoint/2010/main" val="2325750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B6DBE-8F19-1DDB-642E-1E0E7E1D3A12}"/>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CD72A951-70AF-CC42-2E73-00C5B82C4C56}"/>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695FA32B-E82C-6277-7D15-355BB1BB9300}"/>
              </a:ext>
            </a:extLst>
          </p:cNvPr>
          <p:cNvSpPr>
            <a:spLocks noGrp="1"/>
          </p:cNvSpPr>
          <p:nvPr>
            <p:ph type="sldNum" sz="quarter" idx="12"/>
          </p:nvPr>
        </p:nvSpPr>
        <p:spPr/>
        <p:txBody>
          <a:bodyPr/>
          <a:lstStyle/>
          <a:p>
            <a:pPr lvl="0"/>
            <a:fld id="{955F9B32-9942-4D2C-84BB-48CD78AC8564}" type="slidenum">
              <a:t>‹#›</a:t>
            </a:fld>
            <a:r>
              <a:rPr lang="de-AT"/>
              <a:t> </a:t>
            </a:r>
          </a:p>
        </p:txBody>
      </p:sp>
    </p:spTree>
    <p:extLst>
      <p:ext uri="{BB962C8B-B14F-4D97-AF65-F5344CB8AC3E}">
        <p14:creationId xmlns:p14="http://schemas.microsoft.com/office/powerpoint/2010/main" val="299796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9890-9A1F-19F6-0FEF-472AC140F663}"/>
              </a:ext>
            </a:extLst>
          </p:cNvPr>
          <p:cNvSpPr>
            <a:spLocks noGrp="1"/>
          </p:cNvSpPr>
          <p:nvPr>
            <p:ph type="title"/>
          </p:nvPr>
        </p:nvSpPr>
        <p:spPr>
          <a:xfrm>
            <a:off x="687388" y="1412875"/>
            <a:ext cx="8691562" cy="235902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C7BB7-B0B0-C0DD-D893-94CB3A254BB1}"/>
              </a:ext>
            </a:extLst>
          </p:cNvPr>
          <p:cNvSpPr>
            <a:spLocks noGrp="1"/>
          </p:cNvSpPr>
          <p:nvPr>
            <p:ph type="body" idx="1"/>
          </p:nvPr>
        </p:nvSpPr>
        <p:spPr>
          <a:xfrm>
            <a:off x="687388" y="3794125"/>
            <a:ext cx="8691562" cy="12398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E306B-F034-BF94-BCEF-94F7A7DAA3A3}"/>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7EA21AB-8E4D-8108-67FD-E6E4631CF2B7}"/>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47C2503-F157-A1D5-04D8-A325BE20C6D0}"/>
              </a:ext>
            </a:extLst>
          </p:cNvPr>
          <p:cNvSpPr>
            <a:spLocks noGrp="1"/>
          </p:cNvSpPr>
          <p:nvPr>
            <p:ph type="sldNum" sz="quarter" idx="12"/>
          </p:nvPr>
        </p:nvSpPr>
        <p:spPr/>
        <p:txBody>
          <a:bodyPr/>
          <a:lstStyle/>
          <a:p>
            <a:pPr lvl="0"/>
            <a:fld id="{FF193D8B-1D99-4005-AE6B-5EF4832014A5}" type="slidenum">
              <a:t>‹#›</a:t>
            </a:fld>
            <a:r>
              <a:rPr lang="de-AT"/>
              <a:t> </a:t>
            </a:r>
          </a:p>
        </p:txBody>
      </p:sp>
    </p:spTree>
    <p:extLst>
      <p:ext uri="{BB962C8B-B14F-4D97-AF65-F5344CB8AC3E}">
        <p14:creationId xmlns:p14="http://schemas.microsoft.com/office/powerpoint/2010/main" val="942088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0429-AB7F-7425-A8FE-D10E60EBEB2B}"/>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3F7A0F-DDFA-26C5-E2C2-FA341699A3DE}"/>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A4BEF-A7E5-CD31-3AF8-BE05261BBB56}"/>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1173D-6F3B-BA51-F1A8-2D634806974B}"/>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550FED01-DABD-151C-3C91-28D76E2EB499}"/>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BFD4F1F8-09D8-95EB-D0F6-88EC6A7FDE1D}"/>
              </a:ext>
            </a:extLst>
          </p:cNvPr>
          <p:cNvSpPr>
            <a:spLocks noGrp="1"/>
          </p:cNvSpPr>
          <p:nvPr>
            <p:ph type="sldNum" sz="quarter" idx="12"/>
          </p:nvPr>
        </p:nvSpPr>
        <p:spPr/>
        <p:txBody>
          <a:bodyPr/>
          <a:lstStyle/>
          <a:p>
            <a:pPr lvl="0"/>
            <a:fld id="{5634E752-DF00-4384-A656-8570735AD1C5}" type="slidenum">
              <a:t>‹#›</a:t>
            </a:fld>
            <a:r>
              <a:rPr lang="de-AT"/>
              <a:t> </a:t>
            </a:r>
          </a:p>
        </p:txBody>
      </p:sp>
    </p:spTree>
    <p:extLst>
      <p:ext uri="{BB962C8B-B14F-4D97-AF65-F5344CB8AC3E}">
        <p14:creationId xmlns:p14="http://schemas.microsoft.com/office/powerpoint/2010/main" val="4270837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DF61-D760-80C7-DA26-D6E356188123}"/>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45A6B-D39E-6B56-0250-E6667C5A1584}"/>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FD0935-743E-529B-8F60-4D85B173C6B2}"/>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323AD-CAAE-FBBB-9152-28AB1325E0A1}"/>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9B6158C2-BE84-D87E-75A4-6CA54D86E847}"/>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55B9D8CE-3C46-E7ED-EA89-427607249361}"/>
              </a:ext>
            </a:extLst>
          </p:cNvPr>
          <p:cNvSpPr>
            <a:spLocks noGrp="1"/>
          </p:cNvSpPr>
          <p:nvPr>
            <p:ph type="sldNum" sz="quarter" idx="12"/>
          </p:nvPr>
        </p:nvSpPr>
        <p:spPr/>
        <p:txBody>
          <a:bodyPr/>
          <a:lstStyle/>
          <a:p>
            <a:pPr lvl="0"/>
            <a:fld id="{EDDAA1CB-CA37-4A43-94C0-603DD559C42A}" type="slidenum">
              <a:t>‹#›</a:t>
            </a:fld>
            <a:r>
              <a:rPr lang="de-AT"/>
              <a:t> </a:t>
            </a:r>
          </a:p>
        </p:txBody>
      </p:sp>
    </p:spTree>
    <p:extLst>
      <p:ext uri="{BB962C8B-B14F-4D97-AF65-F5344CB8AC3E}">
        <p14:creationId xmlns:p14="http://schemas.microsoft.com/office/powerpoint/2010/main" val="3796880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D34F-0C67-CACF-D288-6AB4483153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16A66-F131-9E97-C0DE-FBC0B617E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88AA0-39B1-8380-4FD1-F9A2743D2684}"/>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96C1F838-9B64-63E3-B32D-3156F3D0A4B4}"/>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BE6FD06B-0C14-EA00-10BE-501F374FDFF3}"/>
              </a:ext>
            </a:extLst>
          </p:cNvPr>
          <p:cNvSpPr>
            <a:spLocks noGrp="1"/>
          </p:cNvSpPr>
          <p:nvPr>
            <p:ph type="sldNum" sz="quarter" idx="12"/>
          </p:nvPr>
        </p:nvSpPr>
        <p:spPr/>
        <p:txBody>
          <a:bodyPr/>
          <a:lstStyle/>
          <a:p>
            <a:pPr lvl="0"/>
            <a:fld id="{B232E05D-19D7-4926-BFB4-369CDDB01B16}" type="slidenum">
              <a:t>‹#›</a:t>
            </a:fld>
            <a:r>
              <a:rPr lang="de-AT"/>
              <a:t> </a:t>
            </a:r>
          </a:p>
        </p:txBody>
      </p:sp>
    </p:spTree>
    <p:extLst>
      <p:ext uri="{BB962C8B-B14F-4D97-AF65-F5344CB8AC3E}">
        <p14:creationId xmlns:p14="http://schemas.microsoft.com/office/powerpoint/2010/main" val="30098255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D6D56-7788-FBE0-577F-17F5BC6E2221}"/>
              </a:ext>
            </a:extLst>
          </p:cNvPr>
          <p:cNvSpPr>
            <a:spLocks noGrp="1"/>
          </p:cNvSpPr>
          <p:nvPr>
            <p:ph type="title" orient="vert"/>
          </p:nvPr>
        </p:nvSpPr>
        <p:spPr>
          <a:xfrm>
            <a:off x="7288213" y="269875"/>
            <a:ext cx="2247900" cy="52197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7BD86-C95E-D915-0000-CC5AEF24049E}"/>
              </a:ext>
            </a:extLst>
          </p:cNvPr>
          <p:cNvSpPr>
            <a:spLocks noGrp="1"/>
          </p:cNvSpPr>
          <p:nvPr>
            <p:ph type="body" orient="vert" idx="1"/>
          </p:nvPr>
        </p:nvSpPr>
        <p:spPr>
          <a:xfrm>
            <a:off x="539750" y="269875"/>
            <a:ext cx="6596063" cy="521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0AB45-ED35-5059-DB54-1EA73702264E}"/>
              </a:ext>
            </a:extLst>
          </p:cNvPr>
          <p:cNvSpPr>
            <a:spLocks noGrp="1"/>
          </p:cNvSpPr>
          <p:nvPr>
            <p:ph type="dt" sz="half" idx="10"/>
          </p:nvPr>
        </p:nvSpPr>
        <p:spPr/>
        <p:txBody>
          <a:bodyPr/>
          <a:lstStyle/>
          <a:p>
            <a:pPr lvl="0"/>
            <a:r>
              <a:rPr lang="de-AT"/>
              <a:t> </a:t>
            </a:r>
          </a:p>
        </p:txBody>
      </p:sp>
      <p:sp>
        <p:nvSpPr>
          <p:cNvPr id="5" name="Footer Placeholder 4">
            <a:extLst>
              <a:ext uri="{FF2B5EF4-FFF2-40B4-BE49-F238E27FC236}">
                <a16:creationId xmlns:a16="http://schemas.microsoft.com/office/drawing/2014/main" id="{23C5B7FE-AD5B-6FA2-14EE-D70944C4D012}"/>
              </a:ext>
            </a:extLst>
          </p:cNvPr>
          <p:cNvSpPr>
            <a:spLocks noGrp="1"/>
          </p:cNvSpPr>
          <p:nvPr>
            <p:ph type="ftr" sz="quarter" idx="11"/>
          </p:nvPr>
        </p:nvSpPr>
        <p:spPr/>
        <p:txBody>
          <a:bodyPr/>
          <a:lstStyle/>
          <a:p>
            <a:pPr lvl="0"/>
            <a:r>
              <a:rPr lang="de-AT"/>
              <a:t> </a:t>
            </a:r>
          </a:p>
        </p:txBody>
      </p:sp>
      <p:sp>
        <p:nvSpPr>
          <p:cNvPr id="6" name="Slide Number Placeholder 5">
            <a:extLst>
              <a:ext uri="{FF2B5EF4-FFF2-40B4-BE49-F238E27FC236}">
                <a16:creationId xmlns:a16="http://schemas.microsoft.com/office/drawing/2014/main" id="{DAA690F5-38E1-752D-728C-DDA97F984AB0}"/>
              </a:ext>
            </a:extLst>
          </p:cNvPr>
          <p:cNvSpPr>
            <a:spLocks noGrp="1"/>
          </p:cNvSpPr>
          <p:nvPr>
            <p:ph type="sldNum" sz="quarter" idx="12"/>
          </p:nvPr>
        </p:nvSpPr>
        <p:spPr/>
        <p:txBody>
          <a:bodyPr/>
          <a:lstStyle/>
          <a:p>
            <a:pPr lvl="0"/>
            <a:fld id="{CF6DF845-B9DF-4300-B731-A323071E0BCA}" type="slidenum">
              <a:t>‹#›</a:t>
            </a:fld>
            <a:r>
              <a:rPr lang="de-AT"/>
              <a:t> </a:t>
            </a:r>
          </a:p>
        </p:txBody>
      </p:sp>
    </p:spTree>
    <p:extLst>
      <p:ext uri="{BB962C8B-B14F-4D97-AF65-F5344CB8AC3E}">
        <p14:creationId xmlns:p14="http://schemas.microsoft.com/office/powerpoint/2010/main" val="348095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A215-2C0F-5804-F1F2-FCCA57DBE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43A3B-DE76-4B6C-9F40-211B4E80235C}"/>
              </a:ext>
            </a:extLst>
          </p:cNvPr>
          <p:cNvSpPr>
            <a:spLocks noGrp="1"/>
          </p:cNvSpPr>
          <p:nvPr>
            <p:ph sz="half" idx="1"/>
          </p:nvPr>
        </p:nvSpPr>
        <p:spPr>
          <a:xfrm>
            <a:off x="449263" y="3868738"/>
            <a:ext cx="4422775" cy="1169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C3C80-0155-4306-E98E-4514CDF45BAB}"/>
              </a:ext>
            </a:extLst>
          </p:cNvPr>
          <p:cNvSpPr>
            <a:spLocks noGrp="1"/>
          </p:cNvSpPr>
          <p:nvPr>
            <p:ph sz="half" idx="2"/>
          </p:nvPr>
        </p:nvSpPr>
        <p:spPr>
          <a:xfrm>
            <a:off x="5024438" y="3868738"/>
            <a:ext cx="4422775" cy="1169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11D07-CDD7-57DB-5682-460F937E4111}"/>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537DD538-CB93-002A-0222-EE6001E56EFE}"/>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EA8D1AD3-01B3-629D-B309-B4AC7FD14C4B}"/>
              </a:ext>
            </a:extLst>
          </p:cNvPr>
          <p:cNvSpPr>
            <a:spLocks noGrp="1"/>
          </p:cNvSpPr>
          <p:nvPr>
            <p:ph type="sldNum" sz="quarter" idx="12"/>
          </p:nvPr>
        </p:nvSpPr>
        <p:spPr/>
        <p:txBody>
          <a:bodyPr/>
          <a:lstStyle/>
          <a:p>
            <a:pPr lvl="0"/>
            <a:fld id="{9FD20379-DA94-4E81-A36A-FA97507662F5}" type="slidenum">
              <a:t>‹#›</a:t>
            </a:fld>
            <a:r>
              <a:rPr lang="de-AT"/>
              <a:t> </a:t>
            </a:r>
          </a:p>
        </p:txBody>
      </p:sp>
    </p:spTree>
    <p:extLst>
      <p:ext uri="{BB962C8B-B14F-4D97-AF65-F5344CB8AC3E}">
        <p14:creationId xmlns:p14="http://schemas.microsoft.com/office/powerpoint/2010/main" val="357091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1429-EC6A-8D6F-A1A0-B2DA740AE870}"/>
              </a:ext>
            </a:extLst>
          </p:cNvPr>
          <p:cNvSpPr>
            <a:spLocks noGrp="1"/>
          </p:cNvSpPr>
          <p:nvPr>
            <p:ph type="title"/>
          </p:nvPr>
        </p:nvSpPr>
        <p:spPr>
          <a:xfrm>
            <a:off x="693738" y="301625"/>
            <a:ext cx="8691562" cy="10953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524A78-A083-32B5-F9D7-77F5CA48F96C}"/>
              </a:ext>
            </a:extLst>
          </p:cNvPr>
          <p:cNvSpPr>
            <a:spLocks noGrp="1"/>
          </p:cNvSpPr>
          <p:nvPr>
            <p:ph type="body" idx="1"/>
          </p:nvPr>
        </p:nvSpPr>
        <p:spPr>
          <a:xfrm>
            <a:off x="693738" y="1389063"/>
            <a:ext cx="426402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0F302-E84F-E09F-2B6C-2C203262018A}"/>
              </a:ext>
            </a:extLst>
          </p:cNvPr>
          <p:cNvSpPr>
            <a:spLocks noGrp="1"/>
          </p:cNvSpPr>
          <p:nvPr>
            <p:ph sz="half" idx="2"/>
          </p:nvPr>
        </p:nvSpPr>
        <p:spPr>
          <a:xfrm>
            <a:off x="693738" y="2070100"/>
            <a:ext cx="426402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2B4EFC-7D7E-FDF2-DB51-D749811E45E3}"/>
              </a:ext>
            </a:extLst>
          </p:cNvPr>
          <p:cNvSpPr>
            <a:spLocks noGrp="1"/>
          </p:cNvSpPr>
          <p:nvPr>
            <p:ph type="body" sz="quarter" idx="3"/>
          </p:nvPr>
        </p:nvSpPr>
        <p:spPr>
          <a:xfrm>
            <a:off x="5102225" y="1389063"/>
            <a:ext cx="4283075" cy="681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6C445-5CF1-A51A-D137-AD3CF01A2F8A}"/>
              </a:ext>
            </a:extLst>
          </p:cNvPr>
          <p:cNvSpPr>
            <a:spLocks noGrp="1"/>
          </p:cNvSpPr>
          <p:nvPr>
            <p:ph sz="quarter" idx="4"/>
          </p:nvPr>
        </p:nvSpPr>
        <p:spPr>
          <a:xfrm>
            <a:off x="5102225" y="2070100"/>
            <a:ext cx="4283075" cy="3046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7B1F0-E39F-B07F-A538-BC2B013009EA}"/>
              </a:ext>
            </a:extLst>
          </p:cNvPr>
          <p:cNvSpPr>
            <a:spLocks noGrp="1"/>
          </p:cNvSpPr>
          <p:nvPr>
            <p:ph type="dt" sz="half" idx="10"/>
          </p:nvPr>
        </p:nvSpPr>
        <p:spPr/>
        <p:txBody>
          <a:bodyPr/>
          <a:lstStyle/>
          <a:p>
            <a:pPr lvl="0"/>
            <a:r>
              <a:rPr lang="de-AT"/>
              <a:t> </a:t>
            </a:r>
          </a:p>
        </p:txBody>
      </p:sp>
      <p:sp>
        <p:nvSpPr>
          <p:cNvPr id="8" name="Footer Placeholder 7">
            <a:extLst>
              <a:ext uri="{FF2B5EF4-FFF2-40B4-BE49-F238E27FC236}">
                <a16:creationId xmlns:a16="http://schemas.microsoft.com/office/drawing/2014/main" id="{7CA9AACF-80CD-A44D-9657-0B872E019810}"/>
              </a:ext>
            </a:extLst>
          </p:cNvPr>
          <p:cNvSpPr>
            <a:spLocks noGrp="1"/>
          </p:cNvSpPr>
          <p:nvPr>
            <p:ph type="ftr" sz="quarter" idx="11"/>
          </p:nvPr>
        </p:nvSpPr>
        <p:spPr/>
        <p:txBody>
          <a:bodyPr/>
          <a:lstStyle/>
          <a:p>
            <a:pPr lvl="0"/>
            <a:r>
              <a:rPr lang="de-AT"/>
              <a:t> </a:t>
            </a:r>
          </a:p>
        </p:txBody>
      </p:sp>
      <p:sp>
        <p:nvSpPr>
          <p:cNvPr id="9" name="Slide Number Placeholder 8">
            <a:extLst>
              <a:ext uri="{FF2B5EF4-FFF2-40B4-BE49-F238E27FC236}">
                <a16:creationId xmlns:a16="http://schemas.microsoft.com/office/drawing/2014/main" id="{E14742C4-9632-8CB1-AE2E-8116F21E8AB2}"/>
              </a:ext>
            </a:extLst>
          </p:cNvPr>
          <p:cNvSpPr>
            <a:spLocks noGrp="1"/>
          </p:cNvSpPr>
          <p:nvPr>
            <p:ph type="sldNum" sz="quarter" idx="12"/>
          </p:nvPr>
        </p:nvSpPr>
        <p:spPr/>
        <p:txBody>
          <a:bodyPr/>
          <a:lstStyle/>
          <a:p>
            <a:pPr lvl="0"/>
            <a:fld id="{DC63DCDA-7681-45DD-A709-57BBA257B9F2}" type="slidenum">
              <a:t>‹#›</a:t>
            </a:fld>
            <a:r>
              <a:rPr lang="de-AT"/>
              <a:t> </a:t>
            </a:r>
          </a:p>
        </p:txBody>
      </p:sp>
    </p:spTree>
    <p:extLst>
      <p:ext uri="{BB962C8B-B14F-4D97-AF65-F5344CB8AC3E}">
        <p14:creationId xmlns:p14="http://schemas.microsoft.com/office/powerpoint/2010/main" val="243293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40B-7E10-AC4A-3A5D-0265EE4BD4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8F819-2DAF-4683-37BE-BE98E62481E1}"/>
              </a:ext>
            </a:extLst>
          </p:cNvPr>
          <p:cNvSpPr>
            <a:spLocks noGrp="1"/>
          </p:cNvSpPr>
          <p:nvPr>
            <p:ph type="dt" sz="half" idx="10"/>
          </p:nvPr>
        </p:nvSpPr>
        <p:spPr/>
        <p:txBody>
          <a:bodyPr/>
          <a:lstStyle/>
          <a:p>
            <a:pPr lvl="0"/>
            <a:r>
              <a:rPr lang="de-AT"/>
              <a:t> </a:t>
            </a:r>
          </a:p>
        </p:txBody>
      </p:sp>
      <p:sp>
        <p:nvSpPr>
          <p:cNvPr id="4" name="Footer Placeholder 3">
            <a:extLst>
              <a:ext uri="{FF2B5EF4-FFF2-40B4-BE49-F238E27FC236}">
                <a16:creationId xmlns:a16="http://schemas.microsoft.com/office/drawing/2014/main" id="{EDF9EF72-DD19-5DB1-767D-2A1DB0CEF544}"/>
              </a:ext>
            </a:extLst>
          </p:cNvPr>
          <p:cNvSpPr>
            <a:spLocks noGrp="1"/>
          </p:cNvSpPr>
          <p:nvPr>
            <p:ph type="ftr" sz="quarter" idx="11"/>
          </p:nvPr>
        </p:nvSpPr>
        <p:spPr/>
        <p:txBody>
          <a:bodyPr/>
          <a:lstStyle/>
          <a:p>
            <a:pPr lvl="0"/>
            <a:r>
              <a:rPr lang="de-AT"/>
              <a:t> </a:t>
            </a:r>
          </a:p>
        </p:txBody>
      </p:sp>
      <p:sp>
        <p:nvSpPr>
          <p:cNvPr id="5" name="Slide Number Placeholder 4">
            <a:extLst>
              <a:ext uri="{FF2B5EF4-FFF2-40B4-BE49-F238E27FC236}">
                <a16:creationId xmlns:a16="http://schemas.microsoft.com/office/drawing/2014/main" id="{5933EDA6-FCD9-1655-0C1A-AD1010332744}"/>
              </a:ext>
            </a:extLst>
          </p:cNvPr>
          <p:cNvSpPr>
            <a:spLocks noGrp="1"/>
          </p:cNvSpPr>
          <p:nvPr>
            <p:ph type="sldNum" sz="quarter" idx="12"/>
          </p:nvPr>
        </p:nvSpPr>
        <p:spPr/>
        <p:txBody>
          <a:bodyPr/>
          <a:lstStyle/>
          <a:p>
            <a:pPr lvl="0"/>
            <a:fld id="{9237E913-386A-48CB-B26E-C993BA353EC7}" type="slidenum">
              <a:t>‹#›</a:t>
            </a:fld>
            <a:r>
              <a:rPr lang="de-AT"/>
              <a:t> </a:t>
            </a:r>
          </a:p>
        </p:txBody>
      </p:sp>
    </p:spTree>
    <p:extLst>
      <p:ext uri="{BB962C8B-B14F-4D97-AF65-F5344CB8AC3E}">
        <p14:creationId xmlns:p14="http://schemas.microsoft.com/office/powerpoint/2010/main" val="193981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E94F6-DA03-674A-14A7-654890CCB9E0}"/>
              </a:ext>
            </a:extLst>
          </p:cNvPr>
          <p:cNvSpPr>
            <a:spLocks noGrp="1"/>
          </p:cNvSpPr>
          <p:nvPr>
            <p:ph type="dt" sz="half" idx="10"/>
          </p:nvPr>
        </p:nvSpPr>
        <p:spPr/>
        <p:txBody>
          <a:bodyPr/>
          <a:lstStyle/>
          <a:p>
            <a:pPr lvl="0"/>
            <a:r>
              <a:rPr lang="de-AT"/>
              <a:t> </a:t>
            </a:r>
          </a:p>
        </p:txBody>
      </p:sp>
      <p:sp>
        <p:nvSpPr>
          <p:cNvPr id="3" name="Footer Placeholder 2">
            <a:extLst>
              <a:ext uri="{FF2B5EF4-FFF2-40B4-BE49-F238E27FC236}">
                <a16:creationId xmlns:a16="http://schemas.microsoft.com/office/drawing/2014/main" id="{E990721F-3968-B364-B42C-B62DEB5E56DD}"/>
              </a:ext>
            </a:extLst>
          </p:cNvPr>
          <p:cNvSpPr>
            <a:spLocks noGrp="1"/>
          </p:cNvSpPr>
          <p:nvPr>
            <p:ph type="ftr" sz="quarter" idx="11"/>
          </p:nvPr>
        </p:nvSpPr>
        <p:spPr/>
        <p:txBody>
          <a:bodyPr/>
          <a:lstStyle/>
          <a:p>
            <a:pPr lvl="0"/>
            <a:r>
              <a:rPr lang="de-AT"/>
              <a:t> </a:t>
            </a:r>
          </a:p>
        </p:txBody>
      </p:sp>
      <p:sp>
        <p:nvSpPr>
          <p:cNvPr id="4" name="Slide Number Placeholder 3">
            <a:extLst>
              <a:ext uri="{FF2B5EF4-FFF2-40B4-BE49-F238E27FC236}">
                <a16:creationId xmlns:a16="http://schemas.microsoft.com/office/drawing/2014/main" id="{4E25690E-CC02-1B36-746E-266E2F49778D}"/>
              </a:ext>
            </a:extLst>
          </p:cNvPr>
          <p:cNvSpPr>
            <a:spLocks noGrp="1"/>
          </p:cNvSpPr>
          <p:nvPr>
            <p:ph type="sldNum" sz="quarter" idx="12"/>
          </p:nvPr>
        </p:nvSpPr>
        <p:spPr/>
        <p:txBody>
          <a:bodyPr/>
          <a:lstStyle/>
          <a:p>
            <a:pPr lvl="0"/>
            <a:fld id="{C0587502-05A8-4364-A14D-426C9BFE35DD}" type="slidenum">
              <a:t>‹#›</a:t>
            </a:fld>
            <a:r>
              <a:rPr lang="de-AT"/>
              <a:t> </a:t>
            </a:r>
          </a:p>
        </p:txBody>
      </p:sp>
    </p:spTree>
    <p:extLst>
      <p:ext uri="{BB962C8B-B14F-4D97-AF65-F5344CB8AC3E}">
        <p14:creationId xmlns:p14="http://schemas.microsoft.com/office/powerpoint/2010/main" val="15251884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7976-2679-F245-1D89-8B07FC3F9478}"/>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875D6-46E3-895C-97A3-0307CAB72E74}"/>
              </a:ext>
            </a:extLst>
          </p:cNvPr>
          <p:cNvSpPr>
            <a:spLocks noGrp="1"/>
          </p:cNvSpPr>
          <p:nvPr>
            <p:ph idx="1"/>
          </p:nvPr>
        </p:nvSpPr>
        <p:spPr>
          <a:xfrm>
            <a:off x="4284663" y="815975"/>
            <a:ext cx="5100637" cy="4029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A07CC-8114-F956-2AE8-9B4570974B0B}"/>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44D33-3E5F-092B-ABE2-DF7CCBAAA00A}"/>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E8C7A5B2-8E6C-17C8-1B63-6A6DA9A9710B}"/>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C8C002D3-B560-CA6E-78FA-FB2CAA1FC597}"/>
              </a:ext>
            </a:extLst>
          </p:cNvPr>
          <p:cNvSpPr>
            <a:spLocks noGrp="1"/>
          </p:cNvSpPr>
          <p:nvPr>
            <p:ph type="sldNum" sz="quarter" idx="12"/>
          </p:nvPr>
        </p:nvSpPr>
        <p:spPr/>
        <p:txBody>
          <a:bodyPr/>
          <a:lstStyle/>
          <a:p>
            <a:pPr lvl="0"/>
            <a:fld id="{EC319B53-9A87-49A7-B3E8-F99A9D8BCC50}" type="slidenum">
              <a:t>‹#›</a:t>
            </a:fld>
            <a:r>
              <a:rPr lang="de-AT"/>
              <a:t> </a:t>
            </a:r>
          </a:p>
        </p:txBody>
      </p:sp>
    </p:spTree>
    <p:extLst>
      <p:ext uri="{BB962C8B-B14F-4D97-AF65-F5344CB8AC3E}">
        <p14:creationId xmlns:p14="http://schemas.microsoft.com/office/powerpoint/2010/main" val="225326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D8E8-EEA3-D324-5FDE-6EF8C8DACB4A}"/>
              </a:ext>
            </a:extLst>
          </p:cNvPr>
          <p:cNvSpPr>
            <a:spLocks noGrp="1"/>
          </p:cNvSpPr>
          <p:nvPr>
            <p:ph type="title"/>
          </p:nvPr>
        </p:nvSpPr>
        <p:spPr>
          <a:xfrm>
            <a:off x="693738" y="377825"/>
            <a:ext cx="3251200" cy="13223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019FD-8148-1C6B-0925-653125FDE809}"/>
              </a:ext>
            </a:extLst>
          </p:cNvPr>
          <p:cNvSpPr>
            <a:spLocks noGrp="1"/>
          </p:cNvSpPr>
          <p:nvPr>
            <p:ph type="pic" idx="1"/>
          </p:nvPr>
        </p:nvSpPr>
        <p:spPr>
          <a:xfrm>
            <a:off x="4284663" y="815975"/>
            <a:ext cx="5100637" cy="4029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EFCA1-C0F1-3A86-54EE-7D07B7AB3380}"/>
              </a:ext>
            </a:extLst>
          </p:cNvPr>
          <p:cNvSpPr>
            <a:spLocks noGrp="1"/>
          </p:cNvSpPr>
          <p:nvPr>
            <p:ph type="body" sz="half" idx="2"/>
          </p:nvPr>
        </p:nvSpPr>
        <p:spPr>
          <a:xfrm>
            <a:off x="693738" y="1700213"/>
            <a:ext cx="3251200" cy="31511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A84FB-D530-CAB8-D9CE-F85564E3AF99}"/>
              </a:ext>
            </a:extLst>
          </p:cNvPr>
          <p:cNvSpPr>
            <a:spLocks noGrp="1"/>
          </p:cNvSpPr>
          <p:nvPr>
            <p:ph type="dt" sz="half" idx="10"/>
          </p:nvPr>
        </p:nvSpPr>
        <p:spPr/>
        <p:txBody>
          <a:bodyPr/>
          <a:lstStyle/>
          <a:p>
            <a:pPr lvl="0"/>
            <a:r>
              <a:rPr lang="de-AT"/>
              <a:t> </a:t>
            </a:r>
          </a:p>
        </p:txBody>
      </p:sp>
      <p:sp>
        <p:nvSpPr>
          <p:cNvPr id="6" name="Footer Placeholder 5">
            <a:extLst>
              <a:ext uri="{FF2B5EF4-FFF2-40B4-BE49-F238E27FC236}">
                <a16:creationId xmlns:a16="http://schemas.microsoft.com/office/drawing/2014/main" id="{DA9DA7F5-BAC1-469F-7D5A-6AC4DE1BFB48}"/>
              </a:ext>
            </a:extLst>
          </p:cNvPr>
          <p:cNvSpPr>
            <a:spLocks noGrp="1"/>
          </p:cNvSpPr>
          <p:nvPr>
            <p:ph type="ftr" sz="quarter" idx="11"/>
          </p:nvPr>
        </p:nvSpPr>
        <p:spPr/>
        <p:txBody>
          <a:bodyPr/>
          <a:lstStyle/>
          <a:p>
            <a:pPr lvl="0"/>
            <a:r>
              <a:rPr lang="de-AT"/>
              <a:t> </a:t>
            </a:r>
          </a:p>
        </p:txBody>
      </p:sp>
      <p:sp>
        <p:nvSpPr>
          <p:cNvPr id="7" name="Slide Number Placeholder 6">
            <a:extLst>
              <a:ext uri="{FF2B5EF4-FFF2-40B4-BE49-F238E27FC236}">
                <a16:creationId xmlns:a16="http://schemas.microsoft.com/office/drawing/2014/main" id="{5A87C3E9-32CF-BAB5-8E7C-EFE7C23A28BB}"/>
              </a:ext>
            </a:extLst>
          </p:cNvPr>
          <p:cNvSpPr>
            <a:spLocks noGrp="1"/>
          </p:cNvSpPr>
          <p:nvPr>
            <p:ph type="sldNum" sz="quarter" idx="12"/>
          </p:nvPr>
        </p:nvSpPr>
        <p:spPr/>
        <p:txBody>
          <a:bodyPr/>
          <a:lstStyle/>
          <a:p>
            <a:pPr lvl="0"/>
            <a:fld id="{06CEA71C-D0FC-4976-9089-106B4CE805BF}" type="slidenum">
              <a:t>‹#›</a:t>
            </a:fld>
            <a:r>
              <a:rPr lang="de-AT"/>
              <a:t> </a:t>
            </a:r>
          </a:p>
        </p:txBody>
      </p:sp>
    </p:spTree>
    <p:extLst>
      <p:ext uri="{BB962C8B-B14F-4D97-AF65-F5344CB8AC3E}">
        <p14:creationId xmlns:p14="http://schemas.microsoft.com/office/powerpoint/2010/main" val="128403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EDA5689-C770-BB16-4070-C0F1554095BB}"/>
              </a:ext>
            </a:extLst>
          </p:cNvPr>
          <p:cNvSpPr/>
          <p:nvPr/>
        </p:nvSpPr>
        <p:spPr>
          <a:xfrm>
            <a:off x="0" y="3779279"/>
            <a:ext cx="10076760" cy="1889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8000" dir="162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Date Placeholder 2">
            <a:extLst>
              <a:ext uri="{FF2B5EF4-FFF2-40B4-BE49-F238E27FC236}">
                <a16:creationId xmlns:a16="http://schemas.microsoft.com/office/drawing/2014/main" id="{9DA24B62-5B25-CA9A-9BDD-BE9BDA92A2D8}"/>
              </a:ext>
            </a:extLst>
          </p:cNvPr>
          <p:cNvSpPr txBox="1">
            <a:spLocks noGrp="1"/>
          </p:cNvSpPr>
          <p:nvPr>
            <p:ph type="dt" sz="half" idx="2"/>
          </p:nvPr>
        </p:nvSpPr>
        <p:spPr>
          <a:xfrm>
            <a:off x="449639" y="5129279"/>
            <a:ext cx="2339280" cy="450000"/>
          </a:xfrm>
          <a:prstGeom prst="rect">
            <a:avLst/>
          </a:prstGeom>
          <a:noFill/>
        </p:spPr>
        <p:txBody>
          <a:bodyPr vert="horz" lIns="0" tIns="0" rIns="0" bIns="0" anchorCtr="0">
            <a:noAutofit/>
          </a:bodyPr>
          <a:lstStyle>
            <a:lvl1pPr lvl="0"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4" name="Footer Placeholder 3">
            <a:extLst>
              <a:ext uri="{FF2B5EF4-FFF2-40B4-BE49-F238E27FC236}">
                <a16:creationId xmlns:a16="http://schemas.microsoft.com/office/drawing/2014/main" id="{7B0CCA2A-5D8F-35F6-FF60-1E01A9528D6D}"/>
              </a:ext>
            </a:extLst>
          </p:cNvPr>
          <p:cNvSpPr txBox="1">
            <a:spLocks noGrp="1"/>
          </p:cNvSpPr>
          <p:nvPr>
            <p:ph type="ftr" sz="quarter" idx="3"/>
          </p:nvPr>
        </p:nvSpPr>
        <p:spPr>
          <a:xfrm>
            <a:off x="3418560" y="5129279"/>
            <a:ext cx="3238920" cy="450000"/>
          </a:xfrm>
          <a:prstGeom prst="rect">
            <a:avLst/>
          </a:prstGeom>
          <a:noFill/>
        </p:spPr>
        <p:txBody>
          <a:bodyPr vert="horz" lIns="0" tIns="0" rIns="0" bIns="0" anchorCtr="0">
            <a:noAutofit/>
          </a:bodyPr>
          <a:lstStyle>
            <a:lvl1pPr lvl="0" algn="ctr" rtl="0" hangingPunct="0">
              <a:buNone/>
              <a:tabLst/>
              <a:defRPr lang="de-AT" sz="2400" kern="1200">
                <a:solidFill>
                  <a:srgbClr val="DBF5F9"/>
                </a:solidFill>
                <a:latin typeface="Noto Sans" pitchFamily="2"/>
                <a:ea typeface="DejaVu Sans" pitchFamily="2"/>
                <a:cs typeface="DejaVu Sans" pitchFamily="2"/>
              </a:defRPr>
            </a:lvl1pPr>
          </a:lstStyle>
          <a:p>
            <a:pPr lvl="0"/>
            <a:r>
              <a:rPr lang="de-AT"/>
              <a:t> </a:t>
            </a:r>
          </a:p>
        </p:txBody>
      </p:sp>
      <p:sp>
        <p:nvSpPr>
          <p:cNvPr id="5" name="Slide Number Placeholder 4">
            <a:extLst>
              <a:ext uri="{FF2B5EF4-FFF2-40B4-BE49-F238E27FC236}">
                <a16:creationId xmlns:a16="http://schemas.microsoft.com/office/drawing/2014/main" id="{05C14612-F811-CA57-4B23-ACC9CDB24F3C}"/>
              </a:ext>
            </a:extLst>
          </p:cNvPr>
          <p:cNvSpPr txBox="1">
            <a:spLocks noGrp="1"/>
          </p:cNvSpPr>
          <p:nvPr>
            <p:ph type="sldNum" sz="quarter" idx="4"/>
          </p:nvPr>
        </p:nvSpPr>
        <p:spPr>
          <a:xfrm>
            <a:off x="7197479" y="5129279"/>
            <a:ext cx="2339280" cy="450000"/>
          </a:xfrm>
          <a:prstGeom prst="rect">
            <a:avLst/>
          </a:prstGeom>
          <a:noFill/>
        </p:spPr>
        <p:txBody>
          <a:bodyPr vert="horz" lIns="0" tIns="0" rIns="0" bIns="0" anchorCtr="0">
            <a:noAutofit/>
          </a:bodyPr>
          <a:lstStyle>
            <a:lvl1pPr lvl="0" algn="r" rtl="0" hangingPunct="0">
              <a:buNone/>
              <a:tabLst/>
              <a:defRPr lang="de-AT" sz="2400" kern="1200">
                <a:solidFill>
                  <a:srgbClr val="DBF5F9"/>
                </a:solidFill>
                <a:latin typeface="Noto Sans" pitchFamily="2"/>
                <a:ea typeface="DejaVu Sans" pitchFamily="2"/>
                <a:cs typeface="DejaVu Sans" pitchFamily="2"/>
              </a:defRPr>
            </a:lvl1pPr>
          </a:lstStyle>
          <a:p>
            <a:pPr lvl="0"/>
            <a:fld id="{A86865EE-3B5D-43CE-A993-B8A4F60F9D02}" type="slidenum">
              <a:t>‹#›</a:t>
            </a:fld>
            <a:r>
              <a:rPr lang="de-AT"/>
              <a:t> </a:t>
            </a:r>
          </a:p>
        </p:txBody>
      </p:sp>
      <p:sp>
        <p:nvSpPr>
          <p:cNvPr id="6" name="Title Placeholder 5">
            <a:extLst>
              <a:ext uri="{FF2B5EF4-FFF2-40B4-BE49-F238E27FC236}">
                <a16:creationId xmlns:a16="http://schemas.microsoft.com/office/drawing/2014/main" id="{7D1F7B8E-F77C-B064-F4BA-8767B398B51A}"/>
              </a:ext>
            </a:extLst>
          </p:cNvPr>
          <p:cNvSpPr txBox="1">
            <a:spLocks noGrp="1"/>
          </p:cNvSpPr>
          <p:nvPr>
            <p:ph type="title"/>
          </p:nvPr>
        </p:nvSpPr>
        <p:spPr>
          <a:xfrm>
            <a:off x="449639" y="269640"/>
            <a:ext cx="8997119" cy="3239640"/>
          </a:xfrm>
          <a:prstGeom prst="rect">
            <a:avLst/>
          </a:prstGeom>
          <a:noFill/>
          <a:ln>
            <a:noFill/>
          </a:ln>
        </p:spPr>
        <p:txBody>
          <a:bodyPr wrap="none" lIns="0" tIns="0" rIns="0" bIns="0" anchor="b" anchorCtr="0">
            <a:normAutofit/>
          </a:bodyPr>
          <a:lstStyle/>
          <a:p>
            <a:endParaRPr lang="de-AT"/>
          </a:p>
        </p:txBody>
      </p:sp>
      <p:sp>
        <p:nvSpPr>
          <p:cNvPr id="7" name="Text Placeholder 6">
            <a:extLst>
              <a:ext uri="{FF2B5EF4-FFF2-40B4-BE49-F238E27FC236}">
                <a16:creationId xmlns:a16="http://schemas.microsoft.com/office/drawing/2014/main" id="{890F28D7-63F9-F928-876B-CF8B56EF146C}"/>
              </a:ext>
            </a:extLst>
          </p:cNvPr>
          <p:cNvSpPr txBox="1">
            <a:spLocks noGrp="1"/>
          </p:cNvSpPr>
          <p:nvPr>
            <p:ph type="body" idx="1"/>
          </p:nvPr>
        </p:nvSpPr>
        <p:spPr>
          <a:xfrm>
            <a:off x="449639" y="3869279"/>
            <a:ext cx="8997119" cy="117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l" hangingPunct="0">
        <a:lnSpc>
          <a:spcPct val="100000"/>
        </a:lnSpc>
        <a:spcBef>
          <a:spcPts val="0"/>
        </a:spcBef>
        <a:spcAft>
          <a:spcPts val="0"/>
        </a:spcAft>
        <a:tabLst/>
        <a:defRPr lang="de-AT" sz="6000" b="0" i="0" u="none" strike="noStrike" kern="1200" spc="0" baseline="0">
          <a:ln>
            <a:noFill/>
          </a:ln>
          <a:solidFill>
            <a:srgbClr val="04617B"/>
          </a:solidFill>
          <a:latin typeface="Noto Sans" pitchFamily="2"/>
        </a:defRPr>
      </a:lvl1pPr>
    </p:titleStyle>
    <p:bodyStyle>
      <a:lvl1pPr marL="0" marR="0" indent="0" hangingPunct="0">
        <a:spcBef>
          <a:spcPts val="0"/>
        </a:spcBef>
        <a:spcAft>
          <a:spcPts val="921"/>
        </a:spcAft>
        <a:tabLst/>
        <a:defRPr lang="de-AT" sz="2100" b="0" i="0" u="none" strike="noStrike" kern="1200">
          <a:ln>
            <a:noFill/>
          </a:ln>
          <a:solidFill>
            <a:srgbClr val="DBF5F9"/>
          </a:solidFill>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C84627A-B9EC-E395-4198-9B78112274B7}"/>
              </a:ext>
            </a:extLst>
          </p:cNvPr>
          <p:cNvSpPr/>
          <p:nvPr/>
        </p:nvSpPr>
        <p:spPr>
          <a:xfrm flipV="1">
            <a:off x="0" y="0"/>
            <a:ext cx="1007676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2430CE23-26BC-CE3F-4D20-25AE39715E71}"/>
              </a:ext>
            </a:extLst>
          </p:cNvPr>
          <p:cNvSpPr txBox="1">
            <a:spLocks noGrp="1"/>
          </p:cNvSpPr>
          <p:nvPr>
            <p:ph type="title"/>
          </p:nvPr>
        </p:nvSpPr>
        <p:spPr>
          <a:xfrm>
            <a:off x="539640" y="89640"/>
            <a:ext cx="8997119" cy="990000"/>
          </a:xfrm>
          <a:prstGeom prst="rect">
            <a:avLst/>
          </a:prstGeom>
          <a:noFill/>
          <a:ln>
            <a:noFill/>
          </a:ln>
        </p:spPr>
        <p:txBody>
          <a:bodyPr wrap="none" lIns="0" tIns="0" rIns="0" bIns="0" anchor="b" anchorCtr="0">
            <a:normAutofit/>
          </a:bodyPr>
          <a:lstStyle/>
          <a:p>
            <a:endParaRPr lang="de-AT"/>
          </a:p>
        </p:txBody>
      </p:sp>
      <p:sp>
        <p:nvSpPr>
          <p:cNvPr id="4" name="Text Placeholder 3">
            <a:extLst>
              <a:ext uri="{FF2B5EF4-FFF2-40B4-BE49-F238E27FC236}">
                <a16:creationId xmlns:a16="http://schemas.microsoft.com/office/drawing/2014/main" id="{358270E9-CA7C-CEF5-0843-AEEB679B6C84}"/>
              </a:ext>
            </a:extLst>
          </p:cNvPr>
          <p:cNvSpPr txBox="1">
            <a:spLocks noGrp="1"/>
          </p:cNvSpPr>
          <p:nvPr>
            <p:ph type="body" idx="1"/>
          </p:nvPr>
        </p:nvSpPr>
        <p:spPr>
          <a:xfrm>
            <a:off x="539640" y="1439639"/>
            <a:ext cx="8997119" cy="35096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54BBE6F7-DA0B-6A9C-24ED-F1AD2B318C87}"/>
              </a:ext>
            </a:extLst>
          </p:cNvPr>
          <p:cNvSpPr txBox="1">
            <a:spLocks noGrp="1"/>
          </p:cNvSpPr>
          <p:nvPr>
            <p:ph type="dt" sz="half" idx="2"/>
          </p:nvPr>
        </p:nvSpPr>
        <p:spPr>
          <a:xfrm>
            <a:off x="539640" y="5129279"/>
            <a:ext cx="233928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A4E40788-284A-89B9-C660-DACB62CD71A5}"/>
              </a:ext>
            </a:extLst>
          </p:cNvPr>
          <p:cNvSpPr txBox="1">
            <a:spLocks noGrp="1"/>
          </p:cNvSpPr>
          <p:nvPr>
            <p:ph type="ftr" sz="quarter" idx="3"/>
          </p:nvPr>
        </p:nvSpPr>
        <p:spPr>
          <a:xfrm>
            <a:off x="3418560" y="5129279"/>
            <a:ext cx="323892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4AC88A7B-8889-B555-7959-E3C42A3AD1EB}"/>
              </a:ext>
            </a:extLst>
          </p:cNvPr>
          <p:cNvSpPr txBox="1">
            <a:spLocks noGrp="1"/>
          </p:cNvSpPr>
          <p:nvPr>
            <p:ph type="sldNum" sz="quarter" idx="4"/>
          </p:nvPr>
        </p:nvSpPr>
        <p:spPr>
          <a:xfrm>
            <a:off x="7197479" y="5129279"/>
            <a:ext cx="233928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11060FBE-4940-4C1A-95C3-3F86D8A2A939}" type="slidenum">
              <a:t>‹#›</a:t>
            </a:fld>
            <a:r>
              <a:rPr lang="de-AT"/>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de-AT" sz="4500" b="0" i="0" u="none" strike="noStrike" kern="1200">
          <a:ln>
            <a:noFill/>
          </a:ln>
          <a:solidFill>
            <a:srgbClr val="FFFFFF"/>
          </a:solidFill>
          <a:latin typeface="Noto Sans" pitchFamily="2"/>
        </a:defRPr>
      </a:lvl1pPr>
    </p:titleStyle>
    <p:bodyStyle>
      <a:lvl1pPr marL="0" marR="0" indent="0" hangingPunct="0">
        <a:spcBef>
          <a:spcPts val="0"/>
        </a:spcBef>
        <a:spcAft>
          <a:spcPts val="1052"/>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EF969D4B-3170-80DD-45D0-7B36F64BF8DB}"/>
              </a:ext>
            </a:extLst>
          </p:cNvPr>
          <p:cNvSpPr/>
          <p:nvPr/>
        </p:nvSpPr>
        <p:spPr>
          <a:xfrm flipV="1">
            <a:off x="0" y="0"/>
            <a:ext cx="1007676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54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
        <p:nvSpPr>
          <p:cNvPr id="3" name="Title Placeholder 2">
            <a:extLst>
              <a:ext uri="{FF2B5EF4-FFF2-40B4-BE49-F238E27FC236}">
                <a16:creationId xmlns:a16="http://schemas.microsoft.com/office/drawing/2014/main" id="{0065783F-2B75-34A1-6535-662DD39AC658}"/>
              </a:ext>
            </a:extLst>
          </p:cNvPr>
          <p:cNvSpPr txBox="1">
            <a:spLocks noGrp="1"/>
          </p:cNvSpPr>
          <p:nvPr>
            <p:ph type="title"/>
          </p:nvPr>
        </p:nvSpPr>
        <p:spPr>
          <a:xfrm>
            <a:off x="539640" y="269640"/>
            <a:ext cx="8997119" cy="990000"/>
          </a:xfrm>
          <a:prstGeom prst="rect">
            <a:avLst/>
          </a:prstGeom>
          <a:noFill/>
          <a:ln>
            <a:noFill/>
          </a:ln>
        </p:spPr>
        <p:txBody>
          <a:bodyPr wrap="none" lIns="0" tIns="0" rIns="0" bIns="0" anchor="ctr" anchorCtr="0">
            <a:normAutofit/>
          </a:bodyPr>
          <a:lstStyle/>
          <a:p>
            <a:endParaRPr lang="de-AT"/>
          </a:p>
        </p:txBody>
      </p:sp>
      <p:sp>
        <p:nvSpPr>
          <p:cNvPr id="4" name="Text Placeholder 3">
            <a:extLst>
              <a:ext uri="{FF2B5EF4-FFF2-40B4-BE49-F238E27FC236}">
                <a16:creationId xmlns:a16="http://schemas.microsoft.com/office/drawing/2014/main" id="{1EB08B3E-4B05-D93A-2774-7AABED9867B1}"/>
              </a:ext>
            </a:extLst>
          </p:cNvPr>
          <p:cNvSpPr txBox="1">
            <a:spLocks noGrp="1"/>
          </p:cNvSpPr>
          <p:nvPr>
            <p:ph type="body" idx="1"/>
          </p:nvPr>
        </p:nvSpPr>
        <p:spPr>
          <a:xfrm>
            <a:off x="539640" y="1439639"/>
            <a:ext cx="8997119" cy="40496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93E04EE7-E426-DA77-9DCF-B2430074FC20}"/>
              </a:ext>
            </a:extLst>
          </p:cNvPr>
          <p:cNvSpPr txBox="1">
            <a:spLocks noGrp="1"/>
          </p:cNvSpPr>
          <p:nvPr>
            <p:ph type="dt" sz="half" idx="2"/>
          </p:nvPr>
        </p:nvSpPr>
        <p:spPr>
          <a:xfrm>
            <a:off x="539640" y="5129279"/>
            <a:ext cx="2339280" cy="450000"/>
          </a:xfrm>
          <a:prstGeom prst="rect">
            <a:avLst/>
          </a:prstGeom>
          <a:noFill/>
          <a:ln>
            <a:noFill/>
          </a:ln>
        </p:spPr>
        <p:txBody>
          <a:bodyPr vert="horz" lIns="0" tIns="0" rIns="0" bIns="0" anchorCtr="0">
            <a:noAutofit/>
          </a:bodyPr>
          <a:lstStyle>
            <a:lvl1pPr lvl="0"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6" name="Footer Placeholder 5">
            <a:extLst>
              <a:ext uri="{FF2B5EF4-FFF2-40B4-BE49-F238E27FC236}">
                <a16:creationId xmlns:a16="http://schemas.microsoft.com/office/drawing/2014/main" id="{40B27BF5-EBD7-777F-D1D3-030D8C9D9B37}"/>
              </a:ext>
            </a:extLst>
          </p:cNvPr>
          <p:cNvSpPr txBox="1">
            <a:spLocks noGrp="1"/>
          </p:cNvSpPr>
          <p:nvPr>
            <p:ph type="ftr" sz="quarter" idx="3"/>
          </p:nvPr>
        </p:nvSpPr>
        <p:spPr>
          <a:xfrm>
            <a:off x="3418560" y="5118479"/>
            <a:ext cx="3238920" cy="450000"/>
          </a:xfrm>
          <a:prstGeom prst="rect">
            <a:avLst/>
          </a:prstGeom>
          <a:noFill/>
          <a:ln>
            <a:noFill/>
          </a:ln>
        </p:spPr>
        <p:txBody>
          <a:bodyPr vert="horz" lIns="0" tIns="0" rIns="0" bIns="0" anchorCtr="0">
            <a:noAutofit/>
          </a:bodyPr>
          <a:lstStyle>
            <a:lvl1pPr lvl="0" algn="ctr" rtl="0" hangingPunct="0">
              <a:buNone/>
              <a:tabLst/>
              <a:defRPr lang="de-AT" sz="2400" kern="1200">
                <a:solidFill>
                  <a:srgbClr val="484848"/>
                </a:solidFill>
                <a:latin typeface="Noto Sans" pitchFamily="2"/>
                <a:ea typeface="DejaVu Sans" pitchFamily="2"/>
                <a:cs typeface="DejaVu Sans" pitchFamily="2"/>
              </a:defRPr>
            </a:lvl1pPr>
          </a:lstStyle>
          <a:p>
            <a:pPr lvl="0"/>
            <a:r>
              <a:rPr lang="de-AT"/>
              <a:t> </a:t>
            </a:r>
          </a:p>
        </p:txBody>
      </p:sp>
      <p:sp>
        <p:nvSpPr>
          <p:cNvPr id="7" name="Slide Number Placeholder 6">
            <a:extLst>
              <a:ext uri="{FF2B5EF4-FFF2-40B4-BE49-F238E27FC236}">
                <a16:creationId xmlns:a16="http://schemas.microsoft.com/office/drawing/2014/main" id="{A7235A4B-E2AF-70C0-514B-D15D365795D1}"/>
              </a:ext>
            </a:extLst>
          </p:cNvPr>
          <p:cNvSpPr txBox="1">
            <a:spLocks noGrp="1"/>
          </p:cNvSpPr>
          <p:nvPr>
            <p:ph type="sldNum" sz="quarter" idx="4"/>
          </p:nvPr>
        </p:nvSpPr>
        <p:spPr>
          <a:xfrm>
            <a:off x="7647479" y="5129279"/>
            <a:ext cx="1889280" cy="450000"/>
          </a:xfrm>
          <a:prstGeom prst="rect">
            <a:avLst/>
          </a:prstGeom>
          <a:noFill/>
          <a:ln>
            <a:noFill/>
          </a:ln>
        </p:spPr>
        <p:txBody>
          <a:bodyPr vert="horz" lIns="0" tIns="0" rIns="0" bIns="0" anchorCtr="0">
            <a:noAutofit/>
          </a:bodyPr>
          <a:lstStyle>
            <a:lvl1pPr lvl="0" algn="r" rtl="0" hangingPunct="0">
              <a:buNone/>
              <a:tabLst/>
              <a:defRPr lang="de-AT" sz="2400" kern="1200">
                <a:solidFill>
                  <a:srgbClr val="484848"/>
                </a:solidFill>
                <a:latin typeface="Noto Sans" pitchFamily="2"/>
                <a:ea typeface="DejaVu Sans" pitchFamily="2"/>
                <a:cs typeface="DejaVu Sans" pitchFamily="2"/>
              </a:defRPr>
            </a:lvl1pPr>
          </a:lstStyle>
          <a:p>
            <a:pPr lvl="0"/>
            <a:fld id="{506E4457-580E-49B6-9994-F9ABF184C550}" type="slidenum">
              <a:t>‹#›</a:t>
            </a:fld>
            <a:r>
              <a:rPr lang="de-AT"/>
              <a:t> </a:t>
            </a:r>
          </a:p>
        </p:txBody>
      </p:sp>
      <p:sp>
        <p:nvSpPr>
          <p:cNvPr id="8" name="Freeform: Shape 7">
            <a:extLst>
              <a:ext uri="{FF2B5EF4-FFF2-40B4-BE49-F238E27FC236}">
                <a16:creationId xmlns:a16="http://schemas.microsoft.com/office/drawing/2014/main" id="{B05FCD70-E85D-0914-29A8-89B5BADA6BF4}"/>
              </a:ext>
            </a:extLst>
          </p:cNvPr>
          <p:cNvSpPr/>
          <p:nvPr/>
        </p:nvSpPr>
        <p:spPr>
          <a:xfrm>
            <a:off x="0" y="5579280"/>
            <a:ext cx="10076760" cy="9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a:effectLst>
            <a:outerShdw dist="10800" dir="16200000" algn="tl">
              <a:srgbClr val="F49100"/>
            </a:outerShdw>
          </a:effectLst>
        </p:spPr>
        <p:txBody>
          <a:bodyPr wrap="none" lIns="36000" tIns="36000" rIns="36000" bIns="36000" anchor="ctr" anchorCtr="0" compatLnSpc="0">
            <a:noAutofit/>
          </a:bodyPr>
          <a:lstStyle/>
          <a:p>
            <a:pPr marL="0" marR="0" lvl="0" indent="0" hangingPunct="0">
              <a:lnSpc>
                <a:spcPct val="100000"/>
              </a:lnSpc>
              <a:spcBef>
                <a:spcPts val="0"/>
              </a:spcBef>
              <a:spcAft>
                <a:spcPts val="0"/>
              </a:spcAft>
              <a:buNone/>
              <a:tabLst/>
            </a:pPr>
            <a:endParaRPr lang="de-AT" sz="2200" b="0" i="0" u="none" strike="noStrike" kern="1200">
              <a:ln>
                <a:noFill/>
              </a:ln>
              <a:latin typeface="Noto Sans" pitchFamily="2"/>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hangingPunct="0">
        <a:tabLst/>
        <a:defRPr lang="de-AT" sz="4500" b="0" i="0" u="none" strike="noStrike" kern="1200">
          <a:ln>
            <a:noFill/>
          </a:ln>
          <a:solidFill>
            <a:srgbClr val="04617B"/>
          </a:solidFill>
          <a:latin typeface="Noto Sans" pitchFamily="2"/>
        </a:defRPr>
      </a:lvl1pPr>
    </p:titleStyle>
    <p:bodyStyle>
      <a:lvl1pPr marL="0" marR="0" indent="0" hangingPunct="0">
        <a:spcBef>
          <a:spcPts val="0"/>
        </a:spcBef>
        <a:spcAft>
          <a:spcPts val="1054"/>
        </a:spcAft>
        <a:tabLst/>
        <a:defRPr lang="de-AT" sz="2400" b="0" i="0" u="none" strike="noStrike" kern="1200">
          <a:ln>
            <a:noFill/>
          </a:ln>
          <a:latin typeface="Noto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2222-5C14-62FC-EEB6-213FBD0532EB}"/>
              </a:ext>
            </a:extLst>
          </p:cNvPr>
          <p:cNvSpPr txBox="1">
            <a:spLocks noGrp="1"/>
          </p:cNvSpPr>
          <p:nvPr>
            <p:ph type="title" idx="4294967295"/>
          </p:nvPr>
        </p:nvSpPr>
        <p:spPr/>
        <p:txBody>
          <a:bodyPr vert="horz"/>
          <a:lstStyle/>
          <a:p>
            <a:pPr lvl="0" rtl="0"/>
            <a:r>
              <a:rPr lang="en-US" dirty="0"/>
              <a:t>Lab 2: Booleans</a:t>
            </a:r>
          </a:p>
        </p:txBody>
      </p:sp>
      <p:sp>
        <p:nvSpPr>
          <p:cNvPr id="3" name="Subtitle 2">
            <a:extLst>
              <a:ext uri="{FF2B5EF4-FFF2-40B4-BE49-F238E27FC236}">
                <a16:creationId xmlns:a16="http://schemas.microsoft.com/office/drawing/2014/main" id="{63A440C9-EE50-ABC0-5B62-209B0D769BF6}"/>
              </a:ext>
            </a:extLst>
          </p:cNvPr>
          <p:cNvSpPr txBox="1">
            <a:spLocks noGrp="1"/>
          </p:cNvSpPr>
          <p:nvPr>
            <p:ph type="subTitle" idx="4294967295"/>
          </p:nvPr>
        </p:nvSpPr>
        <p:spPr>
          <a:xfrm>
            <a:off x="449639" y="3869279"/>
            <a:ext cx="2695674" cy="471539"/>
          </a:xfrm>
        </p:spPr>
        <p:txBody>
          <a:bodyPr vert="horz" wrap="none" anchor="t" anchorCtr="0" compatLnSpc="0">
            <a:spAutoFit/>
          </a:bodyPr>
          <a:lstStyle/>
          <a:p>
            <a:pPr lvl="0" algn="l" rtl="0">
              <a:spcAft>
                <a:spcPts val="0"/>
              </a:spcAft>
            </a:pPr>
            <a:r>
              <a:rPr lang="en-US" sz="2700" b="1" dirty="0"/>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6A3E-DF12-AA9A-972D-31006C984D02}"/>
              </a:ext>
            </a:extLst>
          </p:cNvPr>
          <p:cNvSpPr txBox="1">
            <a:spLocks noGrp="1"/>
          </p:cNvSpPr>
          <p:nvPr>
            <p:ph type="title" idx="4294967295"/>
          </p:nvPr>
        </p:nvSpPr>
        <p:spPr/>
        <p:txBody>
          <a:bodyPr vert="horz"/>
          <a:lstStyle/>
          <a:p>
            <a:pPr lvl="0" rtl="0"/>
            <a:r>
              <a:rPr lang="en-US"/>
              <a:t>If Statements</a:t>
            </a:r>
          </a:p>
        </p:txBody>
      </p:sp>
      <p:sp>
        <p:nvSpPr>
          <p:cNvPr id="3" name="Text Placeholder 2">
            <a:extLst>
              <a:ext uri="{FF2B5EF4-FFF2-40B4-BE49-F238E27FC236}">
                <a16:creationId xmlns:a16="http://schemas.microsoft.com/office/drawing/2014/main" id="{852082ED-A37E-C30D-FF64-62995F504A18}"/>
              </a:ext>
            </a:extLst>
          </p:cNvPr>
          <p:cNvSpPr txBox="1">
            <a:spLocks noGrp="1"/>
          </p:cNvSpPr>
          <p:nvPr>
            <p:ph type="body" idx="4294967295"/>
          </p:nvPr>
        </p:nvSpPr>
        <p:spPr>
          <a:xfrm>
            <a:off x="539640" y="1439639"/>
            <a:ext cx="4390560" cy="3509639"/>
          </a:xfrm>
        </p:spPr>
        <p:txBody>
          <a:bodyPr vert="horz"/>
          <a:lstStyle/>
          <a:p>
            <a:pPr lvl="0" rtl="0"/>
            <a:r>
              <a:rPr lang="en-US" b="0" i="0" dirty="0">
                <a:solidFill>
                  <a:srgbClr val="202122"/>
                </a:solidFill>
                <a:effectLst/>
                <a:latin typeface="Arial" panose="020B0604020202020204" pitchFamily="34" charset="0"/>
              </a:rPr>
              <a:t>A stand-alone if:</a:t>
            </a:r>
          </a:p>
          <a:p>
            <a:pPr lvl="0" rtl="0"/>
            <a:endParaRPr lang="en-US" dirty="0">
              <a:solidFill>
                <a:srgbClr val="202122"/>
              </a:solidFill>
              <a:latin typeface="Arial" panose="020B0604020202020204" pitchFamily="34" charset="0"/>
            </a:endParaRPr>
          </a:p>
          <a:p>
            <a:pPr lvl="0" rtl="0"/>
            <a:endParaRPr lang="en-US" dirty="0"/>
          </a:p>
          <a:p>
            <a:pPr lvl="0" rtl="0"/>
            <a:r>
              <a:rPr lang="en-US" dirty="0"/>
              <a:t>if logical expression :</a:t>
            </a:r>
          </a:p>
          <a:p>
            <a:pPr marL="0" lvl="1" indent="0" hangingPunct="0">
              <a:spcBef>
                <a:spcPts val="0"/>
              </a:spcBef>
              <a:spcAft>
                <a:spcPts val="1052"/>
              </a:spcAft>
              <a:buNone/>
            </a:pPr>
            <a:r>
              <a:rPr lang="en-US" dirty="0">
                <a:latin typeface="Noto Sans" pitchFamily="2"/>
              </a:rPr>
              <a:t>&lt;code&gt;</a:t>
            </a:r>
          </a:p>
        </p:txBody>
      </p:sp>
      <p:sp>
        <p:nvSpPr>
          <p:cNvPr id="4" name="Text Placeholder 3">
            <a:extLst>
              <a:ext uri="{FF2B5EF4-FFF2-40B4-BE49-F238E27FC236}">
                <a16:creationId xmlns:a16="http://schemas.microsoft.com/office/drawing/2014/main" id="{AFA1D31B-1A07-5793-AAC6-714CBE56E663}"/>
              </a:ext>
            </a:extLst>
          </p:cNvPr>
          <p:cNvSpPr txBox="1">
            <a:spLocks noGrp="1"/>
          </p:cNvSpPr>
          <p:nvPr>
            <p:ph type="body" idx="4294967295"/>
          </p:nvPr>
        </p:nvSpPr>
        <p:spPr>
          <a:xfrm>
            <a:off x="5150160" y="1439639"/>
            <a:ext cx="4390560" cy="3509639"/>
          </a:xfrm>
        </p:spPr>
        <p:txBody>
          <a:bodyPr vert="horz"/>
          <a:lstStyle/>
          <a:p>
            <a:pPr lvl="0" rtl="0"/>
            <a:r>
              <a:rPr lang="en-US"/>
              <a:t>if child_in_front_of_car :</a:t>
            </a:r>
          </a:p>
          <a:p>
            <a:pPr marL="0" lvl="1" indent="0" hangingPunct="0">
              <a:spcBef>
                <a:spcPts val="0"/>
              </a:spcBef>
              <a:spcAft>
                <a:spcPts val="1052"/>
              </a:spcAft>
              <a:buNone/>
            </a:pPr>
            <a:r>
              <a:rPr lang="en-US">
                <a:latin typeface="Noto Sans" pitchFamily="2"/>
              </a:rPr>
              <a:t>stop()</a:t>
            </a:r>
          </a:p>
        </p:txBody>
      </p:sp>
      <p:pic>
        <p:nvPicPr>
          <p:cNvPr id="6" name="Picture 5">
            <a:extLst>
              <a:ext uri="{FF2B5EF4-FFF2-40B4-BE49-F238E27FC236}">
                <a16:creationId xmlns:a16="http://schemas.microsoft.com/office/drawing/2014/main" id="{42F1392E-007F-1F38-C877-13E430031A7F}"/>
              </a:ext>
            </a:extLst>
          </p:cNvPr>
          <p:cNvPicPr>
            <a:picLocks noChangeAspect="1"/>
          </p:cNvPicPr>
          <p:nvPr/>
        </p:nvPicPr>
        <p:blipFill>
          <a:blip r:embed="rId3"/>
          <a:stretch>
            <a:fillRect/>
          </a:stretch>
        </p:blipFill>
        <p:spPr>
          <a:xfrm>
            <a:off x="5038199" y="3591462"/>
            <a:ext cx="4698050" cy="11329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779B-767D-E123-15DA-0734BBB9BEC1}"/>
              </a:ext>
            </a:extLst>
          </p:cNvPr>
          <p:cNvSpPr txBox="1">
            <a:spLocks noGrp="1"/>
          </p:cNvSpPr>
          <p:nvPr>
            <p:ph type="title" idx="4294967295"/>
          </p:nvPr>
        </p:nvSpPr>
        <p:spPr/>
        <p:txBody>
          <a:bodyPr vert="horz"/>
          <a:lstStyle/>
          <a:p>
            <a:pPr lvl="0" rtl="0"/>
            <a:r>
              <a:rPr lang="en-US"/>
              <a:t>If Else Statements</a:t>
            </a:r>
          </a:p>
        </p:txBody>
      </p:sp>
      <p:sp>
        <p:nvSpPr>
          <p:cNvPr id="3" name="Text Placeholder 2">
            <a:extLst>
              <a:ext uri="{FF2B5EF4-FFF2-40B4-BE49-F238E27FC236}">
                <a16:creationId xmlns:a16="http://schemas.microsoft.com/office/drawing/2014/main" id="{CAF16075-6932-EA26-64DF-88A3E11471EF}"/>
              </a:ext>
            </a:extLst>
          </p:cNvPr>
          <p:cNvSpPr txBox="1">
            <a:spLocks noGrp="1"/>
          </p:cNvSpPr>
          <p:nvPr>
            <p:ph type="body" idx="4294967295"/>
          </p:nvPr>
        </p:nvSpPr>
        <p:spPr>
          <a:xfrm>
            <a:off x="539640" y="1439639"/>
            <a:ext cx="4390560" cy="3509639"/>
          </a:xfrm>
        </p:spPr>
        <p:txBody>
          <a:bodyPr vert="horz"/>
          <a:lstStyle/>
          <a:p>
            <a:pPr lvl="0" rtl="0"/>
            <a:r>
              <a:rPr lang="en-US"/>
              <a:t>if logical expression :</a:t>
            </a:r>
          </a:p>
          <a:p>
            <a:pPr marL="0" lvl="1" indent="0" hangingPunct="0">
              <a:spcBef>
                <a:spcPts val="0"/>
              </a:spcBef>
              <a:spcAft>
                <a:spcPts val="1052"/>
              </a:spcAft>
              <a:buNone/>
            </a:pPr>
            <a:r>
              <a:rPr lang="en-US">
                <a:latin typeface="Noto Sans" pitchFamily="2"/>
              </a:rPr>
              <a:t>&lt;code&gt;</a:t>
            </a:r>
          </a:p>
          <a:p>
            <a:pPr lvl="0" rtl="0"/>
            <a:r>
              <a:rPr lang="en-US"/>
              <a:t>else:</a:t>
            </a:r>
          </a:p>
          <a:p>
            <a:pPr marL="0" lvl="1" indent="0" hangingPunct="0">
              <a:spcBef>
                <a:spcPts val="0"/>
              </a:spcBef>
              <a:spcAft>
                <a:spcPts val="1052"/>
              </a:spcAft>
              <a:buNone/>
            </a:pPr>
            <a:r>
              <a:rPr lang="en-US">
                <a:latin typeface="Noto Sans" pitchFamily="2"/>
              </a:rPr>
              <a:t>&lt;code&gt;</a:t>
            </a:r>
          </a:p>
        </p:txBody>
      </p:sp>
      <p:sp>
        <p:nvSpPr>
          <p:cNvPr id="4" name="Text Placeholder 3">
            <a:extLst>
              <a:ext uri="{FF2B5EF4-FFF2-40B4-BE49-F238E27FC236}">
                <a16:creationId xmlns:a16="http://schemas.microsoft.com/office/drawing/2014/main" id="{87E1B674-EBB6-48FB-1972-25EBE1FFAF29}"/>
              </a:ext>
            </a:extLst>
          </p:cNvPr>
          <p:cNvSpPr txBox="1">
            <a:spLocks noGrp="1"/>
          </p:cNvSpPr>
          <p:nvPr>
            <p:ph type="body" idx="4294967295"/>
          </p:nvPr>
        </p:nvSpPr>
        <p:spPr>
          <a:xfrm>
            <a:off x="5150160" y="1439639"/>
            <a:ext cx="4390560" cy="3509639"/>
          </a:xfrm>
        </p:spPr>
        <p:txBody>
          <a:bodyPr vert="horz"/>
          <a:lstStyle/>
          <a:p>
            <a:pPr lvl="0" rtl="0"/>
            <a:r>
              <a:rPr lang="en-US"/>
              <a:t>if person_in_crosswalk:</a:t>
            </a:r>
          </a:p>
          <a:p>
            <a:pPr marL="0" lvl="1" indent="0" hangingPunct="0">
              <a:spcBef>
                <a:spcPts val="0"/>
              </a:spcBef>
              <a:spcAft>
                <a:spcPts val="1052"/>
              </a:spcAft>
              <a:buNone/>
            </a:pPr>
            <a:r>
              <a:rPr lang="en-US">
                <a:latin typeface="Noto Sans" pitchFamily="2"/>
              </a:rPr>
              <a:t>stop()</a:t>
            </a:r>
          </a:p>
          <a:p>
            <a:pPr lvl="0" rtl="0"/>
            <a:r>
              <a:rPr lang="en-US"/>
              <a:t>else:</a:t>
            </a:r>
          </a:p>
          <a:p>
            <a:pPr marL="0" lvl="1" indent="0" hangingPunct="0">
              <a:spcBef>
                <a:spcPts val="0"/>
              </a:spcBef>
              <a:spcAft>
                <a:spcPts val="1052"/>
              </a:spcAft>
              <a:buNone/>
            </a:pPr>
            <a:r>
              <a:rPr lang="en-US">
                <a:latin typeface="Noto Sans" pitchFamily="2"/>
              </a:rPr>
              <a:t>go_speed_limit()</a:t>
            </a:r>
          </a:p>
        </p:txBody>
      </p:sp>
      <p:pic>
        <p:nvPicPr>
          <p:cNvPr id="6" name="Picture 5">
            <a:extLst>
              <a:ext uri="{FF2B5EF4-FFF2-40B4-BE49-F238E27FC236}">
                <a16:creationId xmlns:a16="http://schemas.microsoft.com/office/drawing/2014/main" id="{2785506F-1B2E-DF8B-7AC1-E2D3A336BAB8}"/>
              </a:ext>
            </a:extLst>
          </p:cNvPr>
          <p:cNvPicPr>
            <a:picLocks noChangeAspect="1"/>
          </p:cNvPicPr>
          <p:nvPr/>
        </p:nvPicPr>
        <p:blipFill>
          <a:blip r:embed="rId3"/>
          <a:stretch>
            <a:fillRect/>
          </a:stretch>
        </p:blipFill>
        <p:spPr>
          <a:xfrm>
            <a:off x="5038199" y="3853750"/>
            <a:ext cx="4453576" cy="12223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4B3F-5D13-2D56-0DA9-EDD8CD941D97}"/>
              </a:ext>
            </a:extLst>
          </p:cNvPr>
          <p:cNvSpPr txBox="1">
            <a:spLocks noGrp="1"/>
          </p:cNvSpPr>
          <p:nvPr>
            <p:ph type="title" idx="4294967295"/>
          </p:nvPr>
        </p:nvSpPr>
        <p:spPr/>
        <p:txBody>
          <a:bodyPr vert="horz"/>
          <a:lstStyle/>
          <a:p>
            <a:pPr lvl="0" rtl="0"/>
            <a:r>
              <a:rPr lang="en-US"/>
              <a:t>If Elif Statements</a:t>
            </a:r>
          </a:p>
        </p:txBody>
      </p:sp>
      <p:sp>
        <p:nvSpPr>
          <p:cNvPr id="3" name="Text Placeholder 2">
            <a:extLst>
              <a:ext uri="{FF2B5EF4-FFF2-40B4-BE49-F238E27FC236}">
                <a16:creationId xmlns:a16="http://schemas.microsoft.com/office/drawing/2014/main" id="{080699B3-2287-244B-D379-F4B9F9492061}"/>
              </a:ext>
            </a:extLst>
          </p:cNvPr>
          <p:cNvSpPr txBox="1">
            <a:spLocks noGrp="1"/>
          </p:cNvSpPr>
          <p:nvPr>
            <p:ph type="body" idx="4294967295"/>
          </p:nvPr>
        </p:nvSpPr>
        <p:spPr>
          <a:xfrm>
            <a:off x="539640" y="1439639"/>
            <a:ext cx="4390560" cy="3509639"/>
          </a:xfrm>
        </p:spPr>
        <p:txBody>
          <a:bodyPr vert="horz">
            <a:normAutofit fontScale="70000" lnSpcReduction="20000"/>
          </a:bodyPr>
          <a:lstStyle/>
          <a:p>
            <a:pPr lvl="0" rtl="0"/>
            <a:r>
              <a:rPr lang="en-US"/>
              <a:t>if logical expression 1:</a:t>
            </a:r>
          </a:p>
          <a:p>
            <a:pPr lvl="0" rtl="0"/>
            <a:r>
              <a:rPr lang="en-US"/>
              <a:t>    Runs if the logical expression 1 is True</a:t>
            </a:r>
          </a:p>
          <a:p>
            <a:pPr lvl="0" rtl="0"/>
            <a:r>
              <a:rPr lang="en-US"/>
              <a:t>elif logical expression 2:</a:t>
            </a:r>
          </a:p>
          <a:p>
            <a:pPr lvl="0" rtl="0"/>
            <a:r>
              <a:rPr lang="en-US"/>
              <a:t>    Runs if the logical expression 1 is False and logical expression 2 is True</a:t>
            </a:r>
          </a:p>
          <a:p>
            <a:pPr lvl="0" rtl="0"/>
            <a:r>
              <a:rPr lang="en-US"/>
              <a:t>elif logical expression 3:</a:t>
            </a:r>
          </a:p>
          <a:p>
            <a:pPr lvl="0" rtl="0"/>
            <a:r>
              <a:rPr lang="en-US"/>
              <a:t>    Runs if the logical expressions 1 &amp; 2 are False and logical expression 3 is True</a:t>
            </a:r>
          </a:p>
          <a:p>
            <a:pPr lvl="0" rtl="0"/>
            <a:r>
              <a:rPr lang="en-US"/>
              <a:t>else:</a:t>
            </a:r>
          </a:p>
          <a:p>
            <a:pPr lvl="0" rtl="0"/>
            <a:r>
              <a:rPr lang="en-US"/>
              <a:t>    Runs if all logical expressions are False</a:t>
            </a:r>
          </a:p>
        </p:txBody>
      </p:sp>
      <p:sp>
        <p:nvSpPr>
          <p:cNvPr id="4" name="Text Placeholder 3">
            <a:extLst>
              <a:ext uri="{FF2B5EF4-FFF2-40B4-BE49-F238E27FC236}">
                <a16:creationId xmlns:a16="http://schemas.microsoft.com/office/drawing/2014/main" id="{D3FAC540-63C3-2FDF-46DC-2D501E1F5311}"/>
              </a:ext>
            </a:extLst>
          </p:cNvPr>
          <p:cNvSpPr txBox="1">
            <a:spLocks noGrp="1"/>
          </p:cNvSpPr>
          <p:nvPr>
            <p:ph type="body" idx="4294967295"/>
          </p:nvPr>
        </p:nvSpPr>
        <p:spPr>
          <a:xfrm>
            <a:off x="5150160" y="1439639"/>
            <a:ext cx="4390560" cy="3509639"/>
          </a:xfrm>
        </p:spPr>
        <p:txBody>
          <a:bodyPr vert="horz">
            <a:normAutofit lnSpcReduction="10000"/>
          </a:bodyPr>
          <a:lstStyle/>
          <a:p>
            <a:pPr lvl="0" rtl="0"/>
            <a:r>
              <a:rPr lang="en-US"/>
              <a:t>if light_red:</a:t>
            </a:r>
          </a:p>
          <a:p>
            <a:pPr marL="0" lvl="1" indent="0" hangingPunct="0">
              <a:spcBef>
                <a:spcPts val="0"/>
              </a:spcBef>
              <a:spcAft>
                <a:spcPts val="1052"/>
              </a:spcAft>
              <a:buNone/>
            </a:pPr>
            <a:r>
              <a:rPr lang="en-US">
                <a:latin typeface="Noto Sans" pitchFamily="2"/>
              </a:rPr>
              <a:t>stop()</a:t>
            </a:r>
          </a:p>
          <a:p>
            <a:pPr lvl="0" rtl="0"/>
            <a:r>
              <a:rPr lang="en-US"/>
              <a:t>elif light_yellow:</a:t>
            </a:r>
          </a:p>
          <a:p>
            <a:pPr marL="0" lvl="1" indent="0" hangingPunct="0">
              <a:spcBef>
                <a:spcPts val="0"/>
              </a:spcBef>
              <a:spcAft>
                <a:spcPts val="1052"/>
              </a:spcAft>
              <a:buNone/>
            </a:pPr>
            <a:r>
              <a:rPr lang="en-US">
                <a:latin typeface="Noto Sans" pitchFamily="2"/>
              </a:rPr>
              <a:t>slow_to_stop()</a:t>
            </a:r>
          </a:p>
          <a:p>
            <a:pPr lvl="0" rtl="0"/>
            <a:r>
              <a:rPr lang="en-US"/>
              <a:t>elif light_green:</a:t>
            </a:r>
          </a:p>
          <a:p>
            <a:pPr marL="0" lvl="1" indent="0" hangingPunct="0">
              <a:spcBef>
                <a:spcPts val="0"/>
              </a:spcBef>
              <a:spcAft>
                <a:spcPts val="1052"/>
              </a:spcAft>
              <a:buNone/>
            </a:pPr>
            <a:r>
              <a:rPr lang="en-US">
                <a:latin typeface="Noto Sans" pitchFamily="2"/>
              </a:rPr>
              <a:t>go()</a:t>
            </a:r>
          </a:p>
          <a:p>
            <a:pPr lvl="0" rtl="0"/>
            <a:r>
              <a:rPr lang="en-US"/>
              <a:t>else:</a:t>
            </a:r>
          </a:p>
          <a:p>
            <a:pPr marL="0" lvl="1" indent="0" hangingPunct="0">
              <a:spcBef>
                <a:spcPts val="0"/>
              </a:spcBef>
              <a:spcAft>
                <a:spcPts val="1052"/>
              </a:spcAft>
              <a:buNone/>
            </a:pPr>
            <a:r>
              <a:rPr lang="en-US">
                <a:latin typeface="Noto Sans" pitchFamily="2"/>
              </a:rPr>
              <a:t>stop_4way()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CDFE-9A86-65B5-1E6B-23489BA1BC49}"/>
              </a:ext>
            </a:extLst>
          </p:cNvPr>
          <p:cNvSpPr>
            <a:spLocks noGrp="1"/>
          </p:cNvSpPr>
          <p:nvPr>
            <p:ph type="title"/>
          </p:nvPr>
        </p:nvSpPr>
        <p:spPr/>
        <p:txBody>
          <a:bodyPr/>
          <a:lstStyle/>
          <a:p>
            <a:r>
              <a:rPr lang="en-US" dirty="0"/>
              <a:t>Formatted Strings</a:t>
            </a:r>
          </a:p>
        </p:txBody>
      </p:sp>
      <p:sp>
        <p:nvSpPr>
          <p:cNvPr id="3" name="Content Placeholder 2">
            <a:extLst>
              <a:ext uri="{FF2B5EF4-FFF2-40B4-BE49-F238E27FC236}">
                <a16:creationId xmlns:a16="http://schemas.microsoft.com/office/drawing/2014/main" id="{1A08E177-8036-A160-5F61-A0E82B7F900A}"/>
              </a:ext>
            </a:extLst>
          </p:cNvPr>
          <p:cNvSpPr>
            <a:spLocks noGrp="1"/>
          </p:cNvSpPr>
          <p:nvPr>
            <p:ph idx="1"/>
          </p:nvPr>
        </p:nvSpPr>
        <p:spPr/>
        <p:txBody>
          <a:bodyPr>
            <a:normAutofit/>
          </a:bodyPr>
          <a:lstStyle/>
          <a:p>
            <a:r>
              <a:rPr lang="en-US" sz="1600" dirty="0"/>
              <a:t>Python offers standard strings, just stuff under quotes, and there are also formatted string which allow you to inject variables directly into strings and format numeric output if you wish. All you have to do is...:</a:t>
            </a:r>
          </a:p>
          <a:p>
            <a:endParaRPr lang="en-US" sz="1600" dirty="0"/>
          </a:p>
          <a:p>
            <a:r>
              <a:rPr lang="en-US" sz="1600" dirty="0"/>
              <a:t>put a lower-case f in front of the opening quote</a:t>
            </a:r>
          </a:p>
          <a:p>
            <a:r>
              <a:rPr lang="en-US" sz="1600" dirty="0"/>
              <a:t>put any variables you want embedded in the string inside curly braces, {}</a:t>
            </a:r>
          </a:p>
          <a:p>
            <a:endParaRPr lang="en-US" sz="1600" dirty="0"/>
          </a:p>
          <a:p>
            <a:endParaRPr lang="en-US" sz="1600" dirty="0"/>
          </a:p>
        </p:txBody>
      </p:sp>
      <p:pic>
        <p:nvPicPr>
          <p:cNvPr id="5" name="Picture 4">
            <a:extLst>
              <a:ext uri="{FF2B5EF4-FFF2-40B4-BE49-F238E27FC236}">
                <a16:creationId xmlns:a16="http://schemas.microsoft.com/office/drawing/2014/main" id="{1EA7DF32-AAE6-4F82-696C-0C14FAA075E9}"/>
              </a:ext>
            </a:extLst>
          </p:cNvPr>
          <p:cNvPicPr>
            <a:picLocks noChangeAspect="1"/>
          </p:cNvPicPr>
          <p:nvPr/>
        </p:nvPicPr>
        <p:blipFill>
          <a:blip r:embed="rId2"/>
          <a:stretch>
            <a:fillRect/>
          </a:stretch>
        </p:blipFill>
        <p:spPr>
          <a:xfrm>
            <a:off x="651405" y="3429080"/>
            <a:ext cx="4271659" cy="1774844"/>
          </a:xfrm>
          <a:prstGeom prst="rect">
            <a:avLst/>
          </a:prstGeom>
        </p:spPr>
      </p:pic>
    </p:spTree>
    <p:extLst>
      <p:ext uri="{BB962C8B-B14F-4D97-AF65-F5344CB8AC3E}">
        <p14:creationId xmlns:p14="http://schemas.microsoft.com/office/powerpoint/2010/main" val="277855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4ED7-56B4-C404-7C0C-5472E65B7867}"/>
              </a:ext>
            </a:extLst>
          </p:cNvPr>
          <p:cNvSpPr>
            <a:spLocks noGrp="1"/>
          </p:cNvSpPr>
          <p:nvPr>
            <p:ph type="title"/>
          </p:nvPr>
        </p:nvSpPr>
        <p:spPr/>
        <p:txBody>
          <a:bodyPr/>
          <a:lstStyle/>
          <a:p>
            <a:r>
              <a:rPr lang="en-US" dirty="0"/>
              <a:t>Formatted Strings</a:t>
            </a:r>
          </a:p>
        </p:txBody>
      </p:sp>
      <p:sp>
        <p:nvSpPr>
          <p:cNvPr id="3" name="Content Placeholder 2">
            <a:extLst>
              <a:ext uri="{FF2B5EF4-FFF2-40B4-BE49-F238E27FC236}">
                <a16:creationId xmlns:a16="http://schemas.microsoft.com/office/drawing/2014/main" id="{476C8FAC-4D57-6A22-2D1E-A9BFB55B8DE7}"/>
              </a:ext>
            </a:extLst>
          </p:cNvPr>
          <p:cNvSpPr>
            <a:spLocks noGrp="1"/>
          </p:cNvSpPr>
          <p:nvPr>
            <p:ph idx="1"/>
          </p:nvPr>
        </p:nvSpPr>
        <p:spPr/>
        <p:txBody>
          <a:bodyPr>
            <a:normAutofit/>
          </a:bodyPr>
          <a:lstStyle/>
          <a:p>
            <a:r>
              <a:rPr lang="en-US" sz="1600" dirty="0"/>
              <a:t>NOTE: There is a built in round() function, but it can do some undesirable stuff when it comes to formatting. See below.</a:t>
            </a:r>
          </a:p>
          <a:p>
            <a:endParaRPr lang="en-US" sz="1600" dirty="0"/>
          </a:p>
          <a:p>
            <a:endParaRPr lang="en-US" sz="1600" dirty="0"/>
          </a:p>
        </p:txBody>
      </p:sp>
      <p:pic>
        <p:nvPicPr>
          <p:cNvPr id="5" name="Picture 4">
            <a:extLst>
              <a:ext uri="{FF2B5EF4-FFF2-40B4-BE49-F238E27FC236}">
                <a16:creationId xmlns:a16="http://schemas.microsoft.com/office/drawing/2014/main" id="{9F69F566-49BD-B9A9-8050-CF4CE6A45651}"/>
              </a:ext>
            </a:extLst>
          </p:cNvPr>
          <p:cNvPicPr>
            <a:picLocks noChangeAspect="1"/>
          </p:cNvPicPr>
          <p:nvPr/>
        </p:nvPicPr>
        <p:blipFill>
          <a:blip r:embed="rId2"/>
          <a:stretch>
            <a:fillRect/>
          </a:stretch>
        </p:blipFill>
        <p:spPr>
          <a:xfrm>
            <a:off x="539640" y="2198169"/>
            <a:ext cx="7039957" cy="2562583"/>
          </a:xfrm>
          <a:prstGeom prst="rect">
            <a:avLst/>
          </a:prstGeom>
        </p:spPr>
      </p:pic>
    </p:spTree>
    <p:extLst>
      <p:ext uri="{BB962C8B-B14F-4D97-AF65-F5344CB8AC3E}">
        <p14:creationId xmlns:p14="http://schemas.microsoft.com/office/powerpoint/2010/main" val="70303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B601-9566-C891-D2EA-3F0C38B5C529}"/>
              </a:ext>
            </a:extLst>
          </p:cNvPr>
          <p:cNvSpPr txBox="1">
            <a:spLocks noGrp="1"/>
          </p:cNvSpPr>
          <p:nvPr>
            <p:ph type="title" idx="4294967295"/>
          </p:nvPr>
        </p:nvSpPr>
        <p:spPr/>
        <p:txBody>
          <a:bodyPr vert="horz"/>
          <a:lstStyle/>
          <a:p>
            <a:pPr lvl="0" rtl="0"/>
            <a:r>
              <a:rPr lang="en-US"/>
              <a:t>Exercise 1: Saffir–Simpson Scale</a:t>
            </a:r>
          </a:p>
        </p:txBody>
      </p:sp>
      <p:pic>
        <p:nvPicPr>
          <p:cNvPr id="3" name="Picture Placeholder 2">
            <a:extLst>
              <a:ext uri="{FF2B5EF4-FFF2-40B4-BE49-F238E27FC236}">
                <a16:creationId xmlns:a16="http://schemas.microsoft.com/office/drawing/2014/main" id="{5F9158C0-4D63-6894-8AE3-8ACFD2796734}"/>
              </a:ext>
            </a:extLst>
          </p:cNvPr>
          <p:cNvPicPr>
            <a:picLocks noGrp="1" noChangeAspect="1"/>
          </p:cNvPicPr>
          <p:nvPr>
            <p:ph type="pic" idx="4294967295"/>
          </p:nvPr>
        </p:nvPicPr>
        <p:blipFill>
          <a:blip r:embed="rId3">
            <a:lum/>
            <a:alphaModFix/>
          </a:blip>
          <a:srcRect/>
          <a:stretch>
            <a:fillRect/>
          </a:stretch>
        </p:blipFill>
        <p:spPr>
          <a:xfrm>
            <a:off x="770760" y="1439280"/>
            <a:ext cx="3927960" cy="3509639"/>
          </a:xfrm>
        </p:spPr>
      </p:pic>
      <p:sp>
        <p:nvSpPr>
          <p:cNvPr id="4" name="Text Placeholder 3">
            <a:extLst>
              <a:ext uri="{FF2B5EF4-FFF2-40B4-BE49-F238E27FC236}">
                <a16:creationId xmlns:a16="http://schemas.microsoft.com/office/drawing/2014/main" id="{854E8B79-8720-189F-3054-22D768BD6736}"/>
              </a:ext>
            </a:extLst>
          </p:cNvPr>
          <p:cNvSpPr txBox="1">
            <a:spLocks noGrp="1"/>
          </p:cNvSpPr>
          <p:nvPr>
            <p:ph type="body" idx="4294967295"/>
          </p:nvPr>
        </p:nvSpPr>
        <p:spPr>
          <a:xfrm>
            <a:off x="5150160" y="1439639"/>
            <a:ext cx="4390560" cy="1673999"/>
          </a:xfrm>
        </p:spPr>
        <p:txBody>
          <a:bodyPr vert="horz">
            <a:normAutofit lnSpcReduction="10000"/>
          </a:bodyPr>
          <a:lstStyle/>
          <a:p>
            <a:pPr lvl="0" rtl="0">
              <a:buClr>
                <a:srgbClr val="009EDA"/>
              </a:buClr>
              <a:buSzPct val="45000"/>
              <a:buFont typeface="OpenSymbol"/>
              <a:buChar char="●"/>
            </a:pPr>
            <a:r>
              <a:rPr lang="de-AT"/>
              <a:t>Obtain a wind speed from the user and tell them either what category or type if it's just a tropical storm. If the wind speed is invalid, print an 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A8489D-9B43-43FB-A189-6BAD7C3C0A42}"/>
              </a:ext>
            </a:extLst>
          </p:cNvPr>
          <p:cNvPicPr>
            <a:picLocks noChangeAspect="1"/>
          </p:cNvPicPr>
          <p:nvPr/>
        </p:nvPicPr>
        <p:blipFill>
          <a:blip r:embed="rId2">
            <a:lum/>
            <a:alphaModFix/>
          </a:blip>
          <a:srcRect/>
          <a:stretch>
            <a:fillRect/>
          </a:stretch>
        </p:blipFill>
        <p:spPr>
          <a:xfrm>
            <a:off x="2481943" y="1498663"/>
            <a:ext cx="5412677" cy="3656047"/>
          </a:xfrm>
          <a:prstGeom prst="rect">
            <a:avLst/>
          </a:prstGeom>
          <a:noFill/>
          <a:ln>
            <a:noFill/>
          </a:ln>
        </p:spPr>
      </p:pic>
    </p:spTree>
    <p:extLst>
      <p:ext uri="{BB962C8B-B14F-4D97-AF65-F5344CB8AC3E}">
        <p14:creationId xmlns:p14="http://schemas.microsoft.com/office/powerpoint/2010/main" val="87405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2B51-2398-1EC4-244A-76077C8F963E}"/>
              </a:ext>
            </a:extLst>
          </p:cNvPr>
          <p:cNvSpPr txBox="1">
            <a:spLocks noGrp="1"/>
          </p:cNvSpPr>
          <p:nvPr>
            <p:ph type="title" idx="4294967295"/>
          </p:nvPr>
        </p:nvSpPr>
        <p:spPr/>
        <p:txBody>
          <a:bodyPr vert="horz"/>
          <a:lstStyle/>
          <a:p>
            <a:pPr lvl="0" rtl="0"/>
            <a:r>
              <a:rPr lang="en-US"/>
              <a:t>Exercise 2: Long Division Printer</a:t>
            </a:r>
          </a:p>
        </p:txBody>
      </p:sp>
      <p:sp>
        <p:nvSpPr>
          <p:cNvPr id="3" name="Text Placeholder 2">
            <a:extLst>
              <a:ext uri="{FF2B5EF4-FFF2-40B4-BE49-F238E27FC236}">
                <a16:creationId xmlns:a16="http://schemas.microsoft.com/office/drawing/2014/main" id="{4F46141D-DB0D-8E00-9953-427C4F8BA77A}"/>
              </a:ext>
            </a:extLst>
          </p:cNvPr>
          <p:cNvSpPr txBox="1">
            <a:spLocks noGrp="1"/>
          </p:cNvSpPr>
          <p:nvPr>
            <p:ph type="body" idx="4294967295"/>
          </p:nvPr>
        </p:nvSpPr>
        <p:spPr>
          <a:xfrm>
            <a:off x="539640" y="1439639"/>
            <a:ext cx="4390560" cy="3509639"/>
          </a:xfrm>
        </p:spPr>
        <p:txBody>
          <a:bodyPr vert="horz"/>
          <a:lstStyle/>
          <a:p>
            <a:pPr lvl="0" rtl="0">
              <a:buClr>
                <a:srgbClr val="009EDA"/>
              </a:buClr>
              <a:buSzPct val="45000"/>
              <a:buFont typeface="OpenSymbol"/>
              <a:buChar char="●"/>
            </a:pPr>
            <a:r>
              <a:rPr lang="de-AT"/>
              <a:t>Obtain a numerator and a denominator from the user.</a:t>
            </a:r>
          </a:p>
          <a:p>
            <a:pPr lvl="0" rtl="0">
              <a:buClr>
                <a:srgbClr val="009EDA"/>
              </a:buClr>
              <a:buSzPct val="45000"/>
              <a:buFont typeface="OpenSymbol"/>
              <a:buChar char="●"/>
            </a:pPr>
            <a:r>
              <a:rPr lang="de-AT"/>
              <a:t>Display the result of long division from the user.</a:t>
            </a:r>
          </a:p>
          <a:p>
            <a:pPr lvl="0" rtl="0">
              <a:buClr>
                <a:srgbClr val="009EDA"/>
              </a:buClr>
              <a:buSzPct val="45000"/>
              <a:buFont typeface="OpenSymbol"/>
              <a:buChar char="●"/>
            </a:pPr>
            <a:r>
              <a:rPr lang="de-AT"/>
              <a:t>You may assume integers as input, but you must prevent the user from crashing the if they want to divide by zero!</a:t>
            </a:r>
          </a:p>
        </p:txBody>
      </p:sp>
      <p:pic>
        <p:nvPicPr>
          <p:cNvPr id="4" name="Picture 3">
            <a:extLst>
              <a:ext uri="{FF2B5EF4-FFF2-40B4-BE49-F238E27FC236}">
                <a16:creationId xmlns:a16="http://schemas.microsoft.com/office/drawing/2014/main" id="{35484B72-BE71-0D5B-B4D7-8EC5B19ADA75}"/>
              </a:ext>
            </a:extLst>
          </p:cNvPr>
          <p:cNvPicPr>
            <a:picLocks noChangeAspect="1"/>
          </p:cNvPicPr>
          <p:nvPr/>
        </p:nvPicPr>
        <p:blipFill>
          <a:blip r:embed="rId3">
            <a:lum/>
            <a:alphaModFix/>
          </a:blip>
          <a:srcRect/>
          <a:stretch>
            <a:fillRect/>
          </a:stretch>
        </p:blipFill>
        <p:spPr>
          <a:xfrm>
            <a:off x="5200920" y="1439639"/>
            <a:ext cx="3485880" cy="3524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32CD-BB32-B04D-0704-A4F6F74A26D4}"/>
              </a:ext>
            </a:extLst>
          </p:cNvPr>
          <p:cNvSpPr txBox="1">
            <a:spLocks noGrp="1"/>
          </p:cNvSpPr>
          <p:nvPr>
            <p:ph type="title" idx="4294967295"/>
          </p:nvPr>
        </p:nvSpPr>
        <p:spPr/>
        <p:txBody>
          <a:bodyPr vert="horz"/>
          <a:lstStyle/>
          <a:p>
            <a:pPr lvl="0" rtl="0"/>
            <a:r>
              <a:rPr lang="en-US" dirty="0"/>
              <a:t>Exercise 3: Soda Packing</a:t>
            </a:r>
          </a:p>
        </p:txBody>
      </p:sp>
      <p:sp>
        <p:nvSpPr>
          <p:cNvPr id="3" name="Text Placeholder 2">
            <a:extLst>
              <a:ext uri="{FF2B5EF4-FFF2-40B4-BE49-F238E27FC236}">
                <a16:creationId xmlns:a16="http://schemas.microsoft.com/office/drawing/2014/main" id="{2C16D6E9-366F-44E7-83C6-745288B96E82}"/>
              </a:ext>
            </a:extLst>
          </p:cNvPr>
          <p:cNvSpPr txBox="1">
            <a:spLocks noGrp="1"/>
          </p:cNvSpPr>
          <p:nvPr>
            <p:ph type="body" idx="4294967295"/>
          </p:nvPr>
        </p:nvSpPr>
        <p:spPr/>
        <p:txBody>
          <a:bodyPr vert="horz"/>
          <a:lstStyle/>
          <a:p>
            <a:pPr lvl="0" rtl="0">
              <a:buClr>
                <a:srgbClr val="009EDA"/>
              </a:buClr>
              <a:buSzPct val="45000"/>
              <a:buFont typeface="OpenSymbol"/>
              <a:buChar char="●"/>
            </a:pPr>
            <a:r>
              <a:rPr lang="de-AT"/>
              <a:t>Create a program (without using if statements or loops) that takes a number of sodas and then tells the user how many Fridge Cubes, six packs, and single sodas it will be packages as.</a:t>
            </a:r>
          </a:p>
          <a:p>
            <a:pPr marL="0" lvl="1" indent="0" hangingPunct="0">
              <a:spcBef>
                <a:spcPts val="0"/>
              </a:spcBef>
              <a:spcAft>
                <a:spcPts val="1052"/>
              </a:spcAft>
              <a:buClr>
                <a:srgbClr val="009EDA"/>
              </a:buClr>
              <a:buSzPct val="45000"/>
              <a:buFont typeface="OpenSymbol"/>
              <a:buChar char="●"/>
            </a:pPr>
            <a:r>
              <a:rPr lang="de-AT">
                <a:latin typeface="Noto Sans" pitchFamily="2"/>
              </a:rPr>
              <a:t>Fridge Cubes hold 24 sodas</a:t>
            </a:r>
          </a:p>
          <a:p>
            <a:pPr marL="0" lvl="1" indent="0" hangingPunct="0">
              <a:spcBef>
                <a:spcPts val="0"/>
              </a:spcBef>
              <a:spcAft>
                <a:spcPts val="1052"/>
              </a:spcAft>
              <a:buClr>
                <a:srgbClr val="009EDA"/>
              </a:buClr>
              <a:buSzPct val="45000"/>
              <a:buFont typeface="OpenSymbol"/>
              <a:buChar char="●"/>
            </a:pPr>
            <a:r>
              <a:rPr lang="de-AT">
                <a:latin typeface="Noto Sans" pitchFamily="2"/>
              </a:rPr>
              <a:t>Six packs hold 6 sodas</a:t>
            </a:r>
          </a:p>
          <a:p>
            <a:pPr marL="0" lvl="1" indent="0" hangingPunct="0">
              <a:spcBef>
                <a:spcPts val="0"/>
              </a:spcBef>
              <a:spcAft>
                <a:spcPts val="1052"/>
              </a:spcAft>
              <a:buClr>
                <a:srgbClr val="009EDA"/>
              </a:buClr>
              <a:buSzPct val="45000"/>
              <a:buFont typeface="OpenSymbol"/>
              <a:buChar char="●"/>
            </a:pPr>
            <a:r>
              <a:rPr lang="de-AT">
                <a:latin typeface="Noto Sans" pitchFamily="2"/>
              </a:rPr>
              <a:t>Singles hold 1 soda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B743-C048-D9BB-356A-C07CCE5AD119}"/>
              </a:ext>
            </a:extLst>
          </p:cNvPr>
          <p:cNvSpPr txBox="1">
            <a:spLocks noGrp="1"/>
          </p:cNvSpPr>
          <p:nvPr>
            <p:ph type="title" idx="4294967295"/>
          </p:nvPr>
        </p:nvSpPr>
        <p:spPr/>
        <p:txBody>
          <a:bodyPr vert="horz"/>
          <a:lstStyle/>
          <a:p>
            <a:pPr lvl="0" rtl="0"/>
            <a:r>
              <a:rPr lang="en-US"/>
              <a:t>Exercise 4: Soda Packing</a:t>
            </a:r>
          </a:p>
        </p:txBody>
      </p:sp>
      <p:pic>
        <p:nvPicPr>
          <p:cNvPr id="3" name="Picture Placeholder 2">
            <a:extLst>
              <a:ext uri="{FF2B5EF4-FFF2-40B4-BE49-F238E27FC236}">
                <a16:creationId xmlns:a16="http://schemas.microsoft.com/office/drawing/2014/main" id="{5EB349A0-7747-643E-907A-C7205F50859D}"/>
              </a:ext>
            </a:extLst>
          </p:cNvPr>
          <p:cNvPicPr>
            <a:picLocks noGrp="1" noChangeAspect="1"/>
          </p:cNvPicPr>
          <p:nvPr>
            <p:ph type="pic" idx="4294967295"/>
          </p:nvPr>
        </p:nvPicPr>
        <p:blipFill>
          <a:blip r:embed="rId3">
            <a:lum/>
            <a:alphaModFix/>
          </a:blip>
          <a:srcRect/>
          <a:stretch>
            <a:fillRect/>
          </a:stretch>
        </p:blipFill>
        <p:spPr>
          <a:xfrm>
            <a:off x="539640" y="2780639"/>
            <a:ext cx="4390560" cy="827280"/>
          </a:xfrm>
        </p:spPr>
      </p:pic>
      <p:pic>
        <p:nvPicPr>
          <p:cNvPr id="4" name="Picture Placeholder 3">
            <a:extLst>
              <a:ext uri="{FF2B5EF4-FFF2-40B4-BE49-F238E27FC236}">
                <a16:creationId xmlns:a16="http://schemas.microsoft.com/office/drawing/2014/main" id="{36E3AC67-2E95-A823-58D6-0FEFD8F49A36}"/>
              </a:ext>
            </a:extLst>
          </p:cNvPr>
          <p:cNvPicPr>
            <a:picLocks noGrp="1" noChangeAspect="1"/>
          </p:cNvPicPr>
          <p:nvPr>
            <p:ph type="pic" idx="4294967295"/>
          </p:nvPr>
        </p:nvPicPr>
        <p:blipFill>
          <a:blip r:embed="rId4">
            <a:lum/>
            <a:alphaModFix/>
          </a:blip>
          <a:srcRect/>
          <a:stretch>
            <a:fillRect/>
          </a:stretch>
        </p:blipFill>
        <p:spPr>
          <a:xfrm>
            <a:off x="5150160" y="2780639"/>
            <a:ext cx="4390560" cy="82728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A06D-06A5-3032-2456-C64F58CA66E0}"/>
              </a:ext>
            </a:extLst>
          </p:cNvPr>
          <p:cNvSpPr txBox="1">
            <a:spLocks noGrp="1"/>
          </p:cNvSpPr>
          <p:nvPr>
            <p:ph type="title" idx="4294967295"/>
          </p:nvPr>
        </p:nvSpPr>
        <p:spPr>
          <a:xfrm>
            <a:off x="502560" y="90360"/>
            <a:ext cx="9068760" cy="946800"/>
          </a:xfrm>
        </p:spPr>
        <p:txBody>
          <a:bodyPr vert="horz"/>
          <a:lstStyle/>
          <a:p>
            <a:pPr lvl="0" rtl="0"/>
            <a:r>
              <a:rPr lang="en-US"/>
              <a:t>Learning Objectives</a:t>
            </a:r>
          </a:p>
        </p:txBody>
      </p:sp>
      <p:sp>
        <p:nvSpPr>
          <p:cNvPr id="3" name="Text Placeholder 2">
            <a:extLst>
              <a:ext uri="{FF2B5EF4-FFF2-40B4-BE49-F238E27FC236}">
                <a16:creationId xmlns:a16="http://schemas.microsoft.com/office/drawing/2014/main" id="{D6B96382-7AAD-49BB-FD68-48755304338E}"/>
              </a:ext>
            </a:extLst>
          </p:cNvPr>
          <p:cNvSpPr txBox="1">
            <a:spLocks noGrp="1"/>
          </p:cNvSpPr>
          <p:nvPr>
            <p:ph type="body" idx="4294967295"/>
          </p:nvPr>
        </p:nvSpPr>
        <p:spPr>
          <a:xfrm>
            <a:off x="502560" y="1439639"/>
            <a:ext cx="9019080" cy="3497400"/>
          </a:xfrm>
        </p:spPr>
        <p:txBody>
          <a:bodyPr vert="horz"/>
          <a:lstStyle/>
          <a:p>
            <a:pPr lvl="0" rtl="0">
              <a:buClr>
                <a:srgbClr val="009EDA"/>
              </a:buClr>
              <a:buSzPct val="45000"/>
              <a:buFont typeface="OpenSymbol"/>
              <a:buChar char="●"/>
            </a:pPr>
            <a:r>
              <a:rPr lang="en-US" dirty="0"/>
              <a:t>Learn and use numeric </a:t>
            </a:r>
            <a:r>
              <a:rPr lang="en-US" dirty="0" err="1"/>
              <a:t>opperations</a:t>
            </a:r>
            <a:endParaRPr lang="en-US" dirty="0"/>
          </a:p>
          <a:p>
            <a:pPr lvl="0" rtl="0">
              <a:buClr>
                <a:srgbClr val="009EDA"/>
              </a:buClr>
              <a:buSzPct val="45000"/>
              <a:buFont typeface="OpenSymbol"/>
              <a:buChar char="●"/>
            </a:pPr>
            <a:r>
              <a:rPr lang="en-US" dirty="0"/>
              <a:t>Using if statements</a:t>
            </a:r>
          </a:p>
          <a:p>
            <a:pPr algn="l" rtl="0">
              <a:buClr>
                <a:srgbClr val="009EDA"/>
              </a:buClr>
              <a:buSzPct val="45000"/>
              <a:buFont typeface="OpenSymbol"/>
              <a:buChar char="●"/>
            </a:pPr>
            <a:r>
              <a:rPr lang="en-US" b="0" i="0" dirty="0">
                <a:solidFill>
                  <a:srgbClr val="202122"/>
                </a:solidFill>
                <a:effectLst/>
                <a:latin typeface="Arial" panose="020B0604020202020204" pitchFamily="34" charset="0"/>
              </a:rPr>
              <a:t>Learn and use the // and % operators</a:t>
            </a:r>
          </a:p>
          <a:p>
            <a:pPr lvl="0" rtl="0">
              <a:buClr>
                <a:srgbClr val="009EDA"/>
              </a:buClr>
              <a:buSzPct val="45000"/>
              <a:buFont typeface="OpenSymbol"/>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BE29-8709-BD05-74F8-726512CCF733}"/>
              </a:ext>
            </a:extLst>
          </p:cNvPr>
          <p:cNvSpPr txBox="1">
            <a:spLocks noGrp="1"/>
          </p:cNvSpPr>
          <p:nvPr>
            <p:ph type="title" idx="4294967295"/>
          </p:nvPr>
        </p:nvSpPr>
        <p:spPr/>
        <p:txBody>
          <a:bodyPr vert="horz"/>
          <a:lstStyle/>
          <a:p>
            <a:pPr lvl="0" rtl="0"/>
            <a:r>
              <a:rPr lang="en-US" dirty="0"/>
              <a:t>Exercise 4: Restaurant</a:t>
            </a:r>
          </a:p>
        </p:txBody>
      </p:sp>
      <p:sp>
        <p:nvSpPr>
          <p:cNvPr id="3" name="Text Placeholder 2">
            <a:extLst>
              <a:ext uri="{FF2B5EF4-FFF2-40B4-BE49-F238E27FC236}">
                <a16:creationId xmlns:a16="http://schemas.microsoft.com/office/drawing/2014/main" id="{C7AE15B2-99DB-5D5B-F30A-CBB15FBF07F5}"/>
              </a:ext>
            </a:extLst>
          </p:cNvPr>
          <p:cNvSpPr txBox="1">
            <a:spLocks noGrp="1"/>
          </p:cNvSpPr>
          <p:nvPr>
            <p:ph type="body" idx="4294967295"/>
          </p:nvPr>
        </p:nvSpPr>
        <p:spPr>
          <a:xfrm>
            <a:off x="311040" y="1439639"/>
            <a:ext cx="9290160" cy="3818160"/>
          </a:xfrm>
        </p:spPr>
        <p:txBody>
          <a:bodyPr vert="horz"/>
          <a:lstStyle/>
          <a:p>
            <a:pPr lvl="0" rtl="0">
              <a:buClr>
                <a:srgbClr val="009EDA"/>
              </a:buClr>
              <a:buSzPct val="45000"/>
              <a:buFont typeface="OpenSymbol"/>
              <a:buChar char="●"/>
            </a:pPr>
            <a:r>
              <a:rPr lang="de-AT"/>
              <a:t>Display a cost per item (before any discounts), a subtotal (before any discounts), a tax amount, a discount amount, and a grand total</a:t>
            </a:r>
          </a:p>
          <a:p>
            <a:pPr marL="0" lvl="1" indent="0" hangingPunct="0">
              <a:spcBef>
                <a:spcPts val="0"/>
              </a:spcBef>
              <a:spcAft>
                <a:spcPts val="1052"/>
              </a:spcAft>
              <a:buClr>
                <a:srgbClr val="009EDA"/>
              </a:buClr>
              <a:buSzPct val="45000"/>
              <a:buFont typeface="OpenSymbol"/>
              <a:buChar char="●"/>
            </a:pPr>
            <a:r>
              <a:rPr lang="de-AT">
                <a:latin typeface="Noto Sans" pitchFamily="2"/>
              </a:rPr>
              <a:t>Tax is 8%</a:t>
            </a:r>
          </a:p>
          <a:p>
            <a:pPr marL="0" lvl="1" indent="0" hangingPunct="0">
              <a:spcBef>
                <a:spcPts val="0"/>
              </a:spcBef>
              <a:spcAft>
                <a:spcPts val="1052"/>
              </a:spcAft>
              <a:buClr>
                <a:srgbClr val="009EDA"/>
              </a:buClr>
              <a:buSzPct val="45000"/>
              <a:buFont typeface="OpenSymbol"/>
              <a:buChar char="●"/>
            </a:pPr>
            <a:r>
              <a:rPr lang="de-AT">
                <a:latin typeface="Noto Sans" pitchFamily="2"/>
              </a:rPr>
              <a:t>Subtotal Includes tax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ADE6-39F1-18BC-0D38-16E5E39A1981}"/>
              </a:ext>
            </a:extLst>
          </p:cNvPr>
          <p:cNvSpPr txBox="1">
            <a:spLocks noGrp="1"/>
          </p:cNvSpPr>
          <p:nvPr>
            <p:ph type="title" idx="4294967295"/>
          </p:nvPr>
        </p:nvSpPr>
        <p:spPr/>
        <p:txBody>
          <a:bodyPr vert="horz"/>
          <a:lstStyle/>
          <a:p>
            <a:pPr lvl="0" rtl="0"/>
            <a:r>
              <a:rPr lang="en-US" dirty="0"/>
              <a:t>EECS 169 Exercise 4: Restaurant</a:t>
            </a:r>
          </a:p>
        </p:txBody>
      </p:sp>
      <p:sp>
        <p:nvSpPr>
          <p:cNvPr id="3" name="Text Placeholder 2">
            <a:extLst>
              <a:ext uri="{FF2B5EF4-FFF2-40B4-BE49-F238E27FC236}">
                <a16:creationId xmlns:a16="http://schemas.microsoft.com/office/drawing/2014/main" id="{7760B254-ECFB-E0E3-E274-85BDE7C0F155}"/>
              </a:ext>
            </a:extLst>
          </p:cNvPr>
          <p:cNvSpPr txBox="1">
            <a:spLocks noGrp="1"/>
          </p:cNvSpPr>
          <p:nvPr>
            <p:ph type="body" idx="4294967295"/>
          </p:nvPr>
        </p:nvSpPr>
        <p:spPr>
          <a:xfrm>
            <a:off x="311040" y="1439639"/>
            <a:ext cx="9290160" cy="3818160"/>
          </a:xfrm>
        </p:spPr>
        <p:txBody>
          <a:bodyPr vert="horz"/>
          <a:lstStyle/>
          <a:p>
            <a:pPr lvl="0" rtl="0">
              <a:buClr>
                <a:srgbClr val="009EDA"/>
              </a:buClr>
              <a:buSzPct val="45000"/>
              <a:buFont typeface="OpenSymbol"/>
              <a:buChar char="●"/>
            </a:pPr>
            <a:r>
              <a:rPr lang="de-AT" dirty="0"/>
              <a:t>You will open a restaurant that sells three items: Cold Pasta, Grilled Cheese, and Pie. Your restaurant will do the following:</a:t>
            </a:r>
          </a:p>
          <a:p>
            <a:pPr lvl="0" rtl="0">
              <a:buClr>
                <a:srgbClr val="009EDA"/>
              </a:buClr>
              <a:buSzPct val="45000"/>
              <a:buFont typeface="OpenSymbol"/>
              <a:buChar char="●"/>
            </a:pPr>
            <a:r>
              <a:rPr lang="de-AT" dirty="0"/>
              <a:t> Ask the user if they want Cold Pasta, Grilled Cheese, and Pie</a:t>
            </a:r>
          </a:p>
          <a:p>
            <a:pPr marL="0" lvl="1" indent="0" hangingPunct="0">
              <a:spcBef>
                <a:spcPts val="0"/>
              </a:spcBef>
              <a:spcAft>
                <a:spcPts val="1052"/>
              </a:spcAft>
              <a:buClr>
                <a:srgbClr val="009EDA"/>
              </a:buClr>
              <a:buSzPct val="45000"/>
              <a:buFont typeface="OpenSymbol"/>
              <a:buChar char="●"/>
            </a:pPr>
            <a:r>
              <a:rPr lang="de-AT" dirty="0">
                <a:latin typeface="Noto Sans" pitchFamily="2"/>
              </a:rPr>
              <a:t>In all cases, you are prompting them for a yes/no answer. For yes they can type 'y' or 'Y', and for no they can type 'n' or 'N'</a:t>
            </a:r>
          </a:p>
          <a:p>
            <a:pPr marL="0" lvl="1" indent="0" hangingPunct="0">
              <a:spcBef>
                <a:spcPts val="0"/>
              </a:spcBef>
              <a:spcAft>
                <a:spcPts val="1052"/>
              </a:spcAft>
              <a:buClr>
                <a:srgbClr val="009EDA"/>
              </a:buClr>
              <a:buSzPct val="45000"/>
              <a:buFont typeface="OpenSymbol"/>
              <a:buChar char="●"/>
            </a:pPr>
            <a:r>
              <a:rPr lang="de-AT" dirty="0">
                <a:latin typeface="Noto Sans" pitchFamily="2"/>
              </a:rPr>
              <a:t>If they want an item, find out how many</a:t>
            </a:r>
          </a:p>
          <a:p>
            <a:pPr marL="0" lvl="1" indent="0" hangingPunct="0">
              <a:spcBef>
                <a:spcPts val="0"/>
              </a:spcBef>
              <a:spcAft>
                <a:spcPts val="1052"/>
              </a:spcAft>
              <a:buClr>
                <a:srgbClr val="009EDA"/>
              </a:buClr>
              <a:buSzPct val="45000"/>
              <a:buFont typeface="OpenSymbol"/>
              <a:buChar char="●"/>
            </a:pPr>
            <a:r>
              <a:rPr lang="de-AT" dirty="0">
                <a:latin typeface="Noto Sans" pitchFamily="2"/>
              </a:rPr>
              <a:t>The user must not be allowed to order less than zero of an item, if they do, simply set the amount they order to zero.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6C4E-7FD5-A7D4-2F46-9E99CC8B66A3}"/>
              </a:ext>
            </a:extLst>
          </p:cNvPr>
          <p:cNvSpPr txBox="1">
            <a:spLocks noGrp="1"/>
          </p:cNvSpPr>
          <p:nvPr>
            <p:ph type="title" idx="4294967295"/>
          </p:nvPr>
        </p:nvSpPr>
        <p:spPr/>
        <p:txBody>
          <a:bodyPr vert="horz"/>
          <a:lstStyle/>
          <a:p>
            <a:pPr lvl="0" rtl="0"/>
            <a:r>
              <a:rPr lang="en-US" dirty="0"/>
              <a:t>Exercise 4: Restaurant</a:t>
            </a:r>
          </a:p>
        </p:txBody>
      </p:sp>
      <p:sp>
        <p:nvSpPr>
          <p:cNvPr id="3" name="Text Placeholder 2">
            <a:extLst>
              <a:ext uri="{FF2B5EF4-FFF2-40B4-BE49-F238E27FC236}">
                <a16:creationId xmlns:a16="http://schemas.microsoft.com/office/drawing/2014/main" id="{0C528AD7-1C38-E94B-DB7F-CD638C0A1BCC}"/>
              </a:ext>
            </a:extLst>
          </p:cNvPr>
          <p:cNvSpPr txBox="1">
            <a:spLocks noGrp="1"/>
          </p:cNvSpPr>
          <p:nvPr>
            <p:ph type="body" idx="4294967295"/>
          </p:nvPr>
        </p:nvSpPr>
        <p:spPr>
          <a:xfrm>
            <a:off x="311040" y="1439639"/>
            <a:ext cx="9290160" cy="3818160"/>
          </a:xfrm>
        </p:spPr>
        <p:txBody>
          <a:bodyPr vert="horz"/>
          <a:lstStyle/>
          <a:p>
            <a:pPr lvl="0" rtl="0">
              <a:buClr>
                <a:srgbClr val="009EDA"/>
              </a:buClr>
              <a:buSzPct val="45000"/>
              <a:buFont typeface="OpenSymbol"/>
              <a:buChar char="●"/>
            </a:pPr>
            <a:r>
              <a:rPr lang="de-AT" dirty="0"/>
              <a:t>Ask them for their age, this will affect the discount</a:t>
            </a:r>
          </a:p>
          <a:p>
            <a:pPr marL="0" lvl="1" indent="0" hangingPunct="0">
              <a:spcBef>
                <a:spcPts val="0"/>
              </a:spcBef>
              <a:spcAft>
                <a:spcPts val="1052"/>
              </a:spcAft>
              <a:buClr>
                <a:srgbClr val="009EDA"/>
              </a:buClr>
              <a:buSzPct val="45000"/>
              <a:buFont typeface="OpenSymbol"/>
              <a:buChar char="●"/>
            </a:pPr>
            <a:r>
              <a:rPr lang="de-AT" dirty="0">
                <a:latin typeface="Noto Sans" pitchFamily="2"/>
              </a:rPr>
              <a:t>Anyone 55 or older gets a 55% senior citizen discount off the total cost (After tax is applied)</a:t>
            </a:r>
          </a:p>
          <a:p>
            <a:pPr marL="0" lvl="1" indent="0" hangingPunct="0">
              <a:spcBef>
                <a:spcPts val="0"/>
              </a:spcBef>
              <a:spcAft>
                <a:spcPts val="1052"/>
              </a:spcAft>
              <a:buClr>
                <a:srgbClr val="009EDA"/>
              </a:buClr>
              <a:buSzPct val="45000"/>
              <a:buFont typeface="OpenSymbol"/>
              <a:buChar char="●"/>
            </a:pPr>
            <a:r>
              <a:rPr lang="de-AT" dirty="0">
                <a:latin typeface="Noto Sans" pitchFamily="2"/>
              </a:rPr>
              <a:t>Anyone 5 or younger gets all the pie they want for FREE (should not be in total nor taxed)!</a:t>
            </a:r>
          </a:p>
          <a:p>
            <a:pPr algn="l">
              <a:buFont typeface="+mj-lt"/>
              <a:buAutoNum type="arabicPeriod"/>
            </a:pPr>
            <a:r>
              <a:rPr lang="en-US" b="0" i="0" dirty="0">
                <a:solidFill>
                  <a:srgbClr val="333333"/>
                </a:solidFill>
                <a:effectLst/>
                <a:latin typeface="Open Sans" panose="020B0606030504020204" pitchFamily="34" charset="0"/>
              </a:rPr>
              <a:t>Display a cost per item (before any discounts), a subtotal (before any discounts), a tax amount, a discount amount, and a grand total</a:t>
            </a:r>
          </a:p>
          <a:p>
            <a:pPr marL="742950" lvl="1" indent="-285750" algn="l">
              <a:buFont typeface="+mj-lt"/>
              <a:buAutoNum type="arabicPeriod"/>
            </a:pPr>
            <a:r>
              <a:rPr lang="en-US" b="0" i="0" dirty="0">
                <a:solidFill>
                  <a:srgbClr val="333333"/>
                </a:solidFill>
                <a:effectLst/>
                <a:latin typeface="Open Sans" panose="020B0606030504020204" pitchFamily="34" charset="0"/>
              </a:rPr>
              <a:t>Tax is 8%</a:t>
            </a:r>
          </a:p>
          <a:p>
            <a:pPr lvl="0" rtl="0">
              <a:buClr>
                <a:srgbClr val="009EDA"/>
              </a:buClr>
              <a:buSzPct val="45000"/>
              <a:buFont typeface="OpenSymbol"/>
              <a:buChar char="●"/>
            </a:pPr>
            <a:endParaRPr lang="de-A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E318-7019-D696-AF0C-ABDF8DDED398}"/>
              </a:ext>
            </a:extLst>
          </p:cNvPr>
          <p:cNvSpPr txBox="1">
            <a:spLocks noGrp="1"/>
          </p:cNvSpPr>
          <p:nvPr>
            <p:ph type="title" idx="4294967295"/>
          </p:nvPr>
        </p:nvSpPr>
        <p:spPr/>
        <p:txBody>
          <a:bodyPr vert="horz"/>
          <a:lstStyle/>
          <a:p>
            <a:pPr lvl="0" rtl="0"/>
            <a:r>
              <a:rPr lang="en-US" dirty="0"/>
              <a:t>Exercise 4: Restaurant</a:t>
            </a:r>
          </a:p>
        </p:txBody>
      </p:sp>
      <p:pic>
        <p:nvPicPr>
          <p:cNvPr id="3" name="Picture Placeholder 2">
            <a:extLst>
              <a:ext uri="{FF2B5EF4-FFF2-40B4-BE49-F238E27FC236}">
                <a16:creationId xmlns:a16="http://schemas.microsoft.com/office/drawing/2014/main" id="{35B75EDE-55A3-8485-33FF-59DA4F816833}"/>
              </a:ext>
            </a:extLst>
          </p:cNvPr>
          <p:cNvPicPr>
            <a:picLocks noGrp="1" noChangeAspect="1"/>
          </p:cNvPicPr>
          <p:nvPr>
            <p:ph type="pic" idx="4294967295"/>
          </p:nvPr>
        </p:nvPicPr>
        <p:blipFill>
          <a:blip r:embed="rId3">
            <a:lum/>
            <a:alphaModFix/>
          </a:blip>
          <a:srcRect/>
          <a:stretch>
            <a:fillRect/>
          </a:stretch>
        </p:blipFill>
        <p:spPr>
          <a:xfrm>
            <a:off x="1285200" y="1439280"/>
            <a:ext cx="2899440" cy="3509639"/>
          </a:xfrm>
        </p:spPr>
      </p:pic>
      <p:pic>
        <p:nvPicPr>
          <p:cNvPr id="4" name="Picture Placeholder 3">
            <a:extLst>
              <a:ext uri="{FF2B5EF4-FFF2-40B4-BE49-F238E27FC236}">
                <a16:creationId xmlns:a16="http://schemas.microsoft.com/office/drawing/2014/main" id="{97C4B926-0B6C-4B00-4A88-18BAEF808CB8}"/>
              </a:ext>
            </a:extLst>
          </p:cNvPr>
          <p:cNvPicPr>
            <a:picLocks noGrp="1" noChangeAspect="1"/>
          </p:cNvPicPr>
          <p:nvPr>
            <p:ph type="pic" idx="4294967295"/>
          </p:nvPr>
        </p:nvPicPr>
        <p:blipFill>
          <a:blip r:embed="rId4">
            <a:lum/>
            <a:alphaModFix/>
          </a:blip>
          <a:srcRect b="4232"/>
          <a:stretch>
            <a:fillRect/>
          </a:stretch>
        </p:blipFill>
        <p:spPr>
          <a:xfrm>
            <a:off x="5895720" y="1439280"/>
            <a:ext cx="2899440" cy="336096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46BA-8DC2-750D-8036-999E8F031A14}"/>
              </a:ext>
            </a:extLst>
          </p:cNvPr>
          <p:cNvSpPr txBox="1">
            <a:spLocks noGrp="1"/>
          </p:cNvSpPr>
          <p:nvPr>
            <p:ph type="title" idx="4294967295"/>
          </p:nvPr>
        </p:nvSpPr>
        <p:spPr/>
        <p:txBody>
          <a:bodyPr vert="horz"/>
          <a:lstStyle/>
          <a:p>
            <a:pPr lvl="0" rtl="0"/>
            <a:r>
              <a:rPr lang="en-US" dirty="0"/>
              <a:t>Exercise 4: Restaurant</a:t>
            </a:r>
          </a:p>
        </p:txBody>
      </p:sp>
      <p:sp>
        <p:nvSpPr>
          <p:cNvPr id="3" name="Text Placeholder 2">
            <a:extLst>
              <a:ext uri="{FF2B5EF4-FFF2-40B4-BE49-F238E27FC236}">
                <a16:creationId xmlns:a16="http://schemas.microsoft.com/office/drawing/2014/main" id="{8801E35A-32B6-F83D-D017-8F953D982C2B}"/>
              </a:ext>
            </a:extLst>
          </p:cNvPr>
          <p:cNvSpPr txBox="1">
            <a:spLocks noGrp="1"/>
          </p:cNvSpPr>
          <p:nvPr>
            <p:ph type="body" idx="4294967295"/>
          </p:nvPr>
        </p:nvSpPr>
        <p:spPr/>
        <p:txBody>
          <a:bodyPr vert="horz"/>
          <a:lstStyle/>
          <a:p>
            <a:pPr lvl="0" rtl="0">
              <a:buClr>
                <a:srgbClr val="009EDA"/>
              </a:buClr>
              <a:buSzPct val="45000"/>
              <a:buFont typeface="OpenSymbol"/>
              <a:buChar char="●"/>
            </a:pPr>
            <a:r>
              <a:rPr lang="de-AT"/>
              <a:t> Python has multiple ways to round numbers to a significant digit</a:t>
            </a:r>
          </a:p>
          <a:p>
            <a:pPr marL="0" lvl="1" indent="0" hangingPunct="0">
              <a:spcBef>
                <a:spcPts val="0"/>
              </a:spcBef>
              <a:spcAft>
                <a:spcPts val="1052"/>
              </a:spcAft>
              <a:buClr>
                <a:srgbClr val="009EDA"/>
              </a:buClr>
              <a:buSzPct val="45000"/>
              <a:buFont typeface="OpenSymbol"/>
              <a:buChar char="●"/>
            </a:pPr>
            <a:r>
              <a:rPr lang="de-AT">
                <a:latin typeface="Noto Sans" pitchFamily="2"/>
              </a:rPr>
              <a:t>Use which ever you prefer.</a:t>
            </a:r>
          </a:p>
        </p:txBody>
      </p:sp>
      <p:pic>
        <p:nvPicPr>
          <p:cNvPr id="4" name="Picture 3">
            <a:extLst>
              <a:ext uri="{FF2B5EF4-FFF2-40B4-BE49-F238E27FC236}">
                <a16:creationId xmlns:a16="http://schemas.microsoft.com/office/drawing/2014/main" id="{3ABE384C-3B2E-B41E-C4DD-6568CB73E5ED}"/>
              </a:ext>
            </a:extLst>
          </p:cNvPr>
          <p:cNvPicPr>
            <a:picLocks noChangeAspect="1"/>
          </p:cNvPicPr>
          <p:nvPr/>
        </p:nvPicPr>
        <p:blipFill>
          <a:blip r:embed="rId3">
            <a:lum/>
            <a:alphaModFix/>
          </a:blip>
          <a:srcRect/>
          <a:stretch>
            <a:fillRect/>
          </a:stretch>
        </p:blipFill>
        <p:spPr>
          <a:xfrm>
            <a:off x="743400" y="2819880"/>
            <a:ext cx="5200200" cy="609120"/>
          </a:xfrm>
          <a:prstGeom prst="rect">
            <a:avLst/>
          </a:prstGeom>
          <a:noFill/>
          <a:ln>
            <a:noFill/>
          </a:ln>
        </p:spPr>
      </p:pic>
      <p:pic>
        <p:nvPicPr>
          <p:cNvPr id="5" name="Picture 4">
            <a:extLst>
              <a:ext uri="{FF2B5EF4-FFF2-40B4-BE49-F238E27FC236}">
                <a16:creationId xmlns:a16="http://schemas.microsoft.com/office/drawing/2014/main" id="{7E327BF3-82A6-C998-06B7-9085CAB820E4}"/>
              </a:ext>
            </a:extLst>
          </p:cNvPr>
          <p:cNvPicPr>
            <a:picLocks noChangeAspect="1"/>
          </p:cNvPicPr>
          <p:nvPr/>
        </p:nvPicPr>
        <p:blipFill>
          <a:blip r:embed="rId4">
            <a:lum/>
            <a:alphaModFix/>
          </a:blip>
          <a:srcRect/>
          <a:stretch>
            <a:fillRect/>
          </a:stretch>
        </p:blipFill>
        <p:spPr>
          <a:xfrm>
            <a:off x="743400" y="3657600"/>
            <a:ext cx="5200200" cy="6091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5B7A-252B-B2B5-90C3-B6D0C23F205D}"/>
              </a:ext>
            </a:extLst>
          </p:cNvPr>
          <p:cNvSpPr txBox="1">
            <a:spLocks noGrp="1"/>
          </p:cNvSpPr>
          <p:nvPr>
            <p:ph type="title" idx="4294967295"/>
          </p:nvPr>
        </p:nvSpPr>
        <p:spPr/>
        <p:txBody>
          <a:bodyPr vert="horz"/>
          <a:lstStyle/>
          <a:p>
            <a:pPr lvl="0" rtl="0"/>
            <a:r>
              <a:rPr lang="en-US"/>
              <a:t>Rubric</a:t>
            </a:r>
          </a:p>
        </p:txBody>
      </p:sp>
      <p:pic>
        <p:nvPicPr>
          <p:cNvPr id="5" name="Picture 4">
            <a:extLst>
              <a:ext uri="{FF2B5EF4-FFF2-40B4-BE49-F238E27FC236}">
                <a16:creationId xmlns:a16="http://schemas.microsoft.com/office/drawing/2014/main" id="{04191DA5-55A0-5EB1-F62A-D01CE18B3B7D}"/>
              </a:ext>
            </a:extLst>
          </p:cNvPr>
          <p:cNvPicPr>
            <a:picLocks noChangeAspect="1"/>
          </p:cNvPicPr>
          <p:nvPr/>
        </p:nvPicPr>
        <p:blipFill>
          <a:blip r:embed="rId3"/>
          <a:stretch>
            <a:fillRect/>
          </a:stretch>
        </p:blipFill>
        <p:spPr>
          <a:xfrm>
            <a:off x="287226" y="1224643"/>
            <a:ext cx="4999153" cy="4444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3CEA-8392-9135-13C6-99284FB0D359}"/>
              </a:ext>
            </a:extLst>
          </p:cNvPr>
          <p:cNvSpPr txBox="1">
            <a:spLocks noGrp="1"/>
          </p:cNvSpPr>
          <p:nvPr>
            <p:ph type="title" idx="4294967295"/>
          </p:nvPr>
        </p:nvSpPr>
        <p:spPr>
          <a:xfrm>
            <a:off x="502560" y="90360"/>
            <a:ext cx="9068760" cy="946800"/>
          </a:xfrm>
        </p:spPr>
        <p:txBody>
          <a:bodyPr vert="horz"/>
          <a:lstStyle/>
          <a:p>
            <a:pPr lvl="0" rtl="0"/>
            <a:r>
              <a:rPr lang="en-US"/>
              <a:t>Numeric Operators</a:t>
            </a:r>
          </a:p>
        </p:txBody>
      </p:sp>
      <p:sp>
        <p:nvSpPr>
          <p:cNvPr id="3" name="Text Placeholder 2">
            <a:extLst>
              <a:ext uri="{FF2B5EF4-FFF2-40B4-BE49-F238E27FC236}">
                <a16:creationId xmlns:a16="http://schemas.microsoft.com/office/drawing/2014/main" id="{4E66DF5A-4B47-DBB2-086B-2D6534A1F4B6}"/>
              </a:ext>
            </a:extLst>
          </p:cNvPr>
          <p:cNvSpPr txBox="1">
            <a:spLocks noGrp="1"/>
          </p:cNvSpPr>
          <p:nvPr>
            <p:ph type="body" idx="4294967295"/>
          </p:nvPr>
        </p:nvSpPr>
        <p:spPr>
          <a:xfrm>
            <a:off x="502560" y="1439639"/>
            <a:ext cx="9019080" cy="3497400"/>
          </a:xfrm>
        </p:spPr>
        <p:txBody>
          <a:bodyPr vert="horz"/>
          <a:lstStyle/>
          <a:p>
            <a:pPr lvl="0" rtl="0">
              <a:buClr>
                <a:srgbClr val="009EDA"/>
              </a:buClr>
              <a:buSzPct val="45000"/>
              <a:buFont typeface="OpenSymbol"/>
              <a:buChar char="●"/>
            </a:pPr>
            <a:r>
              <a:rPr lang="en-US"/>
              <a:t>PEMDAS</a:t>
            </a:r>
          </a:p>
          <a:p>
            <a:pPr marL="0" lvl="1" indent="0" hangingPunct="0">
              <a:spcBef>
                <a:spcPts val="0"/>
              </a:spcBef>
              <a:spcAft>
                <a:spcPts val="1052"/>
              </a:spcAft>
              <a:buClr>
                <a:srgbClr val="009EDA"/>
              </a:buClr>
              <a:buSzPct val="45000"/>
              <a:buFont typeface="OpenSymbol"/>
              <a:buChar char="●"/>
            </a:pPr>
            <a:r>
              <a:rPr lang="en-US">
                <a:latin typeface="Noto Sans" pitchFamily="2"/>
              </a:rPr>
              <a:t>() Parentheses</a:t>
            </a:r>
          </a:p>
          <a:p>
            <a:pPr marL="0" lvl="1" indent="0" hangingPunct="0">
              <a:spcBef>
                <a:spcPts val="0"/>
              </a:spcBef>
              <a:spcAft>
                <a:spcPts val="1052"/>
              </a:spcAft>
              <a:buClr>
                <a:srgbClr val="009EDA"/>
              </a:buClr>
              <a:buSzPct val="45000"/>
              <a:buFont typeface="OpenSymbol"/>
              <a:buChar char="●"/>
            </a:pPr>
            <a:r>
              <a:rPr lang="en-US">
                <a:latin typeface="Noto Sans" pitchFamily="2"/>
              </a:rPr>
              <a:t>** Exponents</a:t>
            </a:r>
          </a:p>
          <a:p>
            <a:pPr marL="0" lvl="1" indent="0" hangingPunct="0">
              <a:spcBef>
                <a:spcPts val="0"/>
              </a:spcBef>
              <a:spcAft>
                <a:spcPts val="1052"/>
              </a:spcAft>
              <a:buClr>
                <a:srgbClr val="009EDA"/>
              </a:buClr>
              <a:buSzPct val="45000"/>
              <a:buFont typeface="OpenSymbol"/>
              <a:buChar char="●"/>
            </a:pPr>
            <a:r>
              <a:rPr lang="en-US">
                <a:latin typeface="Noto Sans" pitchFamily="2"/>
              </a:rPr>
              <a:t>* Multiplication</a:t>
            </a:r>
          </a:p>
          <a:p>
            <a:pPr marL="0" lvl="1" indent="0" hangingPunct="0">
              <a:spcBef>
                <a:spcPts val="0"/>
              </a:spcBef>
              <a:spcAft>
                <a:spcPts val="1052"/>
              </a:spcAft>
              <a:buClr>
                <a:srgbClr val="009EDA"/>
              </a:buClr>
              <a:buSzPct val="45000"/>
              <a:buFont typeface="OpenSymbol"/>
              <a:buChar char="●"/>
            </a:pPr>
            <a:r>
              <a:rPr lang="en-US">
                <a:latin typeface="Noto Sans" pitchFamily="2"/>
              </a:rPr>
              <a:t>/ Division</a:t>
            </a:r>
          </a:p>
          <a:p>
            <a:pPr marL="0" lvl="1" indent="0" hangingPunct="0">
              <a:spcBef>
                <a:spcPts val="0"/>
              </a:spcBef>
              <a:spcAft>
                <a:spcPts val="1052"/>
              </a:spcAft>
              <a:buClr>
                <a:srgbClr val="009EDA"/>
              </a:buClr>
              <a:buSzPct val="45000"/>
              <a:buFont typeface="OpenSymbol"/>
              <a:buChar char="●"/>
            </a:pPr>
            <a:r>
              <a:rPr lang="en-US">
                <a:latin typeface="Noto Sans" pitchFamily="2"/>
              </a:rPr>
              <a:t>+ Addition</a:t>
            </a:r>
          </a:p>
          <a:p>
            <a:pPr marL="0" lvl="1" indent="0" hangingPunct="0">
              <a:spcBef>
                <a:spcPts val="0"/>
              </a:spcBef>
              <a:spcAft>
                <a:spcPts val="1052"/>
              </a:spcAft>
              <a:buClr>
                <a:srgbClr val="009EDA"/>
              </a:buClr>
              <a:buSzPct val="45000"/>
              <a:buFont typeface="OpenSymbol"/>
              <a:buChar char="●"/>
            </a:pPr>
            <a:r>
              <a:rPr lang="en-US">
                <a:latin typeface="Noto Sans" pitchFamily="2"/>
              </a:rPr>
              <a:t>- Subtraction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5EA9-E5EE-414C-6E47-1763CC5BC90C}"/>
              </a:ext>
            </a:extLst>
          </p:cNvPr>
          <p:cNvSpPr txBox="1">
            <a:spLocks noGrp="1"/>
          </p:cNvSpPr>
          <p:nvPr>
            <p:ph type="title" idx="4294967295"/>
          </p:nvPr>
        </p:nvSpPr>
        <p:spPr>
          <a:xfrm>
            <a:off x="502560" y="90360"/>
            <a:ext cx="9068760" cy="946800"/>
          </a:xfrm>
        </p:spPr>
        <p:txBody>
          <a:bodyPr vert="horz"/>
          <a:lstStyle/>
          <a:p>
            <a:pPr lvl="0" rtl="0"/>
            <a:r>
              <a:rPr lang="en-US"/>
              <a:t>New Operators</a:t>
            </a:r>
          </a:p>
        </p:txBody>
      </p:sp>
      <p:sp>
        <p:nvSpPr>
          <p:cNvPr id="3" name="Text Placeholder 2">
            <a:extLst>
              <a:ext uri="{FF2B5EF4-FFF2-40B4-BE49-F238E27FC236}">
                <a16:creationId xmlns:a16="http://schemas.microsoft.com/office/drawing/2014/main" id="{7AC47FDD-32BE-E04C-FBB0-57F36B3DA15F}"/>
              </a:ext>
            </a:extLst>
          </p:cNvPr>
          <p:cNvSpPr txBox="1">
            <a:spLocks noGrp="1"/>
          </p:cNvSpPr>
          <p:nvPr>
            <p:ph type="body" idx="4294967295"/>
          </p:nvPr>
        </p:nvSpPr>
        <p:spPr>
          <a:xfrm>
            <a:off x="457200" y="1439639"/>
            <a:ext cx="8686800" cy="3497400"/>
          </a:xfrm>
        </p:spPr>
        <p:txBody>
          <a:bodyPr vert="horz">
            <a:normAutofit/>
          </a:bodyPr>
          <a:lstStyle/>
          <a:p>
            <a:pPr lvl="0" rtl="0">
              <a:buClr>
                <a:srgbClr val="009EDA"/>
              </a:buClr>
              <a:buSzPct val="45000"/>
              <a:buFont typeface="OpenSymbol"/>
              <a:buChar char="●"/>
            </a:pPr>
            <a:r>
              <a:rPr lang="en-US" dirty="0"/>
              <a:t>// Integer division</a:t>
            </a:r>
          </a:p>
          <a:p>
            <a:pPr marL="0" lvl="1" indent="0" hangingPunct="0">
              <a:spcBef>
                <a:spcPts val="0"/>
              </a:spcBef>
              <a:spcAft>
                <a:spcPts val="1052"/>
              </a:spcAft>
              <a:buClr>
                <a:srgbClr val="009EDA"/>
              </a:buClr>
              <a:buSzPct val="45000"/>
              <a:buFont typeface="OpenSymbol"/>
              <a:buChar char="●"/>
            </a:pPr>
            <a:r>
              <a:rPr lang="en-US" dirty="0">
                <a:latin typeface="Noto Sans" pitchFamily="2"/>
              </a:rPr>
              <a:t>7//3 = 2</a:t>
            </a:r>
          </a:p>
          <a:p>
            <a:pPr marL="0" lvl="1" indent="0" hangingPunct="0">
              <a:spcBef>
                <a:spcPts val="0"/>
              </a:spcBef>
              <a:spcAft>
                <a:spcPts val="1052"/>
              </a:spcAft>
              <a:buClr>
                <a:srgbClr val="009EDA"/>
              </a:buClr>
              <a:buSzPct val="45000"/>
              <a:buFont typeface="OpenSymbol"/>
              <a:buChar char="●"/>
            </a:pPr>
            <a:r>
              <a:rPr lang="en-US" b="0" i="0" dirty="0">
                <a:solidFill>
                  <a:srgbClr val="202122"/>
                </a:solidFill>
                <a:effectLst/>
                <a:latin typeface="Arial" panose="020B0604020202020204" pitchFamily="34" charset="0"/>
              </a:rPr>
              <a:t>Will only keep the integer portion from division</a:t>
            </a:r>
            <a:endParaRPr lang="en-US" dirty="0">
              <a:latin typeface="Noto Sans" pitchFamily="2"/>
            </a:endParaRPr>
          </a:p>
          <a:p>
            <a:pPr lvl="0" rtl="0">
              <a:buClr>
                <a:srgbClr val="009EDA"/>
              </a:buClr>
              <a:buSzPct val="45000"/>
              <a:buFont typeface="OpenSymbol"/>
              <a:buChar char="●"/>
            </a:pPr>
            <a:r>
              <a:rPr lang="en-US" dirty="0"/>
              <a:t>% Modulus</a:t>
            </a:r>
          </a:p>
          <a:p>
            <a:pPr marL="0" lvl="1" indent="0" hangingPunct="0">
              <a:spcBef>
                <a:spcPts val="0"/>
              </a:spcBef>
              <a:spcAft>
                <a:spcPts val="1052"/>
              </a:spcAft>
              <a:buClr>
                <a:srgbClr val="009EDA"/>
              </a:buClr>
              <a:buSzPct val="45000"/>
              <a:buFont typeface="OpenSymbol"/>
              <a:buChar char="●"/>
            </a:pPr>
            <a:r>
              <a:rPr lang="en-US" dirty="0">
                <a:latin typeface="Noto Sans" pitchFamily="2"/>
              </a:rPr>
              <a:t>7%3 = 1</a:t>
            </a:r>
          </a:p>
          <a:p>
            <a:pPr marL="0" lvl="1" indent="0" hangingPunct="0">
              <a:spcBef>
                <a:spcPts val="0"/>
              </a:spcBef>
              <a:spcAft>
                <a:spcPts val="1052"/>
              </a:spcAft>
              <a:buClr>
                <a:srgbClr val="009EDA"/>
              </a:buClr>
              <a:buSzPct val="45000"/>
              <a:buFont typeface="OpenSymbol"/>
              <a:buChar char="●"/>
            </a:pPr>
            <a:r>
              <a:rPr lang="en-US" b="0" i="0" dirty="0">
                <a:solidFill>
                  <a:srgbClr val="202122"/>
                </a:solidFill>
                <a:effectLst/>
                <a:latin typeface="Arial" panose="020B0604020202020204" pitchFamily="34" charset="0"/>
              </a:rPr>
              <a:t>Returns the remainder of integer division</a:t>
            </a:r>
            <a:endParaRPr lang="en-US" dirty="0">
              <a:latin typeface="Noto Sans"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3630-E071-6702-B37B-EC5A518D17EE}"/>
              </a:ext>
            </a:extLst>
          </p:cNvPr>
          <p:cNvSpPr txBox="1">
            <a:spLocks noGrp="1"/>
          </p:cNvSpPr>
          <p:nvPr>
            <p:ph type="title" idx="4294967295"/>
          </p:nvPr>
        </p:nvSpPr>
        <p:spPr>
          <a:xfrm>
            <a:off x="502560" y="90360"/>
            <a:ext cx="9068760" cy="946800"/>
          </a:xfrm>
        </p:spPr>
        <p:txBody>
          <a:bodyPr vert="horz"/>
          <a:lstStyle/>
          <a:p>
            <a:pPr lvl="0" rtl="0"/>
            <a:r>
              <a:rPr lang="en-US"/>
              <a:t>Boolean Operators</a:t>
            </a:r>
          </a:p>
        </p:txBody>
      </p:sp>
      <p:sp>
        <p:nvSpPr>
          <p:cNvPr id="3" name="Text Placeholder 2">
            <a:extLst>
              <a:ext uri="{FF2B5EF4-FFF2-40B4-BE49-F238E27FC236}">
                <a16:creationId xmlns:a16="http://schemas.microsoft.com/office/drawing/2014/main" id="{79208D2F-4EBD-A235-0D0F-1000A2F14BD0}"/>
              </a:ext>
            </a:extLst>
          </p:cNvPr>
          <p:cNvSpPr txBox="1">
            <a:spLocks noGrp="1"/>
          </p:cNvSpPr>
          <p:nvPr>
            <p:ph type="body" idx="4294967295"/>
          </p:nvPr>
        </p:nvSpPr>
        <p:spPr>
          <a:xfrm>
            <a:off x="502560" y="1439639"/>
            <a:ext cx="9019080" cy="3497400"/>
          </a:xfrm>
        </p:spPr>
        <p:txBody>
          <a:bodyPr vert="horz"/>
          <a:lstStyle/>
          <a:p>
            <a:pPr lvl="0" rtl="0">
              <a:buClr>
                <a:srgbClr val="009EDA"/>
              </a:buClr>
              <a:buSzPct val="45000"/>
              <a:buFont typeface="OpenSymbol"/>
              <a:buChar char="●"/>
            </a:pPr>
            <a:r>
              <a:rPr lang="en-US"/>
              <a:t>&lt; less than</a:t>
            </a:r>
          </a:p>
          <a:p>
            <a:pPr lvl="0" rtl="0">
              <a:buClr>
                <a:srgbClr val="009EDA"/>
              </a:buClr>
              <a:buSzPct val="45000"/>
              <a:buFont typeface="OpenSymbol"/>
              <a:buChar char="●"/>
            </a:pPr>
            <a:r>
              <a:rPr lang="en-US"/>
              <a:t>&gt; greater than</a:t>
            </a:r>
          </a:p>
          <a:p>
            <a:pPr lvl="0" rtl="0">
              <a:buClr>
                <a:srgbClr val="009EDA"/>
              </a:buClr>
              <a:buSzPct val="45000"/>
              <a:buFont typeface="OpenSymbol"/>
              <a:buChar char="●"/>
            </a:pPr>
            <a:r>
              <a:rPr lang="en-US"/>
              <a:t>&lt;= less than or equal to</a:t>
            </a:r>
          </a:p>
          <a:p>
            <a:pPr lvl="0" rtl="0">
              <a:buClr>
                <a:srgbClr val="009EDA"/>
              </a:buClr>
              <a:buSzPct val="45000"/>
              <a:buFont typeface="OpenSymbol"/>
              <a:buChar char="●"/>
            </a:pPr>
            <a:r>
              <a:rPr lang="en-US"/>
              <a:t>&gt;= greater than or eqaul to</a:t>
            </a:r>
          </a:p>
          <a:p>
            <a:pPr lvl="0" rtl="0">
              <a:buClr>
                <a:srgbClr val="009EDA"/>
              </a:buClr>
              <a:buSzPct val="45000"/>
              <a:buFont typeface="OpenSymbol"/>
              <a:buChar char="●"/>
            </a:pPr>
            <a:r>
              <a:rPr lang="en-US"/>
              <a:t>== equal</a:t>
            </a:r>
          </a:p>
          <a:p>
            <a:pPr lvl="0" rtl="0">
              <a:buClr>
                <a:srgbClr val="009EDA"/>
              </a:buClr>
              <a:buSzPct val="45000"/>
              <a:buFont typeface="OpenSymbol"/>
              <a:buChar char="●"/>
            </a:pPr>
            <a:r>
              <a:rPr lang="en-US"/>
              <a:t>!= not equal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520-F6DE-008A-A7FD-E1370C5FC1E0}"/>
              </a:ext>
            </a:extLst>
          </p:cNvPr>
          <p:cNvSpPr txBox="1">
            <a:spLocks noGrp="1"/>
          </p:cNvSpPr>
          <p:nvPr>
            <p:ph type="title" idx="4294967295"/>
          </p:nvPr>
        </p:nvSpPr>
        <p:spPr>
          <a:xfrm>
            <a:off x="502560" y="90360"/>
            <a:ext cx="9068760" cy="946800"/>
          </a:xfrm>
        </p:spPr>
        <p:txBody>
          <a:bodyPr vert="horz"/>
          <a:lstStyle/>
          <a:p>
            <a:pPr lvl="0" rtl="0"/>
            <a:r>
              <a:rPr lang="en-US"/>
              <a:t>Boolean Operators</a:t>
            </a:r>
          </a:p>
        </p:txBody>
      </p:sp>
      <p:sp>
        <p:nvSpPr>
          <p:cNvPr id="3" name="Text Placeholder 2">
            <a:extLst>
              <a:ext uri="{FF2B5EF4-FFF2-40B4-BE49-F238E27FC236}">
                <a16:creationId xmlns:a16="http://schemas.microsoft.com/office/drawing/2014/main" id="{DB3C887E-BC14-935C-404A-106A9B753C8D}"/>
              </a:ext>
            </a:extLst>
          </p:cNvPr>
          <p:cNvSpPr txBox="1">
            <a:spLocks noGrp="1"/>
          </p:cNvSpPr>
          <p:nvPr>
            <p:ph type="body" idx="4294967295"/>
          </p:nvPr>
        </p:nvSpPr>
        <p:spPr>
          <a:xfrm>
            <a:off x="502560" y="1439639"/>
            <a:ext cx="9019080" cy="3497400"/>
          </a:xfrm>
        </p:spPr>
        <p:txBody>
          <a:bodyPr vert="horz">
            <a:normAutofit lnSpcReduction="10000"/>
          </a:bodyPr>
          <a:lstStyle/>
          <a:p>
            <a:pPr lvl="0" rtl="0">
              <a:buClr>
                <a:srgbClr val="009EDA"/>
              </a:buClr>
              <a:buSzPct val="45000"/>
              <a:buFont typeface="OpenSymbol"/>
              <a:buChar char="●"/>
            </a:pPr>
            <a:r>
              <a:rPr lang="en-US" dirty="0"/>
              <a:t>And</a:t>
            </a:r>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both its arguments are True</a:t>
            </a:r>
          </a:p>
          <a:p>
            <a:pPr algn="l">
              <a:buFont typeface="Arial" panose="020B0604020202020204" pitchFamily="34" charset="0"/>
              <a:buChar char="•"/>
            </a:pPr>
            <a:endParaRPr lang="en-US" dirty="0">
              <a:solidFill>
                <a:srgbClr val="202122"/>
              </a:solidFill>
              <a:latin typeface="Arial" panose="020B0604020202020204" pitchFamily="34" charset="0"/>
            </a:endParaRPr>
          </a:p>
          <a:p>
            <a:pPr algn="l">
              <a:buFont typeface="Arial" panose="020B0604020202020204" pitchFamily="34" charset="0"/>
              <a:buChar char="•"/>
            </a:pPr>
            <a:r>
              <a:rPr lang="en-US" dirty="0">
                <a:solidFill>
                  <a:srgbClr val="202122"/>
                </a:solidFill>
                <a:latin typeface="Arial" panose="020B0604020202020204" pitchFamily="34" charset="0"/>
              </a:rPr>
              <a:t>Or </a:t>
            </a:r>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either of its arguments are True</a:t>
            </a:r>
          </a:p>
          <a:p>
            <a:pPr algn="l">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42E705-F8D0-48F1-6FA6-FD1D66E81C5D}"/>
              </a:ext>
            </a:extLst>
          </p:cNvPr>
          <p:cNvSpPr txBox="1"/>
          <p:nvPr/>
        </p:nvSpPr>
        <p:spPr>
          <a:xfrm>
            <a:off x="2518682" y="1388552"/>
            <a:ext cx="5037364" cy="2123658"/>
          </a:xfrm>
          <a:prstGeom prst="rect">
            <a:avLst/>
          </a:prstGeom>
          <a:noFill/>
        </p:spPr>
        <p:txBody>
          <a:bodyPr wrap="square">
            <a:spAutoFit/>
          </a:bodyPr>
          <a:lstStyle/>
          <a:p>
            <a:pPr lvl="0" rtl="0">
              <a:buClr>
                <a:srgbClr val="009EDA"/>
              </a:buClr>
              <a:buSzPct val="45000"/>
            </a:pPr>
            <a:endParaRPr lang="en-US" dirty="0"/>
          </a:p>
          <a:p>
            <a:pPr lvl="0" rtl="0">
              <a:buClr>
                <a:srgbClr val="009EDA"/>
              </a:buClr>
              <a:buSzPct val="45000"/>
              <a:buFont typeface="OpenSymbol"/>
              <a:buChar char="●"/>
            </a:pPr>
            <a:r>
              <a:rPr lang="en-US" sz="2400" dirty="0"/>
              <a:t>Not</a:t>
            </a:r>
          </a:p>
          <a:p>
            <a:pPr lvl="0" rtl="0">
              <a:buClr>
                <a:srgbClr val="009EDA"/>
              </a:buClr>
              <a:buSzPct val="45000"/>
              <a:buFont typeface="OpenSymbol"/>
              <a:buChar char="●"/>
            </a:pPr>
            <a:endParaRPr lang="en-US" dirty="0"/>
          </a:p>
          <a:p>
            <a:pPr algn="l">
              <a:buFont typeface="Arial" panose="020B0604020202020204" pitchFamily="34" charset="0"/>
              <a:buChar char="•"/>
            </a:pPr>
            <a:r>
              <a:rPr lang="en-US" b="0" i="0" dirty="0">
                <a:solidFill>
                  <a:srgbClr val="202122"/>
                </a:solidFill>
                <a:effectLst/>
                <a:latin typeface="Arial" panose="020B0604020202020204" pitchFamily="34" charset="0"/>
              </a:rPr>
              <a:t>Operates on two logical expressions</a:t>
            </a:r>
          </a:p>
          <a:p>
            <a:pPr algn="l">
              <a:buFont typeface="Arial" panose="020B0604020202020204" pitchFamily="34" charset="0"/>
              <a:buChar char="•"/>
            </a:pPr>
            <a:r>
              <a:rPr lang="en-US" b="0" i="0" dirty="0">
                <a:solidFill>
                  <a:srgbClr val="202122"/>
                </a:solidFill>
                <a:effectLst/>
                <a:latin typeface="Arial" panose="020B0604020202020204" pitchFamily="34" charset="0"/>
              </a:rPr>
              <a:t>Results in True only if either of its arguments are True</a:t>
            </a:r>
          </a:p>
          <a:p>
            <a:pPr lvl="0" rtl="0">
              <a:buClr>
                <a:srgbClr val="009EDA"/>
              </a:buClr>
              <a:buSzPct val="45000"/>
              <a:buFont typeface="OpenSymbol"/>
              <a:buChar char="●"/>
            </a:pPr>
            <a:endParaRPr lang="en-US" dirty="0"/>
          </a:p>
        </p:txBody>
      </p:sp>
    </p:spTree>
    <p:extLst>
      <p:ext uri="{BB962C8B-B14F-4D97-AF65-F5344CB8AC3E}">
        <p14:creationId xmlns:p14="http://schemas.microsoft.com/office/powerpoint/2010/main" val="366833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D0137-23FE-A3D7-E5E3-BF066FE790DF}"/>
              </a:ext>
            </a:extLst>
          </p:cNvPr>
          <p:cNvSpPr txBox="1"/>
          <p:nvPr/>
        </p:nvSpPr>
        <p:spPr>
          <a:xfrm>
            <a:off x="2518682" y="2086178"/>
            <a:ext cx="5037364"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Example: </a:t>
            </a:r>
          </a:p>
          <a:p>
            <a:pPr algn="l">
              <a:buFont typeface="Arial" panose="020B0604020202020204" pitchFamily="34" charset="0"/>
              <a:buChar char="•"/>
            </a:pPr>
            <a:endParaRPr lang="en-US" dirty="0">
              <a:solidFill>
                <a:srgbClr val="202122"/>
              </a:solidFill>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3&lt;7</a:t>
            </a:r>
          </a:p>
          <a:p>
            <a:pPr algn="l">
              <a:buFont typeface="Arial" panose="020B0604020202020204" pitchFamily="34" charset="0"/>
              <a:buChar char="•"/>
            </a:pPr>
            <a:r>
              <a:rPr lang="en-US" b="0" i="0" dirty="0">
                <a:solidFill>
                  <a:srgbClr val="202122"/>
                </a:solidFill>
                <a:effectLst/>
                <a:latin typeface="Arial" panose="020B0604020202020204" pitchFamily="34" charset="0"/>
              </a:rPr>
              <a:t>7&lt;3</a:t>
            </a:r>
          </a:p>
          <a:p>
            <a:pPr algn="l">
              <a:buFont typeface="Arial" panose="020B0604020202020204" pitchFamily="34" charset="0"/>
              <a:buChar char="•"/>
            </a:pPr>
            <a:r>
              <a:rPr lang="en-US" b="0" i="0" dirty="0">
                <a:solidFill>
                  <a:srgbClr val="202122"/>
                </a:solidFill>
                <a:effectLst/>
                <a:latin typeface="Arial" panose="020B0604020202020204" pitchFamily="34" charset="0"/>
              </a:rPr>
              <a:t>5!=5</a:t>
            </a:r>
          </a:p>
          <a:p>
            <a:pPr algn="l">
              <a:buFont typeface="Arial" panose="020B0604020202020204" pitchFamily="34" charset="0"/>
              <a:buChar char="•"/>
            </a:pPr>
            <a:r>
              <a:rPr lang="en-US" b="0" i="0" dirty="0">
                <a:solidFill>
                  <a:srgbClr val="202122"/>
                </a:solidFill>
                <a:effectLst/>
                <a:latin typeface="Arial" panose="020B0604020202020204" pitchFamily="34" charset="0"/>
              </a:rPr>
              <a:t>'a'=='A'</a:t>
            </a:r>
          </a:p>
          <a:p>
            <a:pPr algn="l">
              <a:buFont typeface="Arial" panose="020B0604020202020204" pitchFamily="34" charset="0"/>
              <a:buChar char="•"/>
            </a:pPr>
            <a:r>
              <a:rPr lang="en-US" b="0" i="0" dirty="0">
                <a:solidFill>
                  <a:srgbClr val="202122"/>
                </a:solidFill>
                <a:effectLst/>
                <a:latin typeface="Arial" panose="020B0604020202020204" pitchFamily="34" charset="0"/>
              </a:rPr>
              <a:t>5.5&gt;=(10.5+3.1)</a:t>
            </a:r>
          </a:p>
        </p:txBody>
      </p:sp>
    </p:spTree>
    <p:extLst>
      <p:ext uri="{BB962C8B-B14F-4D97-AF65-F5344CB8AC3E}">
        <p14:creationId xmlns:p14="http://schemas.microsoft.com/office/powerpoint/2010/main" val="215202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D93-3AA6-4AA0-3874-8420E5FFC776}"/>
              </a:ext>
            </a:extLst>
          </p:cNvPr>
          <p:cNvSpPr txBox="1">
            <a:spLocks noGrp="1"/>
          </p:cNvSpPr>
          <p:nvPr>
            <p:ph type="title" idx="4294967295"/>
          </p:nvPr>
        </p:nvSpPr>
        <p:spPr/>
        <p:txBody>
          <a:bodyPr vert="horz"/>
          <a:lstStyle/>
          <a:p>
            <a:pPr lvl="0" rtl="0"/>
            <a:r>
              <a:rPr lang="en-US"/>
              <a:t>Control Flow</a:t>
            </a:r>
          </a:p>
        </p:txBody>
      </p:sp>
      <p:sp>
        <p:nvSpPr>
          <p:cNvPr id="3" name="Text Placeholder 2">
            <a:extLst>
              <a:ext uri="{FF2B5EF4-FFF2-40B4-BE49-F238E27FC236}">
                <a16:creationId xmlns:a16="http://schemas.microsoft.com/office/drawing/2014/main" id="{A204E41E-140F-518F-EC1C-501EB8F4E19C}"/>
              </a:ext>
            </a:extLst>
          </p:cNvPr>
          <p:cNvSpPr txBox="1">
            <a:spLocks noGrp="1"/>
          </p:cNvSpPr>
          <p:nvPr>
            <p:ph type="body" idx="4294967295"/>
          </p:nvPr>
        </p:nvSpPr>
        <p:spPr>
          <a:xfrm>
            <a:off x="539640" y="1439639"/>
            <a:ext cx="4390560" cy="3509639"/>
          </a:xfrm>
        </p:spPr>
        <p:txBody>
          <a:bodyPr vert="horz"/>
          <a:lstStyle/>
          <a:p>
            <a:pPr lvl="0" rtl="0">
              <a:buClr>
                <a:srgbClr val="009EDA"/>
              </a:buClr>
              <a:buSzPct val="45000"/>
              <a:buFont typeface="OpenSymbol"/>
              <a:buChar char="●"/>
            </a:pPr>
            <a:r>
              <a:rPr lang="en-US"/>
              <a:t>Sequential Program</a:t>
            </a:r>
          </a:p>
          <a:p>
            <a:pPr lvl="0" rtl="0">
              <a:buClr>
                <a:srgbClr val="009EDA"/>
              </a:buClr>
              <a:buSzPct val="45000"/>
              <a:buFont typeface="OpenSymbol"/>
              <a:buChar char="●"/>
            </a:pPr>
            <a:r>
              <a:rPr lang="en-US"/>
              <a:t> </a:t>
            </a:r>
          </a:p>
        </p:txBody>
      </p:sp>
      <p:sp>
        <p:nvSpPr>
          <p:cNvPr id="4" name="Text Placeholder 3">
            <a:extLst>
              <a:ext uri="{FF2B5EF4-FFF2-40B4-BE49-F238E27FC236}">
                <a16:creationId xmlns:a16="http://schemas.microsoft.com/office/drawing/2014/main" id="{1EB287AD-DB7D-A48E-850C-F8A5874E9600}"/>
              </a:ext>
            </a:extLst>
          </p:cNvPr>
          <p:cNvSpPr txBox="1">
            <a:spLocks noGrp="1"/>
          </p:cNvSpPr>
          <p:nvPr>
            <p:ph type="body" idx="4294967295"/>
          </p:nvPr>
        </p:nvSpPr>
        <p:spPr>
          <a:xfrm>
            <a:off x="5150160" y="1439639"/>
            <a:ext cx="4390560" cy="3509639"/>
          </a:xfrm>
        </p:spPr>
        <p:txBody>
          <a:bodyPr vert="horz"/>
          <a:lstStyle/>
          <a:p>
            <a:pPr lvl="0" rtl="0">
              <a:buClr>
                <a:srgbClr val="009EDA"/>
              </a:buClr>
              <a:buSzPct val="45000"/>
              <a:buFont typeface="OpenSymbol"/>
              <a:buChar char="●"/>
            </a:pPr>
            <a:r>
              <a:rPr lang="en-US"/>
              <a:t>Non Sequential Program</a:t>
            </a:r>
          </a:p>
        </p:txBody>
      </p:sp>
      <p:sp>
        <p:nvSpPr>
          <p:cNvPr id="5" name="Freeform: Shape 4">
            <a:extLst>
              <a:ext uri="{FF2B5EF4-FFF2-40B4-BE49-F238E27FC236}">
                <a16:creationId xmlns:a16="http://schemas.microsoft.com/office/drawing/2014/main" id="{EF6B28B7-3D9F-197A-9CBA-E6E3564753A8}"/>
              </a:ext>
            </a:extLst>
          </p:cNvPr>
          <p:cNvSpPr/>
          <p:nvPr/>
        </p:nvSpPr>
        <p:spPr>
          <a:xfrm>
            <a:off x="1371599" y="20574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6" name="Freeform: Shape 5">
            <a:extLst>
              <a:ext uri="{FF2B5EF4-FFF2-40B4-BE49-F238E27FC236}">
                <a16:creationId xmlns:a16="http://schemas.microsoft.com/office/drawing/2014/main" id="{D16B8086-5FE0-3931-7287-7032716CF610}"/>
              </a:ext>
            </a:extLst>
          </p:cNvPr>
          <p:cNvSpPr/>
          <p:nvPr/>
        </p:nvSpPr>
        <p:spPr>
          <a:xfrm>
            <a:off x="1371599" y="34290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cxnSp>
        <p:nvCxnSpPr>
          <p:cNvPr id="7" name="Connector: Curved 6">
            <a:extLst>
              <a:ext uri="{FF2B5EF4-FFF2-40B4-BE49-F238E27FC236}">
                <a16:creationId xmlns:a16="http://schemas.microsoft.com/office/drawing/2014/main" id="{C3BCCE76-DBEE-D63E-45BA-DE8DA3102BA4}"/>
              </a:ext>
            </a:extLst>
          </p:cNvPr>
          <p:cNvCxnSpPr>
            <a:stCxn id="5" idx="2"/>
            <a:endCxn id="6" idx="0"/>
          </p:cNvCxnSpPr>
          <p:nvPr/>
        </p:nvCxnSpPr>
        <p:spPr>
          <a:xfrm rot="5400000">
            <a:off x="1943099" y="3086099"/>
            <a:ext cx="685801" cy="12700"/>
          </a:xfrm>
          <a:prstGeom prst="curvedConnector3">
            <a:avLst>
              <a:gd name="adj1" fmla="val 50000"/>
            </a:avLst>
          </a:prstGeom>
          <a:noFill/>
          <a:ln w="18000">
            <a:solidFill>
              <a:srgbClr val="008AC2"/>
            </a:solidFill>
            <a:prstDash val="solid"/>
            <a:tailEnd type="arrow"/>
          </a:ln>
        </p:spPr>
      </p:cxnSp>
      <p:sp>
        <p:nvSpPr>
          <p:cNvPr id="8" name="Freeform: Shape 7">
            <a:extLst>
              <a:ext uri="{FF2B5EF4-FFF2-40B4-BE49-F238E27FC236}">
                <a16:creationId xmlns:a16="http://schemas.microsoft.com/office/drawing/2014/main" id="{BDF93049-6EC1-1DBF-E373-7569B54B2CC1}"/>
              </a:ext>
            </a:extLst>
          </p:cNvPr>
          <p:cNvSpPr/>
          <p:nvPr/>
        </p:nvSpPr>
        <p:spPr>
          <a:xfrm>
            <a:off x="6172200" y="22860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9" name="Freeform: Shape 8">
            <a:extLst>
              <a:ext uri="{FF2B5EF4-FFF2-40B4-BE49-F238E27FC236}">
                <a16:creationId xmlns:a16="http://schemas.microsoft.com/office/drawing/2014/main" id="{4B09956C-B6BB-D780-4662-0DAFAA3D6EAC}"/>
              </a:ext>
            </a:extLst>
          </p:cNvPr>
          <p:cNvSpPr/>
          <p:nvPr/>
        </p:nvSpPr>
        <p:spPr>
          <a:xfrm>
            <a:off x="4800600" y="36576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sp>
        <p:nvSpPr>
          <p:cNvPr id="10" name="Freeform: Shape 9">
            <a:extLst>
              <a:ext uri="{FF2B5EF4-FFF2-40B4-BE49-F238E27FC236}">
                <a16:creationId xmlns:a16="http://schemas.microsoft.com/office/drawing/2014/main" id="{C3156B8C-EE42-923D-D2CA-92B941BB7E17}"/>
              </a:ext>
            </a:extLst>
          </p:cNvPr>
          <p:cNvSpPr/>
          <p:nvPr/>
        </p:nvSpPr>
        <p:spPr>
          <a:xfrm>
            <a:off x="7315200" y="3657600"/>
            <a:ext cx="1828800" cy="685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8000">
            <a:solidFill>
              <a:srgbClr val="000000"/>
            </a:solidFill>
            <a:prstDash val="solid"/>
          </a:ln>
        </p:spPr>
        <p:txBody>
          <a:bodyPr vert="horz" wrap="none" lIns="36000" tIns="36000" rIns="36000" bIns="36000" anchor="ctr" anchorCtr="0" compatLnSpc="0">
            <a:noAutofit/>
          </a:bodyPr>
          <a:lstStyle/>
          <a:p>
            <a:pPr marL="0" marR="0" lvl="0" indent="0" algn="ctr" rtl="0" hangingPunct="0">
              <a:lnSpc>
                <a:spcPct val="100000"/>
              </a:lnSpc>
              <a:spcBef>
                <a:spcPts val="0"/>
              </a:spcBef>
              <a:spcAft>
                <a:spcPts val="0"/>
              </a:spcAft>
              <a:buNone/>
              <a:tabLst/>
              <a:defRPr lang="en-US"/>
            </a:pPr>
            <a:r>
              <a:rPr lang="en-US" sz="2200" b="0" i="0" u="none" strike="noStrike" kern="1200">
                <a:ln>
                  <a:noFill/>
                </a:ln>
                <a:latin typeface="Noto Sans" pitchFamily="2"/>
                <a:ea typeface="DejaVu Sans" pitchFamily="2"/>
                <a:cs typeface="DejaVu Sans" pitchFamily="2"/>
              </a:rPr>
              <a:t>Code</a:t>
            </a:r>
          </a:p>
        </p:txBody>
      </p:sp>
      <p:cxnSp>
        <p:nvCxnSpPr>
          <p:cNvPr id="11" name="Connector: Curved 10">
            <a:extLst>
              <a:ext uri="{FF2B5EF4-FFF2-40B4-BE49-F238E27FC236}">
                <a16:creationId xmlns:a16="http://schemas.microsoft.com/office/drawing/2014/main" id="{28EB5BB3-9DDA-0C50-7802-A797E7A57682}"/>
              </a:ext>
            </a:extLst>
          </p:cNvPr>
          <p:cNvCxnSpPr>
            <a:stCxn id="8" idx="2"/>
            <a:endCxn id="9" idx="0"/>
          </p:cNvCxnSpPr>
          <p:nvPr/>
        </p:nvCxnSpPr>
        <p:spPr>
          <a:xfrm rot="5400000">
            <a:off x="6057900" y="2628899"/>
            <a:ext cx="685801" cy="1371600"/>
          </a:xfrm>
          <a:prstGeom prst="curvedConnector3">
            <a:avLst>
              <a:gd name="adj1" fmla="val 50000"/>
            </a:avLst>
          </a:prstGeom>
          <a:noFill/>
          <a:ln w="18000">
            <a:solidFill>
              <a:srgbClr val="008AC2"/>
            </a:solidFill>
            <a:prstDash val="solid"/>
            <a:tailEnd type="arrow"/>
          </a:ln>
        </p:spPr>
      </p:cxnSp>
      <p:cxnSp>
        <p:nvCxnSpPr>
          <p:cNvPr id="12" name="Connector: Curved 11">
            <a:extLst>
              <a:ext uri="{FF2B5EF4-FFF2-40B4-BE49-F238E27FC236}">
                <a16:creationId xmlns:a16="http://schemas.microsoft.com/office/drawing/2014/main" id="{D7FA964C-3576-7D53-E05A-71020DC70888}"/>
              </a:ext>
            </a:extLst>
          </p:cNvPr>
          <p:cNvCxnSpPr>
            <a:stCxn id="8" idx="2"/>
          </p:cNvCxnSpPr>
          <p:nvPr/>
        </p:nvCxnSpPr>
        <p:spPr>
          <a:xfrm>
            <a:off x="7086600" y="2971800"/>
            <a:ext cx="1143000" cy="685800"/>
          </a:xfrm>
          <a:prstGeom prst="curvedConnector3">
            <a:avLst/>
          </a:prstGeom>
          <a:noFill/>
          <a:ln w="18000">
            <a:solidFill>
              <a:srgbClr val="008AC2"/>
            </a:solidFill>
            <a:prstDash val="solid"/>
            <a:tailEnd type="arrow"/>
          </a:ln>
        </p:spPr>
      </p:cxnSp>
    </p:spTree>
  </p:cSld>
  <p:clrMapOvr>
    <a:masterClrMapping/>
  </p:clrMapOvr>
</p:sld>
</file>

<file path=ppt/theme/theme1.xml><?xml version="1.0" encoding="utf-8"?>
<a:theme xmlns:a="http://schemas.openxmlformats.org/drawingml/2006/main" name="Vivi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Vivi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Vivid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938</Words>
  <Application>Microsoft Office PowerPoint</Application>
  <PresentationFormat>Custom</PresentationFormat>
  <Paragraphs>211</Paragraphs>
  <Slides>25</Slides>
  <Notes>20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Calibri</vt:lpstr>
      <vt:lpstr>Noto Sans</vt:lpstr>
      <vt:lpstr>Open Sans</vt:lpstr>
      <vt:lpstr>OpenSymbol</vt:lpstr>
      <vt:lpstr>Vivid</vt:lpstr>
      <vt:lpstr>Vivid1</vt:lpstr>
      <vt:lpstr>Vivid2</vt:lpstr>
      <vt:lpstr>Lab 2: Booleans</vt:lpstr>
      <vt:lpstr>Learning Objectives</vt:lpstr>
      <vt:lpstr>Numeric Operators</vt:lpstr>
      <vt:lpstr>New Operators</vt:lpstr>
      <vt:lpstr>Boolean Operators</vt:lpstr>
      <vt:lpstr>Boolean Operators</vt:lpstr>
      <vt:lpstr>PowerPoint Presentation</vt:lpstr>
      <vt:lpstr>PowerPoint Presentation</vt:lpstr>
      <vt:lpstr>Control Flow</vt:lpstr>
      <vt:lpstr>If Statements</vt:lpstr>
      <vt:lpstr>If Else Statements</vt:lpstr>
      <vt:lpstr>If Elif Statements</vt:lpstr>
      <vt:lpstr>Formatted Strings</vt:lpstr>
      <vt:lpstr>Formatted Strings</vt:lpstr>
      <vt:lpstr>Exercise 1: Saffir–Simpson Scale</vt:lpstr>
      <vt:lpstr>PowerPoint Presentation</vt:lpstr>
      <vt:lpstr>Exercise 2: Long Division Printer</vt:lpstr>
      <vt:lpstr>Exercise 3: Soda Packing</vt:lpstr>
      <vt:lpstr>Exercise 4: Soda Packing</vt:lpstr>
      <vt:lpstr>Exercise 4: Restaurant</vt:lpstr>
      <vt:lpstr>EECS 169 Exercise 4: Restaurant</vt:lpstr>
      <vt:lpstr>Exercise 4: Restaurant</vt:lpstr>
      <vt:lpstr>Exercise 4: Restaurant</vt:lpstr>
      <vt:lpstr>Exercise 4: Restaurant</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Anahita Mmr</dc:creator>
  <cp:lastModifiedBy>Anahita Mmr</cp:lastModifiedBy>
  <cp:revision>17</cp:revision>
  <dcterms:created xsi:type="dcterms:W3CDTF">2022-09-08T02:59:05Z</dcterms:created>
  <dcterms:modified xsi:type="dcterms:W3CDTF">2024-01-31T15:33:36Z</dcterms:modified>
</cp:coreProperties>
</file>