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handoutMasterIdLst>
    <p:handoutMasterId r:id="rId29"/>
  </p:handoutMasterIdLst>
  <p:sldIdLst>
    <p:sldId id="256" r:id="rId3"/>
    <p:sldId id="257" r:id="rId4"/>
    <p:sldId id="258" r:id="rId5"/>
    <p:sldId id="259" r:id="rId6"/>
    <p:sldId id="277" r:id="rId7"/>
    <p:sldId id="261" r:id="rId8"/>
    <p:sldId id="262" r:id="rId9"/>
    <p:sldId id="263" r:id="rId10"/>
    <p:sldId id="279" r:id="rId11"/>
    <p:sldId id="264" r:id="rId12"/>
    <p:sldId id="265" r:id="rId13"/>
    <p:sldId id="280" r:id="rId14"/>
    <p:sldId id="281"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3DE66B5-173B-4881-8D57-832D9B9B5561}"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3"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CCC55A-F2B2-C3D9-4391-A6D75BD239F4}"/>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91624C5D-0314-BA03-BCCA-88AAF4A4409E}"/>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9B2D2B33-0602-5A7E-91FF-7EA881D9FBBB}"/>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9A58E4A2-71E1-C8D5-94D3-5E0E8C4F227F}"/>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83FA242-9589-43AC-8842-083566B82921}"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15506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DF4A8-E3DB-53AF-2B24-CAED9FDE216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AB86ECCF-F1A6-F1E8-77E9-AAB836C2692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0AAA9B6-12EC-D68E-9808-8C93ED535A5E}"/>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00FF3971-4963-ED82-4AB8-A9AEE3B3D999}"/>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FC3B3E34-1743-12BE-6681-523E83CF9F05}"/>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297C90E4-7AB3-3A4F-E680-DA1A39EBDCF1}"/>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EA46DC8D-E2A9-4498-A074-15F4FCA28F58}" type="slidenum">
              <a:t>‹#›</a:t>
            </a:fld>
            <a:endParaRPr lang="en-US"/>
          </a:p>
        </p:txBody>
      </p:sp>
    </p:spTree>
    <p:extLst>
      <p:ext uri="{BB962C8B-B14F-4D97-AF65-F5344CB8AC3E}">
        <p14:creationId xmlns:p14="http://schemas.microsoft.com/office/powerpoint/2010/main" val="356866840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CA3E47-991D-85C4-E6ED-70BDC0EB1551}"/>
              </a:ext>
            </a:extLst>
          </p:cNvPr>
          <p:cNvSpPr txBox="1">
            <a:spLocks noGrp="1"/>
          </p:cNvSpPr>
          <p:nvPr>
            <p:ph type="sldNum" sz="quarter" idx="5"/>
          </p:nvPr>
        </p:nvSpPr>
        <p:spPr>
          <a:ln/>
        </p:spPr>
        <p:txBody>
          <a:bodyPr vert="horz" lIns="0" tIns="0" rIns="0" bIns="0" anchor="b" anchorCtr="0">
            <a:noAutofit/>
          </a:bodyPr>
          <a:lstStyle/>
          <a:p>
            <a:pPr lvl="0"/>
            <a:fld id="{03A0BCBA-6B15-411A-9D78-2A7F86140ADD}" type="slidenum">
              <a:t>1</a:t>
            </a:fld>
            <a:endParaRPr lang="en-US"/>
          </a:p>
        </p:txBody>
      </p:sp>
      <p:sp>
        <p:nvSpPr>
          <p:cNvPr id="2" name="Slide Image Placeholder 1">
            <a:extLst>
              <a:ext uri="{FF2B5EF4-FFF2-40B4-BE49-F238E27FC236}">
                <a16:creationId xmlns:a16="http://schemas.microsoft.com/office/drawing/2014/main" id="{F4D958BE-1DD6-663C-E7B3-85FF2E4B2D59}"/>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BC3F23-3D89-5254-0C38-1C03E8867135}"/>
              </a:ext>
            </a:extLst>
          </p:cNvPr>
          <p:cNvSpPr txBox="1">
            <a:spLocks noGrp="1"/>
          </p:cNvSpPr>
          <p:nvPr>
            <p:ph type="body" sz="quarter" idx="1"/>
          </p:nvPr>
        </p:nvSpPr>
        <p:spPr/>
        <p:txBody>
          <a:bodyPr vert="horz">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C1305B-5728-B9C2-B20E-E2F4824C6008}"/>
              </a:ext>
            </a:extLst>
          </p:cNvPr>
          <p:cNvSpPr txBox="1">
            <a:spLocks noGrp="1"/>
          </p:cNvSpPr>
          <p:nvPr>
            <p:ph type="sldNum" sz="quarter" idx="5"/>
          </p:nvPr>
        </p:nvSpPr>
        <p:spPr>
          <a:ln/>
        </p:spPr>
        <p:txBody>
          <a:bodyPr vert="horz" lIns="0" tIns="0" rIns="0" bIns="0" anchor="b" anchorCtr="0">
            <a:noAutofit/>
          </a:bodyPr>
          <a:lstStyle/>
          <a:p>
            <a:pPr lvl="0"/>
            <a:fld id="{ECC2EDF8-E47D-4C6E-A5F6-ABF64E740DCD}" type="slidenum">
              <a:t>14</a:t>
            </a:fld>
            <a:endParaRPr lang="en-US"/>
          </a:p>
        </p:txBody>
      </p:sp>
      <p:sp>
        <p:nvSpPr>
          <p:cNvPr id="2" name="Slide Image Placeholder 1">
            <a:extLst>
              <a:ext uri="{FF2B5EF4-FFF2-40B4-BE49-F238E27FC236}">
                <a16:creationId xmlns:a16="http://schemas.microsoft.com/office/drawing/2014/main" id="{74192F3A-6CE6-968A-E657-08CAFF5A2D28}"/>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6CE819A-0B2E-9C76-8A46-4172244BBAD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01D430-7037-2732-D6F2-C2F65E5D5897}"/>
              </a:ext>
            </a:extLst>
          </p:cNvPr>
          <p:cNvSpPr txBox="1">
            <a:spLocks noGrp="1"/>
          </p:cNvSpPr>
          <p:nvPr>
            <p:ph type="sldNum" sz="quarter" idx="5"/>
          </p:nvPr>
        </p:nvSpPr>
        <p:spPr>
          <a:ln/>
        </p:spPr>
        <p:txBody>
          <a:bodyPr vert="horz" lIns="0" tIns="0" rIns="0" bIns="0" anchor="b" anchorCtr="0">
            <a:noAutofit/>
          </a:bodyPr>
          <a:lstStyle/>
          <a:p>
            <a:pPr lvl="0"/>
            <a:fld id="{A06547C4-4F46-4D56-AAC0-161B1BF6E5E0}" type="slidenum">
              <a:t>15</a:t>
            </a:fld>
            <a:endParaRPr lang="en-US"/>
          </a:p>
        </p:txBody>
      </p:sp>
      <p:sp>
        <p:nvSpPr>
          <p:cNvPr id="2" name="Slide Image Placeholder 1">
            <a:extLst>
              <a:ext uri="{FF2B5EF4-FFF2-40B4-BE49-F238E27FC236}">
                <a16:creationId xmlns:a16="http://schemas.microsoft.com/office/drawing/2014/main" id="{E7992FB7-A0D8-7585-E142-1E0102892D6C}"/>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F30A2AE-9EE8-E8D9-D478-0651DED29AE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B05E32-3F5F-BE1B-B22E-9A8966D565C9}"/>
              </a:ext>
            </a:extLst>
          </p:cNvPr>
          <p:cNvSpPr txBox="1">
            <a:spLocks noGrp="1"/>
          </p:cNvSpPr>
          <p:nvPr>
            <p:ph type="sldNum" sz="quarter" idx="5"/>
          </p:nvPr>
        </p:nvSpPr>
        <p:spPr>
          <a:ln/>
        </p:spPr>
        <p:txBody>
          <a:bodyPr vert="horz" lIns="0" tIns="0" rIns="0" bIns="0" anchor="b" anchorCtr="0">
            <a:noAutofit/>
          </a:bodyPr>
          <a:lstStyle/>
          <a:p>
            <a:pPr lvl="0"/>
            <a:fld id="{4C47FA27-EC84-46C7-ABF9-E52EC90F08F7}" type="slidenum">
              <a:t>16</a:t>
            </a:fld>
            <a:endParaRPr lang="en-US"/>
          </a:p>
        </p:txBody>
      </p:sp>
      <p:sp>
        <p:nvSpPr>
          <p:cNvPr id="2" name="Slide Image Placeholder 1">
            <a:extLst>
              <a:ext uri="{FF2B5EF4-FFF2-40B4-BE49-F238E27FC236}">
                <a16:creationId xmlns:a16="http://schemas.microsoft.com/office/drawing/2014/main" id="{E9EDB6F2-B40A-103C-C965-8F4CDA617D9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933E7C7-E979-3997-5C51-B980A782512C}"/>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0F4041-C330-7E53-214A-6E3511E63BAF}"/>
              </a:ext>
            </a:extLst>
          </p:cNvPr>
          <p:cNvSpPr txBox="1">
            <a:spLocks noGrp="1"/>
          </p:cNvSpPr>
          <p:nvPr>
            <p:ph type="sldNum" sz="quarter" idx="5"/>
          </p:nvPr>
        </p:nvSpPr>
        <p:spPr>
          <a:ln/>
        </p:spPr>
        <p:txBody>
          <a:bodyPr vert="horz" lIns="0" tIns="0" rIns="0" bIns="0" anchor="b" anchorCtr="0">
            <a:noAutofit/>
          </a:bodyPr>
          <a:lstStyle/>
          <a:p>
            <a:pPr lvl="0"/>
            <a:fld id="{055503DD-7900-4247-9DE0-E4961DFAE2B5}" type="slidenum">
              <a:t>17</a:t>
            </a:fld>
            <a:endParaRPr lang="en-US"/>
          </a:p>
        </p:txBody>
      </p:sp>
      <p:sp>
        <p:nvSpPr>
          <p:cNvPr id="2" name="Slide Image Placeholder 1">
            <a:extLst>
              <a:ext uri="{FF2B5EF4-FFF2-40B4-BE49-F238E27FC236}">
                <a16:creationId xmlns:a16="http://schemas.microsoft.com/office/drawing/2014/main" id="{0135A373-B0E9-F85B-6F37-A71CDB03A21A}"/>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EEA72A-179D-1432-CF54-033CF289122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7EA2F3-DA5A-2FAC-B6AD-43541E5DB8CD}"/>
              </a:ext>
            </a:extLst>
          </p:cNvPr>
          <p:cNvSpPr txBox="1">
            <a:spLocks noGrp="1"/>
          </p:cNvSpPr>
          <p:nvPr>
            <p:ph type="sldNum" sz="quarter" idx="5"/>
          </p:nvPr>
        </p:nvSpPr>
        <p:spPr>
          <a:ln/>
        </p:spPr>
        <p:txBody>
          <a:bodyPr vert="horz" lIns="0" tIns="0" rIns="0" bIns="0" anchor="b" anchorCtr="0">
            <a:noAutofit/>
          </a:bodyPr>
          <a:lstStyle/>
          <a:p>
            <a:pPr lvl="0"/>
            <a:fld id="{E082503D-7B11-45F1-91D4-215C17575323}" type="slidenum">
              <a:t>18</a:t>
            </a:fld>
            <a:endParaRPr lang="en-US"/>
          </a:p>
        </p:txBody>
      </p:sp>
      <p:sp>
        <p:nvSpPr>
          <p:cNvPr id="2" name="Slide Image Placeholder 1">
            <a:extLst>
              <a:ext uri="{FF2B5EF4-FFF2-40B4-BE49-F238E27FC236}">
                <a16:creationId xmlns:a16="http://schemas.microsoft.com/office/drawing/2014/main" id="{1CEF66A7-ED78-8814-F286-FFAE638B65D9}"/>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450D215-D690-55E3-77AC-60ACE0EB4F7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FE1455-A30B-F0B7-1C4D-EA6FD3A5AE38}"/>
              </a:ext>
            </a:extLst>
          </p:cNvPr>
          <p:cNvSpPr txBox="1">
            <a:spLocks noGrp="1"/>
          </p:cNvSpPr>
          <p:nvPr>
            <p:ph type="sldNum" sz="quarter" idx="5"/>
          </p:nvPr>
        </p:nvSpPr>
        <p:spPr>
          <a:ln/>
        </p:spPr>
        <p:txBody>
          <a:bodyPr vert="horz" lIns="0" tIns="0" rIns="0" bIns="0" anchor="b" anchorCtr="0">
            <a:noAutofit/>
          </a:bodyPr>
          <a:lstStyle/>
          <a:p>
            <a:pPr lvl="0"/>
            <a:fld id="{2B051157-4F04-4A55-8B19-26BB31756A4B}" type="slidenum">
              <a:t>19</a:t>
            </a:fld>
            <a:endParaRPr lang="en-US"/>
          </a:p>
        </p:txBody>
      </p:sp>
      <p:sp>
        <p:nvSpPr>
          <p:cNvPr id="2" name="Slide Image Placeholder 1">
            <a:extLst>
              <a:ext uri="{FF2B5EF4-FFF2-40B4-BE49-F238E27FC236}">
                <a16:creationId xmlns:a16="http://schemas.microsoft.com/office/drawing/2014/main" id="{82DBB00B-7116-1722-D98A-43FF622AF29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3C81827-5F17-72DC-03A1-C3291D212BE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673E0F7-0AA3-E934-56A5-4E6AB8D5BCB8}"/>
              </a:ext>
            </a:extLst>
          </p:cNvPr>
          <p:cNvSpPr txBox="1">
            <a:spLocks noGrp="1"/>
          </p:cNvSpPr>
          <p:nvPr>
            <p:ph type="sldNum" sz="quarter" idx="5"/>
          </p:nvPr>
        </p:nvSpPr>
        <p:spPr>
          <a:ln/>
        </p:spPr>
        <p:txBody>
          <a:bodyPr vert="horz" lIns="0" tIns="0" rIns="0" bIns="0" anchor="b" anchorCtr="0">
            <a:noAutofit/>
          </a:bodyPr>
          <a:lstStyle/>
          <a:p>
            <a:pPr lvl="0"/>
            <a:fld id="{1D1C0A2D-17AF-4479-BFB4-83E3AF944B6A}" type="slidenum">
              <a:t>20</a:t>
            </a:fld>
            <a:endParaRPr lang="en-US"/>
          </a:p>
        </p:txBody>
      </p:sp>
      <p:sp>
        <p:nvSpPr>
          <p:cNvPr id="2" name="Slide Image Placeholder 1">
            <a:extLst>
              <a:ext uri="{FF2B5EF4-FFF2-40B4-BE49-F238E27FC236}">
                <a16:creationId xmlns:a16="http://schemas.microsoft.com/office/drawing/2014/main" id="{F5284687-9CED-DBEB-5887-1BA539D2B51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462BFB3-E995-02B7-6C93-5ED9D56D56F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B91579-243F-6102-F674-48942B2CA25D}"/>
              </a:ext>
            </a:extLst>
          </p:cNvPr>
          <p:cNvSpPr txBox="1">
            <a:spLocks noGrp="1"/>
          </p:cNvSpPr>
          <p:nvPr>
            <p:ph type="sldNum" sz="quarter" idx="5"/>
          </p:nvPr>
        </p:nvSpPr>
        <p:spPr>
          <a:ln/>
        </p:spPr>
        <p:txBody>
          <a:bodyPr vert="horz" lIns="0" tIns="0" rIns="0" bIns="0" anchor="b" anchorCtr="0">
            <a:noAutofit/>
          </a:bodyPr>
          <a:lstStyle/>
          <a:p>
            <a:pPr lvl="0"/>
            <a:fld id="{2EC8A82A-C3EA-416D-8692-9243144F4AC3}" type="slidenum">
              <a:t>21</a:t>
            </a:fld>
            <a:endParaRPr lang="en-US"/>
          </a:p>
        </p:txBody>
      </p:sp>
      <p:sp>
        <p:nvSpPr>
          <p:cNvPr id="2" name="Slide Image Placeholder 1">
            <a:extLst>
              <a:ext uri="{FF2B5EF4-FFF2-40B4-BE49-F238E27FC236}">
                <a16:creationId xmlns:a16="http://schemas.microsoft.com/office/drawing/2014/main" id="{72D79726-7867-8EE4-C299-37B5647CD44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4807747-7A7A-22BA-8AAC-A845438D45B7}"/>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137D63-6C0E-5320-31A4-A81513A62BD4}"/>
              </a:ext>
            </a:extLst>
          </p:cNvPr>
          <p:cNvSpPr txBox="1">
            <a:spLocks noGrp="1"/>
          </p:cNvSpPr>
          <p:nvPr>
            <p:ph type="sldNum" sz="quarter" idx="5"/>
          </p:nvPr>
        </p:nvSpPr>
        <p:spPr>
          <a:ln/>
        </p:spPr>
        <p:txBody>
          <a:bodyPr vert="horz" lIns="0" tIns="0" rIns="0" bIns="0" anchor="b" anchorCtr="0">
            <a:noAutofit/>
          </a:bodyPr>
          <a:lstStyle/>
          <a:p>
            <a:pPr lvl="0"/>
            <a:fld id="{E5512C93-C06B-4577-9F49-28AC304EE62B}" type="slidenum">
              <a:t>22</a:t>
            </a:fld>
            <a:endParaRPr lang="en-US"/>
          </a:p>
        </p:txBody>
      </p:sp>
      <p:sp>
        <p:nvSpPr>
          <p:cNvPr id="2" name="Slide Image Placeholder 1">
            <a:extLst>
              <a:ext uri="{FF2B5EF4-FFF2-40B4-BE49-F238E27FC236}">
                <a16:creationId xmlns:a16="http://schemas.microsoft.com/office/drawing/2014/main" id="{FB9B28B1-BEAE-D6F1-C262-74A9775ADDB0}"/>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3C2FD43-6B5B-69FC-1AFD-0A3D8B4848F9}"/>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44B42B-545B-1CA8-E640-AEBAC3A66C32}"/>
              </a:ext>
            </a:extLst>
          </p:cNvPr>
          <p:cNvSpPr txBox="1">
            <a:spLocks noGrp="1"/>
          </p:cNvSpPr>
          <p:nvPr>
            <p:ph type="sldNum" sz="quarter" idx="5"/>
          </p:nvPr>
        </p:nvSpPr>
        <p:spPr>
          <a:ln/>
        </p:spPr>
        <p:txBody>
          <a:bodyPr vert="horz" lIns="0" tIns="0" rIns="0" bIns="0" anchor="b" anchorCtr="0">
            <a:noAutofit/>
          </a:bodyPr>
          <a:lstStyle/>
          <a:p>
            <a:pPr lvl="0"/>
            <a:fld id="{D48DE566-B664-43B1-8401-A8716EE2A891}" type="slidenum">
              <a:t>23</a:t>
            </a:fld>
            <a:endParaRPr lang="en-US"/>
          </a:p>
        </p:txBody>
      </p:sp>
      <p:sp>
        <p:nvSpPr>
          <p:cNvPr id="2" name="Slide Image Placeholder 1">
            <a:extLst>
              <a:ext uri="{FF2B5EF4-FFF2-40B4-BE49-F238E27FC236}">
                <a16:creationId xmlns:a16="http://schemas.microsoft.com/office/drawing/2014/main" id="{FF9558DE-72D6-E132-9F05-98001E8FB50F}"/>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2D45143-5BB9-6517-7F9B-570FE022DD8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E316B6-7B48-E620-0AE0-14807E555C45}"/>
              </a:ext>
            </a:extLst>
          </p:cNvPr>
          <p:cNvSpPr txBox="1">
            <a:spLocks noGrp="1"/>
          </p:cNvSpPr>
          <p:nvPr>
            <p:ph type="sldNum" sz="quarter" idx="5"/>
          </p:nvPr>
        </p:nvSpPr>
        <p:spPr>
          <a:ln/>
        </p:spPr>
        <p:txBody>
          <a:bodyPr vert="horz" lIns="0" tIns="0" rIns="0" bIns="0" anchor="b" anchorCtr="0">
            <a:noAutofit/>
          </a:bodyPr>
          <a:lstStyle/>
          <a:p>
            <a:pPr lvl="0"/>
            <a:fld id="{9A72D784-535E-4143-A990-91A2E26409FA}" type="slidenum">
              <a:t>2</a:t>
            </a:fld>
            <a:endParaRPr lang="en-US"/>
          </a:p>
        </p:txBody>
      </p:sp>
      <p:sp>
        <p:nvSpPr>
          <p:cNvPr id="2" name="Slide Image Placeholder 1">
            <a:extLst>
              <a:ext uri="{FF2B5EF4-FFF2-40B4-BE49-F238E27FC236}">
                <a16:creationId xmlns:a16="http://schemas.microsoft.com/office/drawing/2014/main" id="{D7DEDF1B-AE03-C3CD-4CF7-991CA16B7BF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AC6654-14BF-526F-0A08-FB02D4149932}"/>
              </a:ext>
            </a:extLst>
          </p:cNvPr>
          <p:cNvSpPr txBox="1">
            <a:spLocks noGrp="1"/>
          </p:cNvSpPr>
          <p:nvPr>
            <p:ph type="body" sz="quarter" idx="1"/>
          </p:nvPr>
        </p:nvSpPr>
        <p:spPr/>
        <p:txBody>
          <a:bodyPr vert="horz">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2FD95DC-2A01-D8BD-2581-65C3BFB8B46D}"/>
              </a:ext>
            </a:extLst>
          </p:cNvPr>
          <p:cNvSpPr txBox="1">
            <a:spLocks noGrp="1"/>
          </p:cNvSpPr>
          <p:nvPr>
            <p:ph type="sldNum" sz="quarter" idx="5"/>
          </p:nvPr>
        </p:nvSpPr>
        <p:spPr>
          <a:ln/>
        </p:spPr>
        <p:txBody>
          <a:bodyPr vert="horz" lIns="0" tIns="0" rIns="0" bIns="0" anchor="b" anchorCtr="0">
            <a:noAutofit/>
          </a:bodyPr>
          <a:lstStyle/>
          <a:p>
            <a:pPr lvl="0"/>
            <a:fld id="{FCE90BBE-64A7-4810-9785-EB43F2594AAA}" type="slidenum">
              <a:t>24</a:t>
            </a:fld>
            <a:endParaRPr lang="en-US"/>
          </a:p>
        </p:txBody>
      </p:sp>
      <p:sp>
        <p:nvSpPr>
          <p:cNvPr id="2" name="Slide Image Placeholder 1">
            <a:extLst>
              <a:ext uri="{FF2B5EF4-FFF2-40B4-BE49-F238E27FC236}">
                <a16:creationId xmlns:a16="http://schemas.microsoft.com/office/drawing/2014/main" id="{9B983CEC-3593-9658-E9C4-D0771F0A044A}"/>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1FA54FF-5443-04F2-7B64-8369A91BD82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EA46DC8D-E2A9-4498-A074-15F4FCA28F58}" type="slidenum">
              <a:rPr lang="en-US" smtClean="0"/>
              <a:t>25</a:t>
            </a:fld>
            <a:endParaRPr lang="en-US"/>
          </a:p>
        </p:txBody>
      </p:sp>
    </p:spTree>
    <p:extLst>
      <p:ext uri="{BB962C8B-B14F-4D97-AF65-F5344CB8AC3E}">
        <p14:creationId xmlns:p14="http://schemas.microsoft.com/office/powerpoint/2010/main" val="16501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10648E-1637-CCC1-76AF-889F526B138E}"/>
              </a:ext>
            </a:extLst>
          </p:cNvPr>
          <p:cNvSpPr txBox="1">
            <a:spLocks noGrp="1"/>
          </p:cNvSpPr>
          <p:nvPr>
            <p:ph type="sldNum" sz="quarter" idx="5"/>
          </p:nvPr>
        </p:nvSpPr>
        <p:spPr>
          <a:ln/>
        </p:spPr>
        <p:txBody>
          <a:bodyPr vert="horz" lIns="0" tIns="0" rIns="0" bIns="0" anchor="b" anchorCtr="0">
            <a:noAutofit/>
          </a:bodyPr>
          <a:lstStyle/>
          <a:p>
            <a:pPr lvl="0"/>
            <a:fld id="{CB011FED-7810-4463-83A5-6396C54B3EC5}" type="slidenum">
              <a:t>3</a:t>
            </a:fld>
            <a:endParaRPr lang="en-US"/>
          </a:p>
        </p:txBody>
      </p:sp>
      <p:sp>
        <p:nvSpPr>
          <p:cNvPr id="2" name="Slide Image Placeholder 1">
            <a:extLst>
              <a:ext uri="{FF2B5EF4-FFF2-40B4-BE49-F238E27FC236}">
                <a16:creationId xmlns:a16="http://schemas.microsoft.com/office/drawing/2014/main" id="{1EA3F497-6940-011A-5394-F4F214A3E55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D870811-C0FA-8D06-7D1D-CA4D92871952}"/>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AE3E74-217C-453D-FDF0-2F423C4BAD35}"/>
              </a:ext>
            </a:extLst>
          </p:cNvPr>
          <p:cNvSpPr txBox="1">
            <a:spLocks noGrp="1"/>
          </p:cNvSpPr>
          <p:nvPr>
            <p:ph type="sldNum" sz="quarter" idx="5"/>
          </p:nvPr>
        </p:nvSpPr>
        <p:spPr>
          <a:ln/>
        </p:spPr>
        <p:txBody>
          <a:bodyPr vert="horz" lIns="0" tIns="0" rIns="0" bIns="0" anchor="b" anchorCtr="0">
            <a:noAutofit/>
          </a:bodyPr>
          <a:lstStyle/>
          <a:p>
            <a:pPr lvl="0"/>
            <a:fld id="{455D9B1E-A30D-4376-9542-821B61E79C4F}" type="slidenum">
              <a:t>4</a:t>
            </a:fld>
            <a:endParaRPr lang="en-US"/>
          </a:p>
        </p:txBody>
      </p:sp>
      <p:sp>
        <p:nvSpPr>
          <p:cNvPr id="2" name="Slide Image Placeholder 1">
            <a:extLst>
              <a:ext uri="{FF2B5EF4-FFF2-40B4-BE49-F238E27FC236}">
                <a16:creationId xmlns:a16="http://schemas.microsoft.com/office/drawing/2014/main" id="{6C860455-2C97-7C9D-8C76-7A236E02E8A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9617EA-29A9-11A1-2406-901C59F7D34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2C9EAB-2A41-9208-7C22-7FEC3CCDE2BE}"/>
              </a:ext>
            </a:extLst>
          </p:cNvPr>
          <p:cNvSpPr txBox="1">
            <a:spLocks noGrp="1"/>
          </p:cNvSpPr>
          <p:nvPr>
            <p:ph type="sldNum" sz="quarter" idx="5"/>
          </p:nvPr>
        </p:nvSpPr>
        <p:spPr>
          <a:ln/>
        </p:spPr>
        <p:txBody>
          <a:bodyPr vert="horz" lIns="0" tIns="0" rIns="0" bIns="0" anchor="b" anchorCtr="0">
            <a:noAutofit/>
          </a:bodyPr>
          <a:lstStyle/>
          <a:p>
            <a:pPr lvl="0"/>
            <a:fld id="{7176CC6D-6483-4F93-9C42-F2D96D12F82E}" type="slidenum">
              <a:t>6</a:t>
            </a:fld>
            <a:endParaRPr lang="en-US"/>
          </a:p>
        </p:txBody>
      </p:sp>
      <p:sp>
        <p:nvSpPr>
          <p:cNvPr id="2" name="Slide Image Placeholder 1">
            <a:extLst>
              <a:ext uri="{FF2B5EF4-FFF2-40B4-BE49-F238E27FC236}">
                <a16:creationId xmlns:a16="http://schemas.microsoft.com/office/drawing/2014/main" id="{E8D67E3D-63C3-17C9-B83F-A2755AD5D93E}"/>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D46E4FA-5BCD-1C7F-ACCC-9B337E935F12}"/>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7371978-B4C7-048E-9294-A2B06759E303}"/>
              </a:ext>
            </a:extLst>
          </p:cNvPr>
          <p:cNvSpPr txBox="1">
            <a:spLocks noGrp="1"/>
          </p:cNvSpPr>
          <p:nvPr>
            <p:ph type="sldNum" sz="quarter" idx="5"/>
          </p:nvPr>
        </p:nvSpPr>
        <p:spPr>
          <a:ln/>
        </p:spPr>
        <p:txBody>
          <a:bodyPr vert="horz" lIns="0" tIns="0" rIns="0" bIns="0" anchor="b" anchorCtr="0">
            <a:noAutofit/>
          </a:bodyPr>
          <a:lstStyle/>
          <a:p>
            <a:pPr lvl="0"/>
            <a:fld id="{D5394381-1E67-4113-937D-0066F5C73821}" type="slidenum">
              <a:t>7</a:t>
            </a:fld>
            <a:endParaRPr lang="en-US"/>
          </a:p>
        </p:txBody>
      </p:sp>
      <p:sp>
        <p:nvSpPr>
          <p:cNvPr id="2" name="Slide Image Placeholder 1">
            <a:extLst>
              <a:ext uri="{FF2B5EF4-FFF2-40B4-BE49-F238E27FC236}">
                <a16:creationId xmlns:a16="http://schemas.microsoft.com/office/drawing/2014/main" id="{A96A5A98-4ABC-0C47-1252-D7543CD452EB}"/>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C18275C-8FE5-B05C-BBCC-D41D25CE592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2097BD-7149-9AE7-3EF6-87F1DEF95E93}"/>
              </a:ext>
            </a:extLst>
          </p:cNvPr>
          <p:cNvSpPr txBox="1">
            <a:spLocks noGrp="1"/>
          </p:cNvSpPr>
          <p:nvPr>
            <p:ph type="sldNum" sz="quarter" idx="5"/>
          </p:nvPr>
        </p:nvSpPr>
        <p:spPr>
          <a:ln/>
        </p:spPr>
        <p:txBody>
          <a:bodyPr vert="horz" lIns="0" tIns="0" rIns="0" bIns="0" anchor="b" anchorCtr="0">
            <a:noAutofit/>
          </a:bodyPr>
          <a:lstStyle/>
          <a:p>
            <a:pPr lvl="0"/>
            <a:fld id="{D71AB168-DCF3-41A6-B17B-4E0D2022AF33}" type="slidenum">
              <a:t>8</a:t>
            </a:fld>
            <a:endParaRPr lang="en-US"/>
          </a:p>
        </p:txBody>
      </p:sp>
      <p:sp>
        <p:nvSpPr>
          <p:cNvPr id="2" name="Slide Image Placeholder 1">
            <a:extLst>
              <a:ext uri="{FF2B5EF4-FFF2-40B4-BE49-F238E27FC236}">
                <a16:creationId xmlns:a16="http://schemas.microsoft.com/office/drawing/2014/main" id="{90D7296B-5405-1E87-ECFA-B7730D61CD74}"/>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953D881-572F-7CE6-C63B-A37C6EEB8D5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67C041-C29B-DA65-B302-AC9A66B85441}"/>
              </a:ext>
            </a:extLst>
          </p:cNvPr>
          <p:cNvSpPr txBox="1">
            <a:spLocks noGrp="1"/>
          </p:cNvSpPr>
          <p:nvPr>
            <p:ph type="sldNum" sz="quarter" idx="5"/>
          </p:nvPr>
        </p:nvSpPr>
        <p:spPr>
          <a:ln/>
        </p:spPr>
        <p:txBody>
          <a:bodyPr vert="horz" lIns="0" tIns="0" rIns="0" bIns="0" anchor="b" anchorCtr="0">
            <a:noAutofit/>
          </a:bodyPr>
          <a:lstStyle/>
          <a:p>
            <a:pPr lvl="0"/>
            <a:fld id="{A207E1FD-2E8F-4878-A47C-BD0FA2A3BEE4}" type="slidenum">
              <a:t>10</a:t>
            </a:fld>
            <a:endParaRPr lang="en-US"/>
          </a:p>
        </p:txBody>
      </p:sp>
      <p:sp>
        <p:nvSpPr>
          <p:cNvPr id="2" name="Slide Image Placeholder 1">
            <a:extLst>
              <a:ext uri="{FF2B5EF4-FFF2-40B4-BE49-F238E27FC236}">
                <a16:creationId xmlns:a16="http://schemas.microsoft.com/office/drawing/2014/main" id="{C7D2C1BA-EA34-64F9-A82C-C74411D470B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14A19A7-245A-28C2-23E9-F8DF8182886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C7D815-E86A-C952-A8FA-7B55BD5DB046}"/>
              </a:ext>
            </a:extLst>
          </p:cNvPr>
          <p:cNvSpPr txBox="1">
            <a:spLocks noGrp="1"/>
          </p:cNvSpPr>
          <p:nvPr>
            <p:ph type="sldNum" sz="quarter" idx="5"/>
          </p:nvPr>
        </p:nvSpPr>
        <p:spPr>
          <a:ln/>
        </p:spPr>
        <p:txBody>
          <a:bodyPr vert="horz" lIns="0" tIns="0" rIns="0" bIns="0" anchor="b" anchorCtr="0">
            <a:noAutofit/>
          </a:bodyPr>
          <a:lstStyle/>
          <a:p>
            <a:pPr lvl="0"/>
            <a:fld id="{D4E35347-D05C-4BCE-AEE0-52AC2D4098D0}" type="slidenum">
              <a:t>11</a:t>
            </a:fld>
            <a:endParaRPr lang="en-US"/>
          </a:p>
        </p:txBody>
      </p:sp>
      <p:sp>
        <p:nvSpPr>
          <p:cNvPr id="2" name="Slide Image Placeholder 1">
            <a:extLst>
              <a:ext uri="{FF2B5EF4-FFF2-40B4-BE49-F238E27FC236}">
                <a16:creationId xmlns:a16="http://schemas.microsoft.com/office/drawing/2014/main" id="{59441057-2F7A-B956-AC82-1130C732B06E}"/>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EF946D-125C-B18F-624E-CC6E4E763BC2}"/>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2ADA-86A1-95F5-3531-0943F6A532C7}"/>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9E3A3-AF90-A47F-DD37-900F82DFECC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6458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3329-E0E4-3CEA-10B6-799644BBE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12667-ABD1-9BAB-88EA-D2D7426D8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050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3C6AA-6140-F680-562A-A7DE3F68572A}"/>
              </a:ext>
            </a:extLst>
          </p:cNvPr>
          <p:cNvSpPr>
            <a:spLocks noGrp="1"/>
          </p:cNvSpPr>
          <p:nvPr>
            <p:ph type="title" orient="vert"/>
          </p:nvPr>
        </p:nvSpPr>
        <p:spPr>
          <a:xfrm>
            <a:off x="7291388" y="1619250"/>
            <a:ext cx="2428875" cy="28813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2189C6-5F00-C4A6-9E0C-AEE472EEE61F}"/>
              </a:ext>
            </a:extLst>
          </p:cNvPr>
          <p:cNvSpPr>
            <a:spLocks noGrp="1"/>
          </p:cNvSpPr>
          <p:nvPr>
            <p:ph type="body" orient="vert" idx="1"/>
          </p:nvPr>
        </p:nvSpPr>
        <p:spPr>
          <a:xfrm>
            <a:off x="0" y="1619250"/>
            <a:ext cx="7138988" cy="2881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825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D23C-C9D3-C340-B49C-0CFA681316AB}"/>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59FE2-A522-0C82-D767-6820F4959642}"/>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9ACD1-DC19-E01D-C8B2-B2FCA54525E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A21ED02-EB8E-3C9F-33A6-04DAEAC339B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5B4044A-325C-12E2-90D6-0FB75A6818D0}"/>
              </a:ext>
            </a:extLst>
          </p:cNvPr>
          <p:cNvSpPr>
            <a:spLocks noGrp="1"/>
          </p:cNvSpPr>
          <p:nvPr>
            <p:ph type="sldNum" sz="quarter" idx="12"/>
          </p:nvPr>
        </p:nvSpPr>
        <p:spPr/>
        <p:txBody>
          <a:bodyPr/>
          <a:lstStyle/>
          <a:p>
            <a:pPr lvl="0"/>
            <a:fld id="{4274CD30-CEDB-49F8-B4F3-50801BCE67FC}" type="slidenum">
              <a:t>‹#›</a:t>
            </a:fld>
            <a:endParaRPr lang="en-US"/>
          </a:p>
        </p:txBody>
      </p:sp>
    </p:spTree>
    <p:extLst>
      <p:ext uri="{BB962C8B-B14F-4D97-AF65-F5344CB8AC3E}">
        <p14:creationId xmlns:p14="http://schemas.microsoft.com/office/powerpoint/2010/main" val="213052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602B-247B-CCC4-9410-F5BCC3B2D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D9F71-1B69-C40B-2F74-18EB16E78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41FCE-EB64-0CCA-A674-55DBEC5364F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66731E8-43E4-38A1-33DC-19438D8EE42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716957D-643C-A935-E8D3-84B64BBEB6F1}"/>
              </a:ext>
            </a:extLst>
          </p:cNvPr>
          <p:cNvSpPr>
            <a:spLocks noGrp="1"/>
          </p:cNvSpPr>
          <p:nvPr>
            <p:ph type="sldNum" sz="quarter" idx="12"/>
          </p:nvPr>
        </p:nvSpPr>
        <p:spPr/>
        <p:txBody>
          <a:bodyPr/>
          <a:lstStyle/>
          <a:p>
            <a:pPr lvl="0"/>
            <a:fld id="{16635164-2348-4097-AEF6-4A572A66F512}" type="slidenum">
              <a:t>‹#›</a:t>
            </a:fld>
            <a:endParaRPr lang="en-US"/>
          </a:p>
        </p:txBody>
      </p:sp>
    </p:spTree>
    <p:extLst>
      <p:ext uri="{BB962C8B-B14F-4D97-AF65-F5344CB8AC3E}">
        <p14:creationId xmlns:p14="http://schemas.microsoft.com/office/powerpoint/2010/main" val="2838739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D70E-6860-3649-B3D8-E443A120D1CC}"/>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A272C-4B96-FE66-3529-2E3FDF344AD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1CCC2-AABA-DAB2-DA83-69D42239324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B2D4DA-2DF7-B596-BAC7-1B32FE4C643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16DE0E9-2B40-4880-5397-799263556E00}"/>
              </a:ext>
            </a:extLst>
          </p:cNvPr>
          <p:cNvSpPr>
            <a:spLocks noGrp="1"/>
          </p:cNvSpPr>
          <p:nvPr>
            <p:ph type="sldNum" sz="quarter" idx="12"/>
          </p:nvPr>
        </p:nvSpPr>
        <p:spPr/>
        <p:txBody>
          <a:bodyPr/>
          <a:lstStyle/>
          <a:p>
            <a:pPr lvl="0"/>
            <a:fld id="{78FEDE38-5198-4CC5-B385-6AB1B457B348}" type="slidenum">
              <a:t>‹#›</a:t>
            </a:fld>
            <a:endParaRPr lang="en-US"/>
          </a:p>
        </p:txBody>
      </p:sp>
    </p:spTree>
    <p:extLst>
      <p:ext uri="{BB962C8B-B14F-4D97-AF65-F5344CB8AC3E}">
        <p14:creationId xmlns:p14="http://schemas.microsoft.com/office/powerpoint/2010/main" val="375755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BABC-D844-4E4F-1C07-C4463BA98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C316E-DFFC-51F2-A3BE-F7532EBF59DA}"/>
              </a:ext>
            </a:extLst>
          </p:cNvPr>
          <p:cNvSpPr>
            <a:spLocks noGrp="1"/>
          </p:cNvSpPr>
          <p:nvPr>
            <p:ph sz="half" idx="1"/>
          </p:nvPr>
        </p:nvSpPr>
        <p:spPr>
          <a:xfrm>
            <a:off x="360363" y="1079500"/>
            <a:ext cx="460375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D4AE7-A294-9578-C9DB-1769D66EE1C1}"/>
              </a:ext>
            </a:extLst>
          </p:cNvPr>
          <p:cNvSpPr>
            <a:spLocks noGrp="1"/>
          </p:cNvSpPr>
          <p:nvPr>
            <p:ph sz="half" idx="2"/>
          </p:nvPr>
        </p:nvSpPr>
        <p:spPr>
          <a:xfrm>
            <a:off x="5116513" y="1079500"/>
            <a:ext cx="460375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0AE3F-472D-9169-0B14-242891DFD2E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8390A63-C40F-5C38-B7BE-53C3FE8E5C5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410757A-9501-9B29-181B-9DAD310BBA83}"/>
              </a:ext>
            </a:extLst>
          </p:cNvPr>
          <p:cNvSpPr>
            <a:spLocks noGrp="1"/>
          </p:cNvSpPr>
          <p:nvPr>
            <p:ph type="sldNum" sz="quarter" idx="12"/>
          </p:nvPr>
        </p:nvSpPr>
        <p:spPr/>
        <p:txBody>
          <a:bodyPr/>
          <a:lstStyle/>
          <a:p>
            <a:pPr lvl="0"/>
            <a:fld id="{3DAB6893-AD18-4A50-894F-1F4C461F36C6}" type="slidenum">
              <a:t>‹#›</a:t>
            </a:fld>
            <a:endParaRPr lang="en-US"/>
          </a:p>
        </p:txBody>
      </p:sp>
    </p:spTree>
    <p:extLst>
      <p:ext uri="{BB962C8B-B14F-4D97-AF65-F5344CB8AC3E}">
        <p14:creationId xmlns:p14="http://schemas.microsoft.com/office/powerpoint/2010/main" val="291842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1B3-DBEF-292A-37A0-193D57BFC612}"/>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A8ACC-AA73-1A98-1F03-F82704478A8C}"/>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266D9-C23E-7C9C-4EDD-2A1FE5716375}"/>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C548A-D705-1605-52E5-7CCDFEAC42F8}"/>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478AB-6B9C-988D-A28E-1683A63DF3D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2A308-75E6-D7A0-D9A7-65F59131383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640C69A9-C127-D2DD-4879-3B630AB9C02E}"/>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14E0CF33-5870-AE1B-EE2D-C8F87732503F}"/>
              </a:ext>
            </a:extLst>
          </p:cNvPr>
          <p:cNvSpPr>
            <a:spLocks noGrp="1"/>
          </p:cNvSpPr>
          <p:nvPr>
            <p:ph type="sldNum" sz="quarter" idx="12"/>
          </p:nvPr>
        </p:nvSpPr>
        <p:spPr/>
        <p:txBody>
          <a:bodyPr/>
          <a:lstStyle/>
          <a:p>
            <a:pPr lvl="0"/>
            <a:fld id="{6DE393EE-56BA-4BA8-8BD0-7704A0F9B069}" type="slidenum">
              <a:t>‹#›</a:t>
            </a:fld>
            <a:endParaRPr lang="en-US"/>
          </a:p>
        </p:txBody>
      </p:sp>
    </p:spTree>
    <p:extLst>
      <p:ext uri="{BB962C8B-B14F-4D97-AF65-F5344CB8AC3E}">
        <p14:creationId xmlns:p14="http://schemas.microsoft.com/office/powerpoint/2010/main" val="2395357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FEFA-323F-31F7-51E0-FE2200F45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8730D6-7720-4352-C409-6FE13AFCE523}"/>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F4EE1F6-7D5A-79AB-D438-2BB09A3213AE}"/>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022AA4A-3423-CE93-A9C2-7819ED00EA65}"/>
              </a:ext>
            </a:extLst>
          </p:cNvPr>
          <p:cNvSpPr>
            <a:spLocks noGrp="1"/>
          </p:cNvSpPr>
          <p:nvPr>
            <p:ph type="sldNum" sz="quarter" idx="12"/>
          </p:nvPr>
        </p:nvSpPr>
        <p:spPr/>
        <p:txBody>
          <a:bodyPr/>
          <a:lstStyle/>
          <a:p>
            <a:pPr lvl="0"/>
            <a:fld id="{35742DEB-0AC9-49C2-BE8D-9E2FAE45BF0D}" type="slidenum">
              <a:t>‹#›</a:t>
            </a:fld>
            <a:endParaRPr lang="en-US"/>
          </a:p>
        </p:txBody>
      </p:sp>
    </p:spTree>
    <p:extLst>
      <p:ext uri="{BB962C8B-B14F-4D97-AF65-F5344CB8AC3E}">
        <p14:creationId xmlns:p14="http://schemas.microsoft.com/office/powerpoint/2010/main" val="4104633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9813D-24E2-88FF-12E3-8A7A1A1833E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143E727C-F576-F299-00BF-3ECB49F2C1D7}"/>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FA6ADC1-A942-E48F-9A01-DD1E8A252989}"/>
              </a:ext>
            </a:extLst>
          </p:cNvPr>
          <p:cNvSpPr>
            <a:spLocks noGrp="1"/>
          </p:cNvSpPr>
          <p:nvPr>
            <p:ph type="sldNum" sz="quarter" idx="12"/>
          </p:nvPr>
        </p:nvSpPr>
        <p:spPr/>
        <p:txBody>
          <a:bodyPr/>
          <a:lstStyle/>
          <a:p>
            <a:pPr lvl="0"/>
            <a:fld id="{D71076F3-A212-47FC-B2F6-D93B5E2947AA}" type="slidenum">
              <a:t>‹#›</a:t>
            </a:fld>
            <a:endParaRPr lang="en-US"/>
          </a:p>
        </p:txBody>
      </p:sp>
    </p:spTree>
    <p:extLst>
      <p:ext uri="{BB962C8B-B14F-4D97-AF65-F5344CB8AC3E}">
        <p14:creationId xmlns:p14="http://schemas.microsoft.com/office/powerpoint/2010/main" val="315938014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B41-8715-C0C0-66FA-9FD6E6CA4CF6}"/>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9AA23-2FE3-17B8-B35B-C5D756F3499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F9D1F7-2887-CE47-4691-DC60BC87BC2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9AD70-BEA7-8D61-1D07-28B42417D5F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33AA5CE-765D-E930-529B-C8ECB6464F5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8444BD0-4A48-D7FB-4383-A2BCE19D4AD9}"/>
              </a:ext>
            </a:extLst>
          </p:cNvPr>
          <p:cNvSpPr>
            <a:spLocks noGrp="1"/>
          </p:cNvSpPr>
          <p:nvPr>
            <p:ph type="sldNum" sz="quarter" idx="12"/>
          </p:nvPr>
        </p:nvSpPr>
        <p:spPr/>
        <p:txBody>
          <a:bodyPr/>
          <a:lstStyle/>
          <a:p>
            <a:pPr lvl="0"/>
            <a:fld id="{6BBEF029-4E45-4501-B808-40C39862FA89}" type="slidenum">
              <a:t>‹#›</a:t>
            </a:fld>
            <a:endParaRPr lang="en-US"/>
          </a:p>
        </p:txBody>
      </p:sp>
    </p:spTree>
    <p:extLst>
      <p:ext uri="{BB962C8B-B14F-4D97-AF65-F5344CB8AC3E}">
        <p14:creationId xmlns:p14="http://schemas.microsoft.com/office/powerpoint/2010/main" val="122393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9BE0-26B9-69AF-1273-94A254C8B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33E76-737C-4197-A7A3-3D3DAEBD3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83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8D8-D66A-247A-F937-684EBBF3747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A3CE97-54FF-0D39-6D65-F83BAE817BB6}"/>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9D2D5-A8B5-C9D1-FF91-1E07F3748F1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1C374-6851-04CB-5198-C34757A04BD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C926003-B165-4B46-AA5A-6C21BFCF1DC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E1AB2CA-D0D7-C601-5941-A9B682B95316}"/>
              </a:ext>
            </a:extLst>
          </p:cNvPr>
          <p:cNvSpPr>
            <a:spLocks noGrp="1"/>
          </p:cNvSpPr>
          <p:nvPr>
            <p:ph type="sldNum" sz="quarter" idx="12"/>
          </p:nvPr>
        </p:nvSpPr>
        <p:spPr/>
        <p:txBody>
          <a:bodyPr/>
          <a:lstStyle/>
          <a:p>
            <a:pPr lvl="0"/>
            <a:fld id="{60DA4954-45F8-4253-893B-162882EC412F}" type="slidenum">
              <a:t>‹#›</a:t>
            </a:fld>
            <a:endParaRPr lang="en-US"/>
          </a:p>
        </p:txBody>
      </p:sp>
    </p:spTree>
    <p:extLst>
      <p:ext uri="{BB962C8B-B14F-4D97-AF65-F5344CB8AC3E}">
        <p14:creationId xmlns:p14="http://schemas.microsoft.com/office/powerpoint/2010/main" val="2899528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B20E-41C9-1B7C-2E28-72DDE0602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62264-45B5-0CBB-6581-D0FF12AE72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44CB-4597-85A5-D30F-622CC2B8BCB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C68C78-B567-ED1C-C7D7-77E2D9A09B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4848CE-8647-A9AD-5C35-32504029C7A9}"/>
              </a:ext>
            </a:extLst>
          </p:cNvPr>
          <p:cNvSpPr>
            <a:spLocks noGrp="1"/>
          </p:cNvSpPr>
          <p:nvPr>
            <p:ph type="sldNum" sz="quarter" idx="12"/>
          </p:nvPr>
        </p:nvSpPr>
        <p:spPr/>
        <p:txBody>
          <a:bodyPr/>
          <a:lstStyle/>
          <a:p>
            <a:pPr lvl="0"/>
            <a:fld id="{07F90149-C467-45E8-BC9B-87D15B260EC3}" type="slidenum">
              <a:t>‹#›</a:t>
            </a:fld>
            <a:endParaRPr lang="en-US"/>
          </a:p>
        </p:txBody>
      </p:sp>
    </p:spTree>
    <p:extLst>
      <p:ext uri="{BB962C8B-B14F-4D97-AF65-F5344CB8AC3E}">
        <p14:creationId xmlns:p14="http://schemas.microsoft.com/office/powerpoint/2010/main" val="347935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0A577-912D-50AE-A450-C3C277DCDA23}"/>
              </a:ext>
            </a:extLst>
          </p:cNvPr>
          <p:cNvSpPr>
            <a:spLocks noGrp="1"/>
          </p:cNvSpPr>
          <p:nvPr>
            <p:ph type="title" orient="vert"/>
          </p:nvPr>
        </p:nvSpPr>
        <p:spPr>
          <a:xfrm>
            <a:off x="7380288" y="179388"/>
            <a:ext cx="2339975" cy="45005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2DAA7-C36B-C52B-4F22-986BD9021C7E}"/>
              </a:ext>
            </a:extLst>
          </p:cNvPr>
          <p:cNvSpPr>
            <a:spLocks noGrp="1"/>
          </p:cNvSpPr>
          <p:nvPr>
            <p:ph type="body" orient="vert" idx="1"/>
          </p:nvPr>
        </p:nvSpPr>
        <p:spPr>
          <a:xfrm>
            <a:off x="360363" y="179388"/>
            <a:ext cx="6867525" cy="4500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C95C-30A3-68FC-53F6-9B40D93324E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C8460C8-9650-0817-90E6-76608724B5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80FE868-77B4-68F3-E4A5-E64AF8536FF0}"/>
              </a:ext>
            </a:extLst>
          </p:cNvPr>
          <p:cNvSpPr>
            <a:spLocks noGrp="1"/>
          </p:cNvSpPr>
          <p:nvPr>
            <p:ph type="sldNum" sz="quarter" idx="12"/>
          </p:nvPr>
        </p:nvSpPr>
        <p:spPr/>
        <p:txBody>
          <a:bodyPr/>
          <a:lstStyle/>
          <a:p>
            <a:pPr lvl="0"/>
            <a:fld id="{090C29D7-AF44-4F02-82BA-D615019995EC}" type="slidenum">
              <a:t>‹#›</a:t>
            </a:fld>
            <a:endParaRPr lang="en-US"/>
          </a:p>
        </p:txBody>
      </p:sp>
    </p:spTree>
    <p:extLst>
      <p:ext uri="{BB962C8B-B14F-4D97-AF65-F5344CB8AC3E}">
        <p14:creationId xmlns:p14="http://schemas.microsoft.com/office/powerpoint/2010/main" val="179916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0A30-F2B0-38C7-ED34-88EA45726AC4}"/>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52D74-F8EB-1959-FD45-78919421DFBD}"/>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7687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C3CB-1149-AB5A-CCAE-531BDF08B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1F8A4-46A8-E343-5EC7-413402FBB19C}"/>
              </a:ext>
            </a:extLst>
          </p:cNvPr>
          <p:cNvSpPr>
            <a:spLocks noGrp="1"/>
          </p:cNvSpPr>
          <p:nvPr>
            <p:ph sz="half" idx="1"/>
          </p:nvPr>
        </p:nvSpPr>
        <p:spPr>
          <a:xfrm>
            <a:off x="360363" y="2879725"/>
            <a:ext cx="4603750" cy="1620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015FCA-4768-08EF-A898-D771C15EB293}"/>
              </a:ext>
            </a:extLst>
          </p:cNvPr>
          <p:cNvSpPr>
            <a:spLocks noGrp="1"/>
          </p:cNvSpPr>
          <p:nvPr>
            <p:ph sz="half" idx="2"/>
          </p:nvPr>
        </p:nvSpPr>
        <p:spPr>
          <a:xfrm>
            <a:off x="5116513" y="2879725"/>
            <a:ext cx="4603750" cy="1620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38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5B4-6F6E-5FEF-7D72-3A82F99BEFB0}"/>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AFBF9-5FAB-FD07-656C-5FF690DB415C}"/>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4EA25-35CB-CA86-12A1-81CB0A183F9B}"/>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AF6BD-7366-58D1-2EE6-AEEFE263EB4E}"/>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33D8A-1D5C-0B8D-3F2A-EB59BB8560C7}"/>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400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7065-D5A1-043C-B9DE-0446378CC6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30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9594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FA69-9054-6836-B098-DD111724BB9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18CE2-3E93-921C-1C8D-A0455173F5B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2FAEF2-96D4-B04E-6BD0-BA90DE59311A}"/>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048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612A-7CF4-A505-D675-326FD1D7ACA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05AFD-25C6-4A07-A6E4-52A2DACD21B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E2C48-2FA7-49BF-292B-A1BFA299F35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745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2372B70-23CB-BCF5-46AD-339B1ABBB492}"/>
              </a:ext>
            </a:extLst>
          </p:cNvPr>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cd4">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3" name="Title Placeholder 2">
            <a:extLst>
              <a:ext uri="{FF2B5EF4-FFF2-40B4-BE49-F238E27FC236}">
                <a16:creationId xmlns:a16="http://schemas.microsoft.com/office/drawing/2014/main" id="{C30506CA-A147-A904-E348-9BC0AA7FF75D}"/>
              </a:ext>
            </a:extLst>
          </p:cNvPr>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FBE1C28A-BE5D-CAF8-8546-2F0E55C4A31A}"/>
              </a:ext>
            </a:extLst>
          </p:cNvPr>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36B33BAF-0BD3-8B1D-C628-03AAF58E5BF5}"/>
              </a:ext>
            </a:extLst>
          </p:cNvPr>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tabLst/>
            </a:pPr>
            <a:endParaRPr lang="en-US" sz="1400" kern="1200">
              <a:solidFill>
                <a:srgbClr val="FFFFFF"/>
              </a:solidFill>
              <a:latin typeface="Liberation Sans" pitchFamily="18"/>
              <a:ea typeface="DejaVu Sans" pitchFamily="2"/>
              <a:cs typeface="DejaVu Sans" pitchFamily="2"/>
            </a:endParaRPr>
          </a:p>
        </p:txBody>
      </p:sp>
      <p:sp>
        <p:nvSpPr>
          <p:cNvPr id="6" name="TextBox 5">
            <a:extLst>
              <a:ext uri="{FF2B5EF4-FFF2-40B4-BE49-F238E27FC236}">
                <a16:creationId xmlns:a16="http://schemas.microsoft.com/office/drawing/2014/main" id="{74F152DA-B475-7DC0-0800-2CB99FEF0773}"/>
              </a:ext>
            </a:extLst>
          </p:cNvPr>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tabLst/>
            </a:pPr>
            <a:endParaRPr lang="en-US" sz="1400" kern="1200">
              <a:solidFill>
                <a:srgbClr val="FFFFFF"/>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id="{92B30E06-A420-87C4-0F11-C893E58903FA}"/>
              </a:ext>
            </a:extLst>
          </p:cNvPr>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tabLst/>
            </a:pPr>
            <a:fld id="{C3056DBD-F332-4354-9B33-4AD0F69A12BC}" type="slidenum">
              <a:t>‹#›</a:t>
            </a:fld>
            <a:endParaRPr lang="en-US" sz="1400" kern="1200">
              <a:solidFill>
                <a:srgbClr val="FFFFFF"/>
              </a:solidFill>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n-U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0306ADB-1DEC-9336-7D38-93EF9D57F133}"/>
              </a:ext>
            </a:extLst>
          </p:cNvPr>
          <p:cNvSpPr/>
          <p:nvPr/>
        </p:nvSpPr>
        <p:spPr>
          <a:xfrm>
            <a:off x="0" y="0"/>
            <a:ext cx="100767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3" name="Freeform: Shape 2">
            <a:extLst>
              <a:ext uri="{FF2B5EF4-FFF2-40B4-BE49-F238E27FC236}">
                <a16:creationId xmlns:a16="http://schemas.microsoft.com/office/drawing/2014/main" id="{9FD619F2-F222-6131-F9E3-0F145FFEC187}"/>
              </a:ext>
            </a:extLst>
          </p:cNvPr>
          <p:cNvSpPr/>
          <p:nvPr/>
        </p:nvSpPr>
        <p:spPr>
          <a:xfrm>
            <a:off x="3240" y="5040000"/>
            <a:ext cx="10076760" cy="63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4" name="Title Placeholder 3">
            <a:extLst>
              <a:ext uri="{FF2B5EF4-FFF2-40B4-BE49-F238E27FC236}">
                <a16:creationId xmlns:a16="http://schemas.microsoft.com/office/drawing/2014/main" id="{5A5E28E6-5C21-AFAE-B901-603B518F43C8}"/>
              </a:ext>
            </a:extLst>
          </p:cNvPr>
          <p:cNvSpPr txBox="1">
            <a:spLocks noGrp="1"/>
          </p:cNvSpPr>
          <p:nvPr>
            <p:ph type="title"/>
          </p:nvPr>
        </p:nvSpPr>
        <p:spPr>
          <a:xfrm>
            <a:off x="360000" y="180000"/>
            <a:ext cx="9360000" cy="478080"/>
          </a:xfrm>
          <a:prstGeom prst="rect">
            <a:avLst/>
          </a:prstGeom>
          <a:noFill/>
          <a:ln>
            <a:noFill/>
          </a:ln>
        </p:spPr>
        <p:txBody>
          <a:bodyPr lIns="0" tIns="0" rIns="0" bIns="0" anchor="ctr"/>
          <a:lstStyle/>
          <a:p>
            <a:endParaRPr lang="en-US"/>
          </a:p>
        </p:txBody>
      </p:sp>
      <p:sp>
        <p:nvSpPr>
          <p:cNvPr id="5" name="Text Placeholder 4">
            <a:extLst>
              <a:ext uri="{FF2B5EF4-FFF2-40B4-BE49-F238E27FC236}">
                <a16:creationId xmlns:a16="http://schemas.microsoft.com/office/drawing/2014/main" id="{00E2EB82-7CEE-E2FD-7E2E-839B464D0DA8}"/>
              </a:ext>
            </a:extLst>
          </p:cNvPr>
          <p:cNvSpPr txBox="1">
            <a:spLocks noGrp="1"/>
          </p:cNvSpPr>
          <p:nvPr>
            <p:ph type="body" idx="1"/>
          </p:nvPr>
        </p:nvSpPr>
        <p:spPr>
          <a:xfrm>
            <a:off x="360000" y="1080000"/>
            <a:ext cx="9360000" cy="360000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6DF973E8-0652-44E4-A1E1-BFCB5DDF92EE}"/>
              </a:ext>
            </a:extLst>
          </p:cNvPr>
          <p:cNvSpPr txBox="1">
            <a:spLocks noGrp="1"/>
          </p:cNvSpPr>
          <p:nvPr>
            <p:ph type="dt" sz="half" idx="2"/>
          </p:nvPr>
        </p:nvSpPr>
        <p:spPr>
          <a:xfrm>
            <a:off x="360000" y="5220000"/>
            <a:ext cx="2340000" cy="36000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7" name="Footer Placeholder 6">
            <a:extLst>
              <a:ext uri="{FF2B5EF4-FFF2-40B4-BE49-F238E27FC236}">
                <a16:creationId xmlns:a16="http://schemas.microsoft.com/office/drawing/2014/main" id="{78EB40C6-0847-8FB6-B84C-E6997746D748}"/>
              </a:ext>
            </a:extLst>
          </p:cNvPr>
          <p:cNvSpPr txBox="1">
            <a:spLocks noGrp="1"/>
          </p:cNvSpPr>
          <p:nvPr>
            <p:ph type="ftr" sz="quarter" idx="3"/>
          </p:nvPr>
        </p:nvSpPr>
        <p:spPr>
          <a:xfrm>
            <a:off x="3420000" y="5220000"/>
            <a:ext cx="3240000" cy="360000"/>
          </a:xfrm>
          <a:prstGeom prst="rect">
            <a:avLst/>
          </a:prstGeom>
          <a:noFill/>
          <a:ln>
            <a:noFill/>
          </a:ln>
        </p:spPr>
        <p:txBody>
          <a:bodyPr vert="horz" lIns="0" tIns="0" rIns="0" bIns="0" anchorCtr="0">
            <a:noAutofit/>
          </a:bodyPr>
          <a:lstStyle>
            <a:lvl1pPr lvl="0" algn="ct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8" name="Slide Number Placeholder 7">
            <a:extLst>
              <a:ext uri="{FF2B5EF4-FFF2-40B4-BE49-F238E27FC236}">
                <a16:creationId xmlns:a16="http://schemas.microsoft.com/office/drawing/2014/main" id="{A00C2BE5-BCA5-F4B1-AAC8-D1A2A6C8E002}"/>
              </a:ext>
            </a:extLst>
          </p:cNvPr>
          <p:cNvSpPr txBox="1">
            <a:spLocks noGrp="1"/>
          </p:cNvSpPr>
          <p:nvPr>
            <p:ph type="sldNum" sz="quarter" idx="4"/>
          </p:nvPr>
        </p:nvSpPr>
        <p:spPr>
          <a:xfrm>
            <a:off x="7380000" y="5220000"/>
            <a:ext cx="2340000" cy="36000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8ED5D938-A1CF-41C4-83D4-BB5D38CA84C7}"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US" sz="33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n-U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wgibbo/public_html/blob/master/eecs168/2024spring/labs/lab10/records.csv"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F8F8-0990-D3AE-D453-D34E41F01C48}"/>
              </a:ext>
            </a:extLst>
          </p:cNvPr>
          <p:cNvSpPr txBox="1">
            <a:spLocks noGrp="1"/>
          </p:cNvSpPr>
          <p:nvPr>
            <p:ph type="title" idx="4294967295"/>
          </p:nvPr>
        </p:nvSpPr>
        <p:spPr>
          <a:xfrm>
            <a:off x="0" y="1144338"/>
            <a:ext cx="9000000" cy="2031325"/>
          </a:xfrm>
        </p:spPr>
        <p:txBody>
          <a:bodyPr vert="horz">
            <a:spAutoFit/>
          </a:bodyPr>
          <a:lstStyle/>
          <a:p>
            <a:pPr lvl="0"/>
            <a:r>
              <a:rPr lang="en-US" dirty="0"/>
              <a:t>Lab 10</a:t>
            </a:r>
            <a:br>
              <a:rPr lang="en-US" dirty="0"/>
            </a:br>
            <a:br>
              <a:rPr lang="en-US" dirty="0"/>
            </a:br>
            <a:br>
              <a:rPr lang="en-US" dirty="0"/>
            </a:br>
            <a:r>
              <a:rPr lang="en-US" dirty="0"/>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B2DFE7D2-41D3-63F9-FD95-F759D874A6BF}"/>
              </a:ext>
            </a:extLst>
          </p:cNvPr>
          <p:cNvSpPr>
            <a:spLocks noGrp="1"/>
          </p:cNvSpPr>
          <p:nvPr>
            <p:ph type="dt" sz="half" idx="10"/>
          </p:nvPr>
        </p:nvSpPr>
        <p:spPr/>
        <p:txBody>
          <a:bodyPr/>
          <a:lstStyle/>
          <a:p>
            <a:pPr lvl="0"/>
            <a:fld id="{7E1EF46D-794A-4C91-959E-6F4DD4A67A15}" type="datetime1">
              <a:rPr lang="en-US" smtClean="0"/>
              <a:t>4/17/2024</a:t>
            </a:fld>
            <a:endParaRPr lang="en-US"/>
          </a:p>
        </p:txBody>
      </p:sp>
      <p:sp>
        <p:nvSpPr>
          <p:cNvPr id="6" name="Slide Number Placeholder 3">
            <a:extLst>
              <a:ext uri="{FF2B5EF4-FFF2-40B4-BE49-F238E27FC236}">
                <a16:creationId xmlns:a16="http://schemas.microsoft.com/office/drawing/2014/main" id="{5E8D036F-4FCB-E097-3311-FE9981A41172}"/>
              </a:ext>
            </a:extLst>
          </p:cNvPr>
          <p:cNvSpPr>
            <a:spLocks noGrp="1"/>
          </p:cNvSpPr>
          <p:nvPr>
            <p:ph type="sldNum" sz="quarter" idx="12"/>
          </p:nvPr>
        </p:nvSpPr>
        <p:spPr/>
        <p:txBody>
          <a:bodyPr/>
          <a:lstStyle/>
          <a:p>
            <a:pPr lvl="0"/>
            <a:fld id="{D3FE9E52-87C4-4357-9C0B-E3C494870CF7}" type="slidenum">
              <a:rPr lang="en-US" smtClean="0"/>
              <a:t>10</a:t>
            </a:fld>
            <a:endParaRPr lang="en-US"/>
          </a:p>
        </p:txBody>
      </p:sp>
      <p:sp>
        <p:nvSpPr>
          <p:cNvPr id="2" name="Title 1">
            <a:extLst>
              <a:ext uri="{FF2B5EF4-FFF2-40B4-BE49-F238E27FC236}">
                <a16:creationId xmlns:a16="http://schemas.microsoft.com/office/drawing/2014/main" id="{51710249-ACED-0741-7B15-1D912BA7C72B}"/>
              </a:ext>
            </a:extLst>
          </p:cNvPr>
          <p:cNvSpPr txBox="1">
            <a:spLocks noGrp="1"/>
          </p:cNvSpPr>
          <p:nvPr>
            <p:ph type="title" idx="4294967295"/>
          </p:nvPr>
        </p:nvSpPr>
        <p:spPr/>
        <p:txBody>
          <a:bodyPr vert="horz"/>
          <a:lstStyle/>
          <a:p>
            <a:pPr lvl="0"/>
            <a:r>
              <a:rPr lang="en-US"/>
              <a:t>Exercise: DMV</a:t>
            </a:r>
          </a:p>
        </p:txBody>
      </p:sp>
      <p:sp>
        <p:nvSpPr>
          <p:cNvPr id="3" name="Text Placeholder 2">
            <a:extLst>
              <a:ext uri="{FF2B5EF4-FFF2-40B4-BE49-F238E27FC236}">
                <a16:creationId xmlns:a16="http://schemas.microsoft.com/office/drawing/2014/main" id="{37AC292C-0182-B171-5EB1-2B1079E0E62D}"/>
              </a:ext>
            </a:extLst>
          </p:cNvPr>
          <p:cNvSpPr txBox="1">
            <a:spLocks noGrp="1"/>
          </p:cNvSpPr>
          <p:nvPr>
            <p:ph type="body" idx="4294967295"/>
          </p:nvPr>
        </p:nvSpPr>
        <p:spPr/>
        <p:txBody>
          <a:bodyPr vert="horz"/>
          <a:lstStyle/>
          <a:p>
            <a:pPr lvl="0">
              <a:buClr>
                <a:srgbClr val="77CAEE"/>
              </a:buClr>
              <a:buSzPct val="45000"/>
              <a:buFont typeface="StarSymbol"/>
              <a:buChar char="●"/>
            </a:pPr>
            <a:r>
              <a:rPr lang="en-US"/>
              <a:t>What's the most exciting thing you can think of? Exactly! The DMV!</a:t>
            </a:r>
          </a:p>
          <a:p>
            <a:pPr lvl="0">
              <a:buClr>
                <a:srgbClr val="77CAEE"/>
              </a:buClr>
              <a:buSzPct val="45000"/>
              <a:buFont typeface="StarSymbol"/>
              <a:buChar char="●"/>
            </a:pPr>
            <a:r>
              <a:rPr lang="en-US"/>
              <a:t>Today we're going to write a program that reads in Drivers License Records from file and then let's the user interact with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A92CEF8-ABDD-9683-ADC4-0420B2B3F2B0}"/>
              </a:ext>
            </a:extLst>
          </p:cNvPr>
          <p:cNvSpPr>
            <a:spLocks noGrp="1"/>
          </p:cNvSpPr>
          <p:nvPr>
            <p:ph type="dt" sz="half" idx="10"/>
          </p:nvPr>
        </p:nvSpPr>
        <p:spPr/>
        <p:txBody>
          <a:bodyPr/>
          <a:lstStyle/>
          <a:p>
            <a:pPr lvl="0"/>
            <a:fld id="{C713C185-4BC2-4B06-BD96-67BA28653F24}" type="datetime1">
              <a:rPr lang="en-US" smtClean="0"/>
              <a:t>4/17/2024</a:t>
            </a:fld>
            <a:endParaRPr lang="en-US"/>
          </a:p>
        </p:txBody>
      </p:sp>
      <p:sp>
        <p:nvSpPr>
          <p:cNvPr id="6" name="Slide Number Placeholder 3">
            <a:extLst>
              <a:ext uri="{FF2B5EF4-FFF2-40B4-BE49-F238E27FC236}">
                <a16:creationId xmlns:a16="http://schemas.microsoft.com/office/drawing/2014/main" id="{5C2A636A-3B6A-A833-0B32-D9AEE534AFC5}"/>
              </a:ext>
            </a:extLst>
          </p:cNvPr>
          <p:cNvSpPr>
            <a:spLocks noGrp="1"/>
          </p:cNvSpPr>
          <p:nvPr>
            <p:ph type="sldNum" sz="quarter" idx="12"/>
          </p:nvPr>
        </p:nvSpPr>
        <p:spPr/>
        <p:txBody>
          <a:bodyPr/>
          <a:lstStyle/>
          <a:p>
            <a:pPr lvl="0"/>
            <a:fld id="{5EFCAE57-B400-4093-9912-41020CFBE495}" type="slidenum">
              <a:rPr lang="en-US" smtClean="0"/>
              <a:t>11</a:t>
            </a:fld>
            <a:endParaRPr lang="en-US"/>
          </a:p>
        </p:txBody>
      </p:sp>
      <p:sp>
        <p:nvSpPr>
          <p:cNvPr id="2" name="Title 1">
            <a:extLst>
              <a:ext uri="{FF2B5EF4-FFF2-40B4-BE49-F238E27FC236}">
                <a16:creationId xmlns:a16="http://schemas.microsoft.com/office/drawing/2014/main" id="{3D3AC526-0FF0-F5D7-2976-CCB895ABDA2B}"/>
              </a:ext>
            </a:extLst>
          </p:cNvPr>
          <p:cNvSpPr txBox="1">
            <a:spLocks noGrp="1"/>
          </p:cNvSpPr>
          <p:nvPr>
            <p:ph type="title" idx="4294967295"/>
          </p:nvPr>
        </p:nvSpPr>
        <p:spPr/>
        <p:txBody>
          <a:bodyPr vert="horz"/>
          <a:lstStyle/>
          <a:p>
            <a:pPr lvl="0"/>
            <a:r>
              <a:rPr lang="en-US"/>
              <a:t>DMV: Rules</a:t>
            </a:r>
          </a:p>
        </p:txBody>
      </p:sp>
      <p:sp>
        <p:nvSpPr>
          <p:cNvPr id="3" name="Text Placeholder 2">
            <a:extLst>
              <a:ext uri="{FF2B5EF4-FFF2-40B4-BE49-F238E27FC236}">
                <a16:creationId xmlns:a16="http://schemas.microsoft.com/office/drawing/2014/main" id="{12341A6F-A8B3-474A-FBE7-4629FCAEF25D}"/>
              </a:ext>
            </a:extLst>
          </p:cNvPr>
          <p:cNvSpPr txBox="1">
            <a:spLocks noGrp="1"/>
          </p:cNvSpPr>
          <p:nvPr>
            <p:ph type="body" idx="4294967295"/>
          </p:nvPr>
        </p:nvSpPr>
        <p:spPr>
          <a:xfrm>
            <a:off x="360000" y="1080000"/>
            <a:ext cx="9360000" cy="4500000"/>
          </a:xfrm>
        </p:spPr>
        <p:txBody>
          <a:bodyPr vert="horz"/>
          <a:lstStyle/>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Validating all iterations with the user that involve obtaining a menu choice</a:t>
            </a: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Menu selections</a:t>
            </a: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Ages</a:t>
            </a: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Drivers license numbers</a:t>
            </a: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What you are NOT responsible for:</a:t>
            </a:r>
          </a:p>
          <a:p>
            <a:pPr lvl="0">
              <a:buClr>
                <a:srgbClr val="77CAEE"/>
              </a:buClr>
              <a:buSzPct val="45000"/>
              <a:buFont typeface="StarSymbol"/>
              <a:buChar char="●"/>
            </a:pPr>
            <a:endParaRPr lang="en-US" sz="2000" dirty="0">
              <a:solidFill>
                <a:srgbClr val="009BDD"/>
              </a:solidFill>
              <a:highlight>
                <a:scrgbClr r="0" g="0" b="0">
                  <a:alpha val="0"/>
                </a:scrgbClr>
              </a:highlight>
              <a:latin typeface="Liberation Sans" pitchFamily="18"/>
            </a:endParaRP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Validating any of the input from file</a:t>
            </a:r>
          </a:p>
          <a:p>
            <a:pPr lvl="0">
              <a:buClr>
                <a:srgbClr val="77CAEE"/>
              </a:buClr>
              <a:buSzPct val="45000"/>
              <a:buFont typeface="StarSymbol"/>
              <a:buChar char="●"/>
            </a:pPr>
            <a:r>
              <a:rPr lang="en-US" sz="2000" dirty="0">
                <a:solidFill>
                  <a:srgbClr val="009BDD"/>
                </a:solidFill>
                <a:highlight>
                  <a:scrgbClr r="0" g="0" b="0">
                    <a:alpha val="0"/>
                  </a:scrgbClr>
                </a:highlight>
                <a:latin typeface="Liberation Sans" pitchFamily="18"/>
              </a:rPr>
              <a:t>Validating strings or any other type but 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2F42-E25D-ACBE-2E12-7F98E0811861}"/>
              </a:ext>
            </a:extLst>
          </p:cNvPr>
          <p:cNvSpPr>
            <a:spLocks noGrp="1"/>
          </p:cNvSpPr>
          <p:nvPr>
            <p:ph type="title"/>
          </p:nvPr>
        </p:nvSpPr>
        <p:spPr/>
        <p:txBody>
          <a:bodyPr/>
          <a:lstStyle/>
          <a:p>
            <a:r>
              <a:rPr lang="en-US" dirty="0"/>
              <a:t>Data File</a:t>
            </a:r>
          </a:p>
        </p:txBody>
      </p:sp>
      <p:sp>
        <p:nvSpPr>
          <p:cNvPr id="3" name="Content Placeholder 2">
            <a:extLst>
              <a:ext uri="{FF2B5EF4-FFF2-40B4-BE49-F238E27FC236}">
                <a16:creationId xmlns:a16="http://schemas.microsoft.com/office/drawing/2014/main" id="{56C09AAA-4CFA-8714-8EC6-769CDDAD9586}"/>
              </a:ext>
            </a:extLst>
          </p:cNvPr>
          <p:cNvSpPr>
            <a:spLocks noGrp="1"/>
          </p:cNvSpPr>
          <p:nvPr>
            <p:ph idx="1"/>
          </p:nvPr>
        </p:nvSpPr>
        <p:spPr>
          <a:xfrm>
            <a:off x="528257" y="1035275"/>
            <a:ext cx="9023486" cy="3600000"/>
          </a:xfrm>
        </p:spPr>
        <p:txBody>
          <a:bodyPr/>
          <a:lstStyle/>
          <a:p>
            <a:pPr algn="l"/>
            <a:r>
              <a:rPr lang="en-US" b="0" i="0" dirty="0">
                <a:solidFill>
                  <a:srgbClr val="333333"/>
                </a:solidFill>
                <a:effectLst/>
                <a:highlight>
                  <a:srgbClr val="FAFAFA"/>
                </a:highlight>
                <a:latin typeface="Open Sans" panose="020B0606030504020204" pitchFamily="34" charset="0"/>
              </a:rPr>
              <a:t>You are provided a </a:t>
            </a:r>
            <a:r>
              <a:rPr lang="en-US" b="0" i="1" dirty="0">
                <a:solidFill>
                  <a:srgbClr val="333333"/>
                </a:solidFill>
                <a:effectLst/>
                <a:highlight>
                  <a:srgbClr val="FAFAFA"/>
                </a:highlight>
                <a:latin typeface="Open Sans" panose="020B0606030504020204" pitchFamily="34" charset="0"/>
              </a:rPr>
              <a:t>C</a:t>
            </a:r>
            <a:r>
              <a:rPr lang="en-US" b="0" i="0" dirty="0">
                <a:solidFill>
                  <a:srgbClr val="333333"/>
                </a:solidFill>
                <a:effectLst/>
                <a:highlight>
                  <a:srgbClr val="FAFAFA"/>
                </a:highlight>
                <a:latin typeface="Open Sans" panose="020B0606030504020204" pitchFamily="34" charset="0"/>
              </a:rPr>
              <a:t>omma-</a:t>
            </a:r>
            <a:r>
              <a:rPr lang="en-US" b="0" i="1" dirty="0">
                <a:solidFill>
                  <a:srgbClr val="333333"/>
                </a:solidFill>
                <a:effectLst/>
                <a:highlight>
                  <a:srgbClr val="FAFAFA"/>
                </a:highlight>
                <a:latin typeface="Open Sans" panose="020B0606030504020204" pitchFamily="34" charset="0"/>
              </a:rPr>
              <a:t>S</a:t>
            </a:r>
            <a:r>
              <a:rPr lang="en-US" b="0" i="0" dirty="0">
                <a:solidFill>
                  <a:srgbClr val="333333"/>
                </a:solidFill>
                <a:effectLst/>
                <a:highlight>
                  <a:srgbClr val="FAFAFA"/>
                </a:highlight>
                <a:latin typeface="Open Sans" panose="020B0606030504020204" pitchFamily="34" charset="0"/>
              </a:rPr>
              <a:t>eparated </a:t>
            </a:r>
            <a:r>
              <a:rPr lang="en-US" b="0" i="1" dirty="0">
                <a:solidFill>
                  <a:srgbClr val="333333"/>
                </a:solidFill>
                <a:effectLst/>
                <a:highlight>
                  <a:srgbClr val="FAFAFA"/>
                </a:highlight>
                <a:latin typeface="Open Sans" panose="020B0606030504020204" pitchFamily="34" charset="0"/>
              </a:rPr>
              <a:t>V</a:t>
            </a:r>
            <a:r>
              <a:rPr lang="en-US" b="0" i="0" dirty="0">
                <a:solidFill>
                  <a:srgbClr val="333333"/>
                </a:solidFill>
                <a:effectLst/>
                <a:highlight>
                  <a:srgbClr val="FAFAFA"/>
                </a:highlight>
                <a:latin typeface="Open Sans" panose="020B0606030504020204" pitchFamily="34" charset="0"/>
              </a:rPr>
              <a:t>alue file (.csv) that contains the information for drivers licenses. The file we test with could contain any number of records, so don't hard code yours to only with this exact number of records.</a:t>
            </a:r>
          </a:p>
          <a:p>
            <a:pPr algn="l"/>
            <a:r>
              <a:rPr lang="en-US" b="0" i="0" dirty="0">
                <a:solidFill>
                  <a:srgbClr val="333333"/>
                </a:solidFill>
                <a:effectLst/>
                <a:highlight>
                  <a:srgbClr val="FAFAFA"/>
                </a:highlight>
                <a:latin typeface="Open Sans" panose="020B0606030504020204" pitchFamily="34" charset="0"/>
              </a:rPr>
              <a:t>Don't worry, you can still read it in just like a plain text file and use string methods like split.</a:t>
            </a:r>
          </a:p>
          <a:p>
            <a:pPr algn="l"/>
            <a:r>
              <a:rPr lang="en-US" b="0" i="0" dirty="0">
                <a:solidFill>
                  <a:srgbClr val="333333"/>
                </a:solidFill>
                <a:effectLst/>
                <a:highlight>
                  <a:srgbClr val="FAFAFA"/>
                </a:highlight>
                <a:latin typeface="Open Sans" panose="020B0606030504020204" pitchFamily="34" charset="0"/>
              </a:rPr>
              <a:t>Here is the data file you will read from: </a:t>
            </a:r>
            <a:r>
              <a:rPr lang="en-US" b="0" i="0" u="none" strike="noStrike" dirty="0">
                <a:solidFill>
                  <a:srgbClr val="3366BB"/>
                </a:solidFill>
                <a:effectLst/>
                <a:highlight>
                  <a:srgbClr val="FAFAFA"/>
                </a:highlight>
                <a:latin typeface="Open Sans" panose="020B0606030504020204" pitchFamily="34" charset="0"/>
                <a:hlinkClick r:id="rId2"/>
              </a:rPr>
              <a:t>link</a:t>
            </a:r>
            <a:r>
              <a:rPr lang="en-US" b="0" i="0" dirty="0">
                <a:solidFill>
                  <a:srgbClr val="333333"/>
                </a:solidFill>
                <a:effectLst/>
                <a:highlight>
                  <a:srgbClr val="FAFAFA"/>
                </a:highlight>
                <a:latin typeface="Open Sans" panose="020B0606030504020204" pitchFamily="34" charset="0"/>
              </a:rPr>
              <a:t>.</a:t>
            </a:r>
          </a:p>
          <a:p>
            <a:pPr algn="l"/>
            <a:r>
              <a:rPr lang="en-US" b="0" i="0" dirty="0">
                <a:solidFill>
                  <a:srgbClr val="333333"/>
                </a:solidFill>
                <a:effectLst/>
                <a:highlight>
                  <a:srgbClr val="FAFAFA"/>
                </a:highlight>
                <a:latin typeface="Open Sans" panose="020B0606030504020204" pitchFamily="34" charset="0"/>
              </a:rPr>
              <a:t>It is formatted in the following way:</a:t>
            </a:r>
          </a:p>
          <a:p>
            <a:endParaRPr lang="en-US" dirty="0"/>
          </a:p>
        </p:txBody>
      </p:sp>
    </p:spTree>
    <p:extLst>
      <p:ext uri="{BB962C8B-B14F-4D97-AF65-F5344CB8AC3E}">
        <p14:creationId xmlns:p14="http://schemas.microsoft.com/office/powerpoint/2010/main" val="230944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63EF74-B68C-23B0-C633-C33FE1AF9143}"/>
              </a:ext>
            </a:extLst>
          </p:cNvPr>
          <p:cNvPicPr>
            <a:picLocks noGrp="1" noChangeAspect="1"/>
          </p:cNvPicPr>
          <p:nvPr>
            <p:ph idx="1"/>
          </p:nvPr>
        </p:nvPicPr>
        <p:blipFill>
          <a:blip r:embed="rId2"/>
          <a:stretch>
            <a:fillRect/>
          </a:stretch>
        </p:blipFill>
        <p:spPr>
          <a:xfrm>
            <a:off x="272126" y="1712128"/>
            <a:ext cx="9447873" cy="1782186"/>
          </a:xfrm>
        </p:spPr>
      </p:pic>
    </p:spTree>
    <p:extLst>
      <p:ext uri="{BB962C8B-B14F-4D97-AF65-F5344CB8AC3E}">
        <p14:creationId xmlns:p14="http://schemas.microsoft.com/office/powerpoint/2010/main" val="92666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EDE0A79-97C5-662E-690B-1F574330F69D}"/>
              </a:ext>
            </a:extLst>
          </p:cNvPr>
          <p:cNvSpPr>
            <a:spLocks noGrp="1"/>
          </p:cNvSpPr>
          <p:nvPr>
            <p:ph type="dt" sz="half" idx="10"/>
          </p:nvPr>
        </p:nvSpPr>
        <p:spPr/>
        <p:txBody>
          <a:bodyPr/>
          <a:lstStyle/>
          <a:p>
            <a:pPr lvl="0"/>
            <a:fld id="{7F41570E-07C7-470E-902B-088BD8EE7ADD}" type="datetime1">
              <a:rPr lang="en-US" smtClean="0"/>
              <a:t>4/17/2024</a:t>
            </a:fld>
            <a:endParaRPr lang="en-US"/>
          </a:p>
        </p:txBody>
      </p:sp>
      <p:sp>
        <p:nvSpPr>
          <p:cNvPr id="6" name="Slide Number Placeholder 3">
            <a:extLst>
              <a:ext uri="{FF2B5EF4-FFF2-40B4-BE49-F238E27FC236}">
                <a16:creationId xmlns:a16="http://schemas.microsoft.com/office/drawing/2014/main" id="{5400151F-D89D-B95F-077F-8831020C1FE5}"/>
              </a:ext>
            </a:extLst>
          </p:cNvPr>
          <p:cNvSpPr>
            <a:spLocks noGrp="1"/>
          </p:cNvSpPr>
          <p:nvPr>
            <p:ph type="sldNum" sz="quarter" idx="12"/>
          </p:nvPr>
        </p:nvSpPr>
        <p:spPr/>
        <p:txBody>
          <a:bodyPr/>
          <a:lstStyle/>
          <a:p>
            <a:pPr lvl="0"/>
            <a:fld id="{B2B092F0-16AA-4951-ABED-840291840FA9}" type="slidenum">
              <a:rPr lang="en-US" smtClean="0"/>
              <a:t>14</a:t>
            </a:fld>
            <a:endParaRPr lang="en-US"/>
          </a:p>
        </p:txBody>
      </p:sp>
      <p:sp>
        <p:nvSpPr>
          <p:cNvPr id="2" name="Text Placeholder 1">
            <a:extLst>
              <a:ext uri="{FF2B5EF4-FFF2-40B4-BE49-F238E27FC236}">
                <a16:creationId xmlns:a16="http://schemas.microsoft.com/office/drawing/2014/main" id="{39F515BE-F88C-A389-5C1C-75E1ED0FE6D8}"/>
              </a:ext>
            </a:extLst>
          </p:cNvPr>
          <p:cNvSpPr txBox="1">
            <a:spLocks noGrp="1"/>
          </p:cNvSpPr>
          <p:nvPr>
            <p:ph type="body" idx="4294967295"/>
          </p:nvPr>
        </p:nvSpPr>
        <p:spPr>
          <a:xfrm>
            <a:off x="360000" y="1079999"/>
            <a:ext cx="9360000" cy="3981857"/>
          </a:xfrm>
        </p:spPr>
        <p:txBody>
          <a:bodyPr vert="horz"/>
          <a:lstStyle/>
          <a:p>
            <a:pPr lvl="0">
              <a:buClr>
                <a:srgbClr val="77CAEE"/>
              </a:buClr>
              <a:buSzPct val="45000"/>
              <a:buFont typeface="StarSymbol"/>
              <a:buChar char="●"/>
            </a:pPr>
            <a:r>
              <a:rPr lang="en-US" dirty="0">
                <a:solidFill>
                  <a:schemeClr val="bg2">
                    <a:lumMod val="10000"/>
                  </a:schemeClr>
                </a:solidFill>
              </a:rPr>
              <a:t>Sample file :</a:t>
            </a:r>
          </a:p>
          <a:p>
            <a:pPr lvl="0">
              <a:buClr>
                <a:srgbClr val="77CAEE"/>
              </a:buClr>
              <a:buSzPct val="45000"/>
              <a:buFont typeface="StarSymbol"/>
              <a:buChar char="●"/>
            </a:pPr>
            <a:endParaRPr lang="en-US" dirty="0">
              <a:solidFill>
                <a:schemeClr val="bg2">
                  <a:lumMod val="10000"/>
                </a:schemeClr>
              </a:solidFill>
            </a:endParaRPr>
          </a:p>
          <a:p>
            <a:pPr lvl="0">
              <a:buClr>
                <a:srgbClr val="77CAEE"/>
              </a:buClr>
              <a:buSzPct val="45000"/>
              <a:buFont typeface="StarSymbol"/>
              <a:buChar char="●"/>
            </a:pPr>
            <a:r>
              <a:rPr lang="en-US" dirty="0"/>
              <a:t>730248	Francine	Palau	66	N</a:t>
            </a:r>
          </a:p>
          <a:p>
            <a:pPr lvl="0">
              <a:buClr>
                <a:srgbClr val="77CAEE"/>
              </a:buClr>
              <a:buSzPct val="45000"/>
              <a:buFont typeface="StarSymbol"/>
              <a:buChar char="●"/>
            </a:pPr>
            <a:r>
              <a:rPr lang="en-US" dirty="0"/>
              <a:t>468119	Kam	Swindler	34	Y</a:t>
            </a:r>
          </a:p>
          <a:p>
            <a:pPr lvl="0">
              <a:buClr>
                <a:srgbClr val="77CAEE"/>
              </a:buClr>
              <a:buSzPct val="45000"/>
              <a:buFont typeface="StarSymbol"/>
              <a:buChar char="●"/>
            </a:pPr>
            <a:r>
              <a:rPr lang="en-US" dirty="0"/>
              <a:t>493364	Migdalia	Constable	 62	 N</a:t>
            </a:r>
          </a:p>
          <a:p>
            <a:pPr lvl="0">
              <a:buClr>
                <a:srgbClr val="77CAEE"/>
              </a:buClr>
              <a:buSzPct val="45000"/>
              <a:buFont typeface="StarSymbol"/>
              <a:buChar char="●"/>
            </a:pPr>
            <a:r>
              <a:rPr lang="en-US" dirty="0"/>
              <a:t>710708	Larry	Johnson	45	N</a:t>
            </a:r>
          </a:p>
          <a:p>
            <a:pPr lvl="0">
              <a:buClr>
                <a:srgbClr val="77CAEE"/>
              </a:buClr>
              <a:buSzPct val="45000"/>
              <a:buFont typeface="StarSymbol"/>
              <a:buChar char="●"/>
            </a:pPr>
            <a:r>
              <a:rPr lang="en-US" dirty="0"/>
              <a:t>722619	Cedrick	</a:t>
            </a:r>
            <a:r>
              <a:rPr lang="en-US" dirty="0" err="1"/>
              <a:t>Whitting</a:t>
            </a:r>
            <a:r>
              <a:rPr lang="en-US" dirty="0"/>
              <a:t>	30	N</a:t>
            </a:r>
          </a:p>
          <a:p>
            <a:pPr lvl="0">
              <a:buClr>
                <a:srgbClr val="77CAEE"/>
              </a:buClr>
              <a:buSzPct val="45000"/>
              <a:buFont typeface="StarSymbol"/>
              <a:buChar char="●"/>
            </a:pPr>
            <a:r>
              <a:rPr lang="en-US" sz="2000" dirty="0"/>
              <a:t>&lt;drivers license number&gt; &lt;first name&gt; &lt;last name&gt; &lt;age&gt; &lt;registered voter&gt;</a:t>
            </a:r>
          </a:p>
        </p:txBody>
      </p:sp>
      <p:sp>
        <p:nvSpPr>
          <p:cNvPr id="3" name="Title 2">
            <a:extLst>
              <a:ext uri="{FF2B5EF4-FFF2-40B4-BE49-F238E27FC236}">
                <a16:creationId xmlns:a16="http://schemas.microsoft.com/office/drawing/2014/main" id="{9532E0EB-DA40-1941-EA55-09595C6D797E}"/>
              </a:ext>
            </a:extLst>
          </p:cNvPr>
          <p:cNvSpPr txBox="1">
            <a:spLocks noGrp="1"/>
          </p:cNvSpPr>
          <p:nvPr>
            <p:ph type="title" idx="4294967295"/>
          </p:nvPr>
        </p:nvSpPr>
        <p:spPr/>
        <p:txBody>
          <a:bodyPr vert="horz"/>
          <a:lstStyle/>
          <a:p>
            <a:pPr lvl="0"/>
            <a:r>
              <a:rPr lang="en-US" dirty="0"/>
              <a:t>DMV: Data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A49A79E9-CDB0-D23C-1084-CBD24BD2FD8F}"/>
              </a:ext>
            </a:extLst>
          </p:cNvPr>
          <p:cNvSpPr>
            <a:spLocks noGrp="1"/>
          </p:cNvSpPr>
          <p:nvPr>
            <p:ph type="dt" sz="half" idx="10"/>
          </p:nvPr>
        </p:nvSpPr>
        <p:spPr/>
        <p:txBody>
          <a:bodyPr/>
          <a:lstStyle/>
          <a:p>
            <a:pPr lvl="0"/>
            <a:fld id="{9E1F9250-7A0A-4004-A025-01E287E590BA}" type="datetime1">
              <a:rPr lang="en-US" smtClean="0"/>
              <a:t>4/17/2024</a:t>
            </a:fld>
            <a:endParaRPr lang="en-US"/>
          </a:p>
        </p:txBody>
      </p:sp>
      <p:sp>
        <p:nvSpPr>
          <p:cNvPr id="6" name="Slide Number Placeholder 3">
            <a:extLst>
              <a:ext uri="{FF2B5EF4-FFF2-40B4-BE49-F238E27FC236}">
                <a16:creationId xmlns:a16="http://schemas.microsoft.com/office/drawing/2014/main" id="{3A5A4E87-AB74-0C1A-835F-6E0AE8EA334C}"/>
              </a:ext>
            </a:extLst>
          </p:cNvPr>
          <p:cNvSpPr>
            <a:spLocks noGrp="1"/>
          </p:cNvSpPr>
          <p:nvPr>
            <p:ph type="sldNum" sz="quarter" idx="12"/>
          </p:nvPr>
        </p:nvSpPr>
        <p:spPr/>
        <p:txBody>
          <a:bodyPr/>
          <a:lstStyle/>
          <a:p>
            <a:pPr lvl="0"/>
            <a:fld id="{ECFDD3AB-AC33-492A-8CF6-FBB92C227588}" type="slidenum">
              <a:rPr lang="en-US" smtClean="0"/>
              <a:t>15</a:t>
            </a:fld>
            <a:endParaRPr lang="en-US"/>
          </a:p>
        </p:txBody>
      </p:sp>
      <p:sp>
        <p:nvSpPr>
          <p:cNvPr id="2" name="Title 1">
            <a:extLst>
              <a:ext uri="{FF2B5EF4-FFF2-40B4-BE49-F238E27FC236}">
                <a16:creationId xmlns:a16="http://schemas.microsoft.com/office/drawing/2014/main" id="{B1C70796-AB9C-4F5C-E180-08B6FF5172D8}"/>
              </a:ext>
            </a:extLst>
          </p:cNvPr>
          <p:cNvSpPr txBox="1">
            <a:spLocks noGrp="1"/>
          </p:cNvSpPr>
          <p:nvPr>
            <p:ph type="title" idx="4294967295"/>
          </p:nvPr>
        </p:nvSpPr>
        <p:spPr/>
        <p:txBody>
          <a:bodyPr vert="horz"/>
          <a:lstStyle/>
          <a:p>
            <a:pPr lvl="0"/>
            <a:r>
              <a:rPr lang="en-US"/>
              <a:t>DMV: Classes</a:t>
            </a:r>
          </a:p>
        </p:txBody>
      </p:sp>
      <p:sp>
        <p:nvSpPr>
          <p:cNvPr id="3" name="Text Placeholder 2">
            <a:extLst>
              <a:ext uri="{FF2B5EF4-FFF2-40B4-BE49-F238E27FC236}">
                <a16:creationId xmlns:a16="http://schemas.microsoft.com/office/drawing/2014/main" id="{D991CCBA-C778-86BE-3516-60755098BD76}"/>
              </a:ext>
            </a:extLst>
          </p:cNvPr>
          <p:cNvSpPr txBox="1">
            <a:spLocks noGrp="1"/>
          </p:cNvSpPr>
          <p:nvPr>
            <p:ph type="body" idx="4294967295"/>
          </p:nvPr>
        </p:nvSpPr>
        <p:spPr/>
        <p:txBody>
          <a:bodyPr vert="horz"/>
          <a:lstStyle/>
          <a:p>
            <a:pPr lvl="0">
              <a:buClr>
                <a:srgbClr val="77CAEE"/>
              </a:buClr>
              <a:buSzPct val="45000"/>
              <a:buFont typeface="StarSymbol"/>
              <a:buChar char="●"/>
            </a:pPr>
            <a:r>
              <a:rPr lang="en-US"/>
              <a:t>Two Classes</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Driver License Class</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DMV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74F93818-9FB3-8A19-DB88-3396A6C2C0A1}"/>
              </a:ext>
            </a:extLst>
          </p:cNvPr>
          <p:cNvSpPr>
            <a:spLocks noGrp="1"/>
          </p:cNvSpPr>
          <p:nvPr>
            <p:ph type="dt" sz="half" idx="10"/>
          </p:nvPr>
        </p:nvSpPr>
        <p:spPr/>
        <p:txBody>
          <a:bodyPr/>
          <a:lstStyle/>
          <a:p>
            <a:pPr lvl="0"/>
            <a:fld id="{D9BB850C-9251-4FF3-AFB8-64D73B678216}" type="datetime1">
              <a:rPr lang="en-US" smtClean="0"/>
              <a:t>4/17/2024</a:t>
            </a:fld>
            <a:endParaRPr lang="en-US"/>
          </a:p>
        </p:txBody>
      </p:sp>
      <p:sp>
        <p:nvSpPr>
          <p:cNvPr id="6" name="Slide Number Placeholder 3">
            <a:extLst>
              <a:ext uri="{FF2B5EF4-FFF2-40B4-BE49-F238E27FC236}">
                <a16:creationId xmlns:a16="http://schemas.microsoft.com/office/drawing/2014/main" id="{09217B52-36F8-EA16-E2DE-A896EDE13AAC}"/>
              </a:ext>
            </a:extLst>
          </p:cNvPr>
          <p:cNvSpPr>
            <a:spLocks noGrp="1"/>
          </p:cNvSpPr>
          <p:nvPr>
            <p:ph type="sldNum" sz="quarter" idx="12"/>
          </p:nvPr>
        </p:nvSpPr>
        <p:spPr/>
        <p:txBody>
          <a:bodyPr/>
          <a:lstStyle/>
          <a:p>
            <a:pPr lvl="0"/>
            <a:fld id="{64E818D1-8DA9-435E-B67A-B8C9A69CCF23}" type="slidenum">
              <a:rPr lang="en-US" smtClean="0"/>
              <a:t>16</a:t>
            </a:fld>
            <a:endParaRPr lang="en-US"/>
          </a:p>
        </p:txBody>
      </p:sp>
      <p:sp>
        <p:nvSpPr>
          <p:cNvPr id="2" name="Title 1">
            <a:extLst>
              <a:ext uri="{FF2B5EF4-FFF2-40B4-BE49-F238E27FC236}">
                <a16:creationId xmlns:a16="http://schemas.microsoft.com/office/drawing/2014/main" id="{DA55CB7A-D079-08FA-3ADE-5B54F1DB19F8}"/>
              </a:ext>
            </a:extLst>
          </p:cNvPr>
          <p:cNvSpPr txBox="1">
            <a:spLocks noGrp="1"/>
          </p:cNvSpPr>
          <p:nvPr>
            <p:ph type="title" idx="4294967295"/>
          </p:nvPr>
        </p:nvSpPr>
        <p:spPr/>
        <p:txBody>
          <a:bodyPr vert="horz"/>
          <a:lstStyle/>
          <a:p>
            <a:pPr lvl="0"/>
            <a:r>
              <a:rPr lang="en-US" dirty="0"/>
              <a:t>DMV: Drivers License Class</a:t>
            </a:r>
          </a:p>
        </p:txBody>
      </p:sp>
      <p:sp>
        <p:nvSpPr>
          <p:cNvPr id="3" name="Text Placeholder 2">
            <a:extLst>
              <a:ext uri="{FF2B5EF4-FFF2-40B4-BE49-F238E27FC236}">
                <a16:creationId xmlns:a16="http://schemas.microsoft.com/office/drawing/2014/main" id="{0422480F-3F23-2F2E-0544-AE0AA0B12CAF}"/>
              </a:ext>
            </a:extLst>
          </p:cNvPr>
          <p:cNvSpPr txBox="1">
            <a:spLocks noGrp="1"/>
          </p:cNvSpPr>
          <p:nvPr>
            <p:ph type="body" idx="4294967295"/>
          </p:nvPr>
        </p:nvSpPr>
        <p:spPr>
          <a:xfrm>
            <a:off x="360000" y="809450"/>
            <a:ext cx="9360000" cy="4410550"/>
          </a:xfrm>
        </p:spPr>
        <p:txBody>
          <a:bodyPr vert="horz"/>
          <a:lstStyle/>
          <a:p>
            <a:pPr lvl="0">
              <a:buClr>
                <a:srgbClr val="77CAEE"/>
              </a:buClr>
              <a:buSzPct val="45000"/>
              <a:buFont typeface="StarSymbol"/>
              <a:buChar char="●"/>
            </a:pPr>
            <a:r>
              <a:rPr lang="en-US" dirty="0">
                <a:solidFill>
                  <a:schemeClr val="tx1"/>
                </a:solidFill>
              </a:rPr>
              <a:t>Design a </a:t>
            </a:r>
            <a:r>
              <a:rPr lang="en-US" dirty="0" err="1">
                <a:solidFill>
                  <a:schemeClr val="tx1"/>
                </a:solidFill>
              </a:rPr>
              <a:t>DriversLicense</a:t>
            </a:r>
            <a:r>
              <a:rPr lang="en-US" dirty="0">
                <a:solidFill>
                  <a:schemeClr val="tx1"/>
                </a:solidFill>
              </a:rPr>
              <a:t> class</a:t>
            </a:r>
          </a:p>
          <a:p>
            <a:pPr lvl="0">
              <a:buClr>
                <a:srgbClr val="77CAEE"/>
              </a:buClr>
              <a:buSzPct val="45000"/>
              <a:buFont typeface="StarSymbol"/>
              <a:buChar char="●"/>
            </a:pPr>
            <a:r>
              <a:rPr lang="en-US" dirty="0">
                <a:solidFill>
                  <a:schemeClr val="tx1"/>
                </a:solidFill>
              </a:rPr>
              <a:t>Note that a Driver has a first name, last name, age, voter status, and license number</a:t>
            </a:r>
          </a:p>
          <a:p>
            <a:pPr lvl="0">
              <a:buClr>
                <a:srgbClr val="77CAEE"/>
              </a:buClr>
              <a:buSzPct val="45000"/>
              <a:buFont typeface="StarSymbol"/>
              <a:buChar char="●"/>
            </a:pPr>
            <a:r>
              <a:rPr lang="en-US" dirty="0">
                <a:solidFill>
                  <a:schemeClr val="tx1"/>
                </a:solidFill>
              </a:rPr>
              <a:t>Overload the following operators/methods (even if not all may be directly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D65681C9-6912-8030-23C0-5EF4CAF8D5B7}"/>
              </a:ext>
            </a:extLst>
          </p:cNvPr>
          <p:cNvSpPr>
            <a:spLocks noGrp="1"/>
          </p:cNvSpPr>
          <p:nvPr>
            <p:ph type="dt" sz="half" idx="10"/>
          </p:nvPr>
        </p:nvSpPr>
        <p:spPr/>
        <p:txBody>
          <a:bodyPr/>
          <a:lstStyle/>
          <a:p>
            <a:pPr lvl="0"/>
            <a:fld id="{0AAE71AA-8EEB-4675-8097-7A041610AFCF}" type="datetime1">
              <a:rPr lang="en-US" smtClean="0"/>
              <a:t>4/17/2024</a:t>
            </a:fld>
            <a:endParaRPr lang="en-US"/>
          </a:p>
        </p:txBody>
      </p:sp>
      <p:sp>
        <p:nvSpPr>
          <p:cNvPr id="6" name="Slide Number Placeholder 3">
            <a:extLst>
              <a:ext uri="{FF2B5EF4-FFF2-40B4-BE49-F238E27FC236}">
                <a16:creationId xmlns:a16="http://schemas.microsoft.com/office/drawing/2014/main" id="{43BF3B28-520C-6CE1-3D70-1F1BD5131EE5}"/>
              </a:ext>
            </a:extLst>
          </p:cNvPr>
          <p:cNvSpPr>
            <a:spLocks noGrp="1"/>
          </p:cNvSpPr>
          <p:nvPr>
            <p:ph type="sldNum" sz="quarter" idx="12"/>
          </p:nvPr>
        </p:nvSpPr>
        <p:spPr/>
        <p:txBody>
          <a:bodyPr/>
          <a:lstStyle/>
          <a:p>
            <a:pPr lvl="0"/>
            <a:fld id="{5AA3337C-9153-4136-9578-3867B48C3BA3}" type="slidenum">
              <a:rPr lang="en-US" smtClean="0"/>
              <a:t>17</a:t>
            </a:fld>
            <a:endParaRPr lang="en-US"/>
          </a:p>
        </p:txBody>
      </p:sp>
      <p:sp>
        <p:nvSpPr>
          <p:cNvPr id="2" name="Title 1">
            <a:extLst>
              <a:ext uri="{FF2B5EF4-FFF2-40B4-BE49-F238E27FC236}">
                <a16:creationId xmlns:a16="http://schemas.microsoft.com/office/drawing/2014/main" id="{F641B7FD-D2CC-AD30-C27D-61C9F4F59B3F}"/>
              </a:ext>
            </a:extLst>
          </p:cNvPr>
          <p:cNvSpPr txBox="1">
            <a:spLocks noGrp="1"/>
          </p:cNvSpPr>
          <p:nvPr>
            <p:ph type="title" idx="4294967295"/>
          </p:nvPr>
        </p:nvSpPr>
        <p:spPr/>
        <p:txBody>
          <a:bodyPr vert="horz"/>
          <a:lstStyle/>
          <a:p>
            <a:pPr lvl="0"/>
            <a:r>
              <a:rPr lang="en-US"/>
              <a:t>DMV: Drivers License Class</a:t>
            </a:r>
          </a:p>
        </p:txBody>
      </p:sp>
      <p:sp>
        <p:nvSpPr>
          <p:cNvPr id="3" name="Text Placeholder 2">
            <a:extLst>
              <a:ext uri="{FF2B5EF4-FFF2-40B4-BE49-F238E27FC236}">
                <a16:creationId xmlns:a16="http://schemas.microsoft.com/office/drawing/2014/main" id="{8142686A-E519-CE48-473F-94606D76A20D}"/>
              </a:ext>
            </a:extLst>
          </p:cNvPr>
          <p:cNvSpPr txBox="1">
            <a:spLocks noGrp="1"/>
          </p:cNvSpPr>
          <p:nvPr>
            <p:ph type="body" idx="4294967295"/>
          </p:nvPr>
        </p:nvSpPr>
        <p:spPr/>
        <p:txBody>
          <a:bodyPr vert="horz"/>
          <a:lstStyle/>
          <a:p>
            <a:pPr lvl="0">
              <a:buClr>
                <a:srgbClr val="77CAEE"/>
              </a:buClr>
              <a:buSzPct val="45000"/>
              <a:buFont typeface="StarSymbol"/>
              <a:buChar char="●"/>
            </a:pPr>
            <a:r>
              <a:rPr lang="en-US" sz="2000"/>
              <a:t>__lt__ two DriverLicenses True if the left hand side has a smaller license number</a:t>
            </a:r>
          </a:p>
          <a:p>
            <a:pPr lvl="0">
              <a:buClr>
                <a:srgbClr val="77CAEE"/>
              </a:buClr>
              <a:buSzPct val="45000"/>
              <a:buFont typeface="StarSymbol"/>
              <a:buChar char="●"/>
            </a:pPr>
            <a:r>
              <a:rPr lang="en-US" sz="2000"/>
              <a:t>__gt__ two DriverLicenses True if the left hand side has a larger license number</a:t>
            </a:r>
          </a:p>
          <a:p>
            <a:pPr lvl="0">
              <a:buClr>
                <a:srgbClr val="77CAEE"/>
              </a:buClr>
              <a:buSzPct val="45000"/>
              <a:buFont typeface="StarSymbol"/>
              <a:buChar char="●"/>
            </a:pPr>
            <a:r>
              <a:rPr lang="en-US" sz="2000"/>
              <a:t>__le__ two DriverLicenses True if the left hand side has a smaller or equivalent license number</a:t>
            </a:r>
          </a:p>
          <a:p>
            <a:pPr lvl="0">
              <a:buClr>
                <a:srgbClr val="77CAEE"/>
              </a:buClr>
              <a:buSzPct val="45000"/>
              <a:buFont typeface="StarSymbol"/>
              <a:buChar char="●"/>
            </a:pPr>
            <a:r>
              <a:rPr lang="en-US" sz="2000"/>
              <a:t>__ge__ two DriverLicenses True if the left hand side has a larger or equivalent license number</a:t>
            </a:r>
          </a:p>
          <a:p>
            <a:pPr lvl="0">
              <a:buClr>
                <a:srgbClr val="77CAEE"/>
              </a:buClr>
              <a:buSzPct val="45000"/>
              <a:buFont typeface="StarSymbol"/>
              <a:buChar char="●"/>
            </a:pPr>
            <a:r>
              <a:rPr lang="en-US" sz="2000"/>
              <a:t>__eq__ two DriverLicenses are equal if they have the same license number</a:t>
            </a:r>
          </a:p>
          <a:p>
            <a:pPr lvl="0">
              <a:buClr>
                <a:srgbClr val="77CAEE"/>
              </a:buClr>
              <a:buSzPct val="45000"/>
              <a:buFont typeface="StarSymbol"/>
              <a:buChar char="●"/>
            </a:pPr>
            <a:r>
              <a:rPr lang="en-US" sz="2000"/>
              <a:t>__ne__ two DriverLicenses are NOT equal if they do not have the same license 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81A0FFA-0B33-633F-B4A1-15E101D7D089}"/>
              </a:ext>
            </a:extLst>
          </p:cNvPr>
          <p:cNvSpPr>
            <a:spLocks noGrp="1"/>
          </p:cNvSpPr>
          <p:nvPr>
            <p:ph type="dt" sz="half" idx="10"/>
          </p:nvPr>
        </p:nvSpPr>
        <p:spPr/>
        <p:txBody>
          <a:bodyPr/>
          <a:lstStyle/>
          <a:p>
            <a:pPr lvl="0"/>
            <a:fld id="{CE631BE7-BE48-4B4D-8B43-08AD55440D48}" type="datetime1">
              <a:rPr lang="en-US" smtClean="0"/>
              <a:t>4/17/2024</a:t>
            </a:fld>
            <a:endParaRPr lang="en-US"/>
          </a:p>
        </p:txBody>
      </p:sp>
      <p:sp>
        <p:nvSpPr>
          <p:cNvPr id="6" name="Slide Number Placeholder 3">
            <a:extLst>
              <a:ext uri="{FF2B5EF4-FFF2-40B4-BE49-F238E27FC236}">
                <a16:creationId xmlns:a16="http://schemas.microsoft.com/office/drawing/2014/main" id="{3C88BA0D-EFAC-D638-FC9C-D3F3FC6B5873}"/>
              </a:ext>
            </a:extLst>
          </p:cNvPr>
          <p:cNvSpPr>
            <a:spLocks noGrp="1"/>
          </p:cNvSpPr>
          <p:nvPr>
            <p:ph type="sldNum" sz="quarter" idx="12"/>
          </p:nvPr>
        </p:nvSpPr>
        <p:spPr/>
        <p:txBody>
          <a:bodyPr/>
          <a:lstStyle/>
          <a:p>
            <a:pPr lvl="0"/>
            <a:fld id="{21BC803A-78AC-4BD8-B85B-611FD24D23A9}" type="slidenum">
              <a:rPr lang="en-US" smtClean="0"/>
              <a:t>18</a:t>
            </a:fld>
            <a:endParaRPr lang="en-US"/>
          </a:p>
        </p:txBody>
      </p:sp>
      <p:sp>
        <p:nvSpPr>
          <p:cNvPr id="2" name="Title 1">
            <a:extLst>
              <a:ext uri="{FF2B5EF4-FFF2-40B4-BE49-F238E27FC236}">
                <a16:creationId xmlns:a16="http://schemas.microsoft.com/office/drawing/2014/main" id="{9370C924-655A-8BF3-E355-48EAA1E7830E}"/>
              </a:ext>
            </a:extLst>
          </p:cNvPr>
          <p:cNvSpPr txBox="1">
            <a:spLocks noGrp="1"/>
          </p:cNvSpPr>
          <p:nvPr>
            <p:ph type="title" idx="4294967295"/>
          </p:nvPr>
        </p:nvSpPr>
        <p:spPr/>
        <p:txBody>
          <a:bodyPr vert="horz"/>
          <a:lstStyle/>
          <a:p>
            <a:pPr lvl="0"/>
            <a:r>
              <a:rPr lang="en-US"/>
              <a:t>DMV: Drivers License Class</a:t>
            </a:r>
          </a:p>
        </p:txBody>
      </p:sp>
      <p:sp>
        <p:nvSpPr>
          <p:cNvPr id="3" name="Text Placeholder 2">
            <a:extLst>
              <a:ext uri="{FF2B5EF4-FFF2-40B4-BE49-F238E27FC236}">
                <a16:creationId xmlns:a16="http://schemas.microsoft.com/office/drawing/2014/main" id="{67E826E2-1DC9-A91E-8FAD-2D9A470828F8}"/>
              </a:ext>
            </a:extLst>
          </p:cNvPr>
          <p:cNvSpPr txBox="1">
            <a:spLocks noGrp="1"/>
          </p:cNvSpPr>
          <p:nvPr>
            <p:ph type="body" idx="4294967295"/>
          </p:nvPr>
        </p:nvSpPr>
        <p:spPr/>
        <p:txBody>
          <a:bodyPr vert="horz"/>
          <a:lstStyle/>
          <a:p>
            <a:pPr lvl="0"/>
            <a:endParaRPr lang="en-US" sz="1400"/>
          </a:p>
          <a:p>
            <a:pPr lvl="0">
              <a:buClr>
                <a:srgbClr val="77CAEE"/>
              </a:buClr>
              <a:buSzPct val="45000"/>
              <a:buFont typeface="StarSymbol"/>
              <a:buChar char="●"/>
            </a:pPr>
            <a:r>
              <a:rPr lang="en-US" sz="2600"/>
              <a:t>    __str__ returns a string that contains all drivers license data a user-friendly, readable way (see below for format)</a:t>
            </a:r>
          </a:p>
          <a:p>
            <a:pPr lvl="0">
              <a:buClr>
                <a:srgbClr val="77CAEE"/>
              </a:buClr>
              <a:buSzPct val="45000"/>
              <a:buFont typeface="StarSymbol"/>
              <a:buChar char="●"/>
            </a:pPr>
            <a:r>
              <a:rPr lang="en-US" sz="2600"/>
              <a:t>NOTE: This class only contains data, it doesn't not interact with the user!</a:t>
            </a:r>
          </a:p>
          <a:p>
            <a:pPr lvl="0">
              <a:buClr>
                <a:srgbClr val="77CAEE"/>
              </a:buClr>
              <a:buSzPct val="45000"/>
              <a:buFont typeface="StarSymbol"/>
              <a:buChar char="●"/>
            </a:pPr>
            <a:r>
              <a:rPr lang="en-US" sz="2600"/>
              <a:t>    __repr__ returns a string that contains a string that could be used to recreate the Drivers License record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4245385-569E-73D9-C291-687DAA4B6FA4}"/>
              </a:ext>
            </a:extLst>
          </p:cNvPr>
          <p:cNvSpPr>
            <a:spLocks noGrp="1"/>
          </p:cNvSpPr>
          <p:nvPr>
            <p:ph type="dt" sz="half" idx="10"/>
          </p:nvPr>
        </p:nvSpPr>
        <p:spPr/>
        <p:txBody>
          <a:bodyPr/>
          <a:lstStyle/>
          <a:p>
            <a:pPr lvl="0"/>
            <a:fld id="{37DACB27-563D-4D89-A514-AE64DEE99AFC}" type="datetime1">
              <a:rPr lang="en-US" smtClean="0"/>
              <a:t>4/17/2024</a:t>
            </a:fld>
            <a:endParaRPr lang="en-US"/>
          </a:p>
        </p:txBody>
      </p:sp>
      <p:sp>
        <p:nvSpPr>
          <p:cNvPr id="6" name="Slide Number Placeholder 3">
            <a:extLst>
              <a:ext uri="{FF2B5EF4-FFF2-40B4-BE49-F238E27FC236}">
                <a16:creationId xmlns:a16="http://schemas.microsoft.com/office/drawing/2014/main" id="{3C5C1BB7-E308-DAC8-3D44-9607F3588136}"/>
              </a:ext>
            </a:extLst>
          </p:cNvPr>
          <p:cNvSpPr>
            <a:spLocks noGrp="1"/>
          </p:cNvSpPr>
          <p:nvPr>
            <p:ph type="sldNum" sz="quarter" idx="12"/>
          </p:nvPr>
        </p:nvSpPr>
        <p:spPr/>
        <p:txBody>
          <a:bodyPr/>
          <a:lstStyle/>
          <a:p>
            <a:pPr lvl="0"/>
            <a:fld id="{84DBAF9B-31EA-4002-B87D-B08A11DA963B}" type="slidenum">
              <a:rPr lang="en-US" smtClean="0"/>
              <a:t>19</a:t>
            </a:fld>
            <a:endParaRPr lang="en-US"/>
          </a:p>
        </p:txBody>
      </p:sp>
      <p:sp>
        <p:nvSpPr>
          <p:cNvPr id="2" name="Title 1">
            <a:extLst>
              <a:ext uri="{FF2B5EF4-FFF2-40B4-BE49-F238E27FC236}">
                <a16:creationId xmlns:a16="http://schemas.microsoft.com/office/drawing/2014/main" id="{B31F1FA0-556A-ED54-9F3D-DCE3D62D1171}"/>
              </a:ext>
            </a:extLst>
          </p:cNvPr>
          <p:cNvSpPr txBox="1">
            <a:spLocks noGrp="1"/>
          </p:cNvSpPr>
          <p:nvPr>
            <p:ph type="title" idx="4294967295"/>
          </p:nvPr>
        </p:nvSpPr>
        <p:spPr/>
        <p:txBody>
          <a:bodyPr vert="horz"/>
          <a:lstStyle/>
          <a:p>
            <a:pPr lvl="0"/>
            <a:r>
              <a:rPr lang="en-US"/>
              <a:t>DMV: DMV Class</a:t>
            </a:r>
          </a:p>
        </p:txBody>
      </p:sp>
      <p:sp>
        <p:nvSpPr>
          <p:cNvPr id="3" name="Text Placeholder 2">
            <a:extLst>
              <a:ext uri="{FF2B5EF4-FFF2-40B4-BE49-F238E27FC236}">
                <a16:creationId xmlns:a16="http://schemas.microsoft.com/office/drawing/2014/main" id="{ACCB7F79-6B47-9F21-4E41-72E406B28EBD}"/>
              </a:ext>
            </a:extLst>
          </p:cNvPr>
          <p:cNvSpPr txBox="1">
            <a:spLocks noGrp="1"/>
          </p:cNvSpPr>
          <p:nvPr>
            <p:ph type="body" idx="4294967295"/>
          </p:nvPr>
        </p:nvSpPr>
        <p:spPr/>
        <p:txBody>
          <a:bodyPr vert="horz"/>
          <a:lstStyle/>
          <a:p>
            <a:pPr lvl="0">
              <a:buClr>
                <a:srgbClr val="77CAEE"/>
              </a:buClr>
              <a:buSzPct val="45000"/>
              <a:buFont typeface="StarSymbol"/>
              <a:buChar char="●"/>
            </a:pPr>
            <a:r>
              <a:rPr lang="en-US" dirty="0"/>
              <a:t>The DMV class will be in charge of...</a:t>
            </a:r>
          </a:p>
          <a:p>
            <a:pPr lvl="0">
              <a:buClr>
                <a:srgbClr val="77CAEE"/>
              </a:buClr>
              <a:buSzPct val="45000"/>
              <a:buFont typeface="StarSymbol"/>
              <a:buChar char="●"/>
            </a:pPr>
            <a:endParaRPr lang="en-US" dirty="0"/>
          </a:p>
          <a:p>
            <a:pPr lvl="0">
              <a:buClr>
                <a:srgbClr val="77CAEE"/>
              </a:buClr>
              <a:buSzPct val="45000"/>
              <a:buFont typeface="StarSymbol"/>
              <a:buChar char="●"/>
            </a:pPr>
            <a:r>
              <a:rPr lang="en-US" dirty="0"/>
              <a:t>Reading and storing the drivers license records</a:t>
            </a:r>
          </a:p>
          <a:p>
            <a:pPr lvl="0">
              <a:buClr>
                <a:srgbClr val="77CAEE"/>
              </a:buClr>
              <a:buSzPct val="45000"/>
              <a:buFont typeface="StarSymbol"/>
              <a:buChar char="●"/>
            </a:pPr>
            <a:r>
              <a:rPr lang="en-US" dirty="0"/>
              <a:t>Interacting with the user</a:t>
            </a:r>
          </a:p>
          <a:p>
            <a:pPr lvl="0">
              <a:buClr>
                <a:srgbClr val="77CAEE"/>
              </a:buClr>
              <a:buSzPct val="45000"/>
              <a:buFont typeface="StarSymbol"/>
              <a:buChar char="●"/>
            </a:pPr>
            <a:r>
              <a:rPr lang="en-US" dirty="0"/>
              <a:t>Print menus</a:t>
            </a:r>
          </a:p>
          <a:p>
            <a:pPr lvl="0">
              <a:buClr>
                <a:srgbClr val="77CAEE"/>
              </a:buClr>
              <a:buSzPct val="45000"/>
              <a:buFont typeface="StarSymbol"/>
              <a:buChar char="●"/>
            </a:pPr>
            <a:r>
              <a:rPr lang="en-US" dirty="0"/>
              <a:t>Validate user menus choice</a:t>
            </a:r>
          </a:p>
          <a:p>
            <a:pPr lvl="0">
              <a:buClr>
                <a:srgbClr val="77CAEE"/>
              </a:buClr>
              <a:buSzPct val="45000"/>
              <a:buFont typeface="StarSymbol"/>
              <a:buChar char="●"/>
            </a:pPr>
            <a:r>
              <a:rPr lang="en-US" dirty="0"/>
              <a:t>All I/O to the terminal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2BC34FC7-8A52-6067-BDE4-FBC046317D65}"/>
              </a:ext>
            </a:extLst>
          </p:cNvPr>
          <p:cNvSpPr>
            <a:spLocks noGrp="1"/>
          </p:cNvSpPr>
          <p:nvPr>
            <p:ph type="dt" sz="half" idx="10"/>
          </p:nvPr>
        </p:nvSpPr>
        <p:spPr/>
        <p:txBody>
          <a:bodyPr/>
          <a:lstStyle/>
          <a:p>
            <a:pPr lvl="0"/>
            <a:fld id="{5DA810CF-CDBC-4D72-BAB8-D0CCA2B5A8EF}" type="datetime1">
              <a:rPr lang="en-US" smtClean="0"/>
              <a:t>4/17/2024</a:t>
            </a:fld>
            <a:endParaRPr lang="en-US"/>
          </a:p>
        </p:txBody>
      </p:sp>
      <p:sp>
        <p:nvSpPr>
          <p:cNvPr id="6" name="Slide Number Placeholder 3">
            <a:extLst>
              <a:ext uri="{FF2B5EF4-FFF2-40B4-BE49-F238E27FC236}">
                <a16:creationId xmlns:a16="http://schemas.microsoft.com/office/drawing/2014/main" id="{3CCAA312-3B1F-4BC0-2014-357E864C1787}"/>
              </a:ext>
            </a:extLst>
          </p:cNvPr>
          <p:cNvSpPr>
            <a:spLocks noGrp="1"/>
          </p:cNvSpPr>
          <p:nvPr>
            <p:ph type="sldNum" sz="quarter" idx="12"/>
          </p:nvPr>
        </p:nvSpPr>
        <p:spPr/>
        <p:txBody>
          <a:bodyPr/>
          <a:lstStyle/>
          <a:p>
            <a:pPr lvl="0"/>
            <a:fld id="{4E7E9EA6-E575-44DB-BC23-8242C802CA07}" type="slidenum">
              <a:rPr lang="en-US" smtClean="0"/>
              <a:t>2</a:t>
            </a:fld>
            <a:endParaRPr lang="en-US"/>
          </a:p>
        </p:txBody>
      </p:sp>
      <p:sp>
        <p:nvSpPr>
          <p:cNvPr id="2" name="Title 1">
            <a:extLst>
              <a:ext uri="{FF2B5EF4-FFF2-40B4-BE49-F238E27FC236}">
                <a16:creationId xmlns:a16="http://schemas.microsoft.com/office/drawing/2014/main" id="{9E0CA704-9032-6675-AC75-323AE9FD4653}"/>
              </a:ext>
            </a:extLst>
          </p:cNvPr>
          <p:cNvSpPr txBox="1">
            <a:spLocks noGrp="1"/>
          </p:cNvSpPr>
          <p:nvPr>
            <p:ph type="title" idx="4294967295"/>
          </p:nvPr>
        </p:nvSpPr>
        <p:spPr/>
        <p:txBody>
          <a:bodyPr vert="horz">
            <a:spAutoFit/>
          </a:bodyPr>
          <a:lstStyle/>
          <a:p>
            <a:pPr lvl="0"/>
            <a:r>
              <a:rPr lang="en-US"/>
              <a:t>SI Survey</a:t>
            </a:r>
          </a:p>
        </p:txBody>
      </p:sp>
      <p:sp>
        <p:nvSpPr>
          <p:cNvPr id="3" name="Text Placeholder 2">
            <a:extLst>
              <a:ext uri="{FF2B5EF4-FFF2-40B4-BE49-F238E27FC236}">
                <a16:creationId xmlns:a16="http://schemas.microsoft.com/office/drawing/2014/main" id="{047402FB-25EB-8856-2FD6-14203AB3650F}"/>
              </a:ext>
            </a:extLst>
          </p:cNvPr>
          <p:cNvSpPr txBox="1">
            <a:spLocks noGrp="1"/>
          </p:cNvSpPr>
          <p:nvPr>
            <p:ph type="body" idx="4294967295"/>
          </p:nvPr>
        </p:nvSpPr>
        <p:spPr/>
        <p:txBody>
          <a:bodyPr vert="horz"/>
          <a:lstStyle/>
          <a:p>
            <a:pPr lvl="0">
              <a:buClr>
                <a:srgbClr val="77CAEE"/>
              </a:buClr>
              <a:buSzPct val="45000"/>
              <a:buFont typeface="StarSymbol"/>
              <a:buChar char="●"/>
            </a:pPr>
            <a:r>
              <a:rPr lang="en-US"/>
              <a:t>Please check the class wiki after lecture for a link to the SI Survey</a:t>
            </a:r>
          </a:p>
          <a:p>
            <a:pPr lvl="0">
              <a:buClr>
                <a:srgbClr val="77CAEE"/>
              </a:buClr>
              <a:buSzPct val="45000"/>
              <a:buFont typeface="StarSymbol"/>
              <a:buChar char="●"/>
            </a:pPr>
            <a:r>
              <a:rPr lang="en-US"/>
              <a:t>Even if you did not attend the SI session or office hour we still need your feedback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C7220B06-7EDB-89E9-CF90-BBF65B665749}"/>
              </a:ext>
            </a:extLst>
          </p:cNvPr>
          <p:cNvSpPr>
            <a:spLocks noGrp="1"/>
          </p:cNvSpPr>
          <p:nvPr>
            <p:ph type="dt" sz="half" idx="10"/>
          </p:nvPr>
        </p:nvSpPr>
        <p:spPr/>
        <p:txBody>
          <a:bodyPr/>
          <a:lstStyle/>
          <a:p>
            <a:pPr lvl="0"/>
            <a:fld id="{28EA7680-5425-437E-B6D0-6DCF74B29ACB}" type="datetime1">
              <a:rPr lang="en-US" smtClean="0"/>
              <a:t>4/17/2024</a:t>
            </a:fld>
            <a:endParaRPr lang="en-US"/>
          </a:p>
        </p:txBody>
      </p:sp>
      <p:sp>
        <p:nvSpPr>
          <p:cNvPr id="6" name="Slide Number Placeholder 3">
            <a:extLst>
              <a:ext uri="{FF2B5EF4-FFF2-40B4-BE49-F238E27FC236}">
                <a16:creationId xmlns:a16="http://schemas.microsoft.com/office/drawing/2014/main" id="{A8712ED7-0D11-6C2E-06A4-4228C969361F}"/>
              </a:ext>
            </a:extLst>
          </p:cNvPr>
          <p:cNvSpPr>
            <a:spLocks noGrp="1"/>
          </p:cNvSpPr>
          <p:nvPr>
            <p:ph type="sldNum" sz="quarter" idx="12"/>
          </p:nvPr>
        </p:nvSpPr>
        <p:spPr/>
        <p:txBody>
          <a:bodyPr/>
          <a:lstStyle/>
          <a:p>
            <a:pPr lvl="0"/>
            <a:fld id="{63CE0CA9-CE4E-4C26-985D-91ADA2B04230}" type="slidenum">
              <a:rPr lang="en-US" smtClean="0"/>
              <a:t>20</a:t>
            </a:fld>
            <a:endParaRPr lang="en-US"/>
          </a:p>
        </p:txBody>
      </p:sp>
      <p:sp>
        <p:nvSpPr>
          <p:cNvPr id="2" name="Title 1">
            <a:extLst>
              <a:ext uri="{FF2B5EF4-FFF2-40B4-BE49-F238E27FC236}">
                <a16:creationId xmlns:a16="http://schemas.microsoft.com/office/drawing/2014/main" id="{FFF026B8-5CC0-9203-32B8-CCE71098AAB7}"/>
              </a:ext>
            </a:extLst>
          </p:cNvPr>
          <p:cNvSpPr txBox="1">
            <a:spLocks noGrp="1"/>
          </p:cNvSpPr>
          <p:nvPr>
            <p:ph type="title" idx="4294967295"/>
          </p:nvPr>
        </p:nvSpPr>
        <p:spPr/>
        <p:txBody>
          <a:bodyPr vert="horz"/>
          <a:lstStyle/>
          <a:p>
            <a:pPr lvl="0"/>
            <a:r>
              <a:rPr lang="en-US"/>
              <a:t>DMV: DMV Class</a:t>
            </a:r>
          </a:p>
        </p:txBody>
      </p:sp>
      <p:sp>
        <p:nvSpPr>
          <p:cNvPr id="10" name="TextBox 9">
            <a:extLst>
              <a:ext uri="{FF2B5EF4-FFF2-40B4-BE49-F238E27FC236}">
                <a16:creationId xmlns:a16="http://schemas.microsoft.com/office/drawing/2014/main" id="{18FBDAFB-0C26-1174-51B1-5C6DD96A1670}"/>
              </a:ext>
            </a:extLst>
          </p:cNvPr>
          <p:cNvSpPr txBox="1"/>
          <p:nvPr/>
        </p:nvSpPr>
        <p:spPr>
          <a:xfrm>
            <a:off x="1720403" y="827660"/>
            <a:ext cx="5040084" cy="461665"/>
          </a:xfrm>
          <a:prstGeom prst="rect">
            <a:avLst/>
          </a:prstGeom>
          <a:noFill/>
        </p:spPr>
        <p:txBody>
          <a:bodyPr wrap="square">
            <a:spAutoFit/>
          </a:bodyPr>
          <a:lstStyle/>
          <a:p>
            <a:r>
              <a:rPr lang="en-US" sz="2400" dirty="0"/>
              <a:t>Here's the menu for the user:</a:t>
            </a:r>
          </a:p>
        </p:txBody>
      </p:sp>
      <p:pic>
        <p:nvPicPr>
          <p:cNvPr id="7" name="Picture 6">
            <a:extLst>
              <a:ext uri="{FF2B5EF4-FFF2-40B4-BE49-F238E27FC236}">
                <a16:creationId xmlns:a16="http://schemas.microsoft.com/office/drawing/2014/main" id="{4B2117F4-1AE5-8ABB-BF5A-0B5FB4D6C2C6}"/>
              </a:ext>
            </a:extLst>
          </p:cNvPr>
          <p:cNvPicPr>
            <a:picLocks noChangeAspect="1"/>
          </p:cNvPicPr>
          <p:nvPr/>
        </p:nvPicPr>
        <p:blipFill>
          <a:blip r:embed="rId3"/>
          <a:stretch>
            <a:fillRect/>
          </a:stretch>
        </p:blipFill>
        <p:spPr>
          <a:xfrm>
            <a:off x="1351812" y="1963615"/>
            <a:ext cx="6910445" cy="29616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8902"/>
            <a:ext cx="10080625" cy="609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87090-849B-EA4A-1981-B10F2D7712B9}"/>
              </a:ext>
            </a:extLst>
          </p:cNvPr>
          <p:cNvSpPr txBox="1">
            <a:spLocks noGrp="1"/>
          </p:cNvSpPr>
          <p:nvPr>
            <p:ph type="title"/>
          </p:nvPr>
        </p:nvSpPr>
        <p:spPr>
          <a:xfrm>
            <a:off x="460153" y="532051"/>
            <a:ext cx="9269450" cy="615869"/>
          </a:xfrm>
        </p:spPr>
        <p:txBody>
          <a:bodyPr vert="horz">
            <a:normAutofit/>
          </a:bodyPr>
          <a:lstStyle/>
          <a:p>
            <a:pPr lvl="0"/>
            <a:r>
              <a:rPr lang="en-US" sz="2600">
                <a:solidFill>
                  <a:schemeClr val="bg1"/>
                </a:solidFill>
              </a:rPr>
              <a:t>DMV: DMV Class</a:t>
            </a:r>
          </a:p>
        </p:txBody>
      </p:sp>
      <p:pic>
        <p:nvPicPr>
          <p:cNvPr id="7" name="Picture 6" descr="A screenshot of a computer&#10;&#10;Description automatically generated">
            <a:extLst>
              <a:ext uri="{FF2B5EF4-FFF2-40B4-BE49-F238E27FC236}">
                <a16:creationId xmlns:a16="http://schemas.microsoft.com/office/drawing/2014/main" id="{0C2ACFA4-7E22-A5AA-9454-82EC6583458B}"/>
              </a:ext>
            </a:extLst>
          </p:cNvPr>
          <p:cNvPicPr>
            <a:picLocks noChangeAspect="1"/>
          </p:cNvPicPr>
          <p:nvPr/>
        </p:nvPicPr>
        <p:blipFill>
          <a:blip r:embed="rId3"/>
          <a:stretch>
            <a:fillRect/>
          </a:stretch>
        </p:blipFill>
        <p:spPr>
          <a:xfrm>
            <a:off x="934829" y="1385164"/>
            <a:ext cx="8210966" cy="3633352"/>
          </a:xfrm>
          <a:prstGeom prst="rect">
            <a:avLst/>
          </a:prstGeom>
        </p:spPr>
      </p:pic>
      <p:sp>
        <p:nvSpPr>
          <p:cNvPr id="4" name="Date Placeholder 1">
            <a:extLst>
              <a:ext uri="{FF2B5EF4-FFF2-40B4-BE49-F238E27FC236}">
                <a16:creationId xmlns:a16="http://schemas.microsoft.com/office/drawing/2014/main" id="{6201603F-EECD-221F-9B30-73A63CAC600C}"/>
              </a:ext>
            </a:extLst>
          </p:cNvPr>
          <p:cNvSpPr>
            <a:spLocks noGrp="1"/>
          </p:cNvSpPr>
          <p:nvPr>
            <p:ph type="dt" sz="half" idx="10"/>
          </p:nvPr>
        </p:nvSpPr>
        <p:spPr>
          <a:xfrm>
            <a:off x="693042" y="5255759"/>
            <a:ext cx="2268141" cy="301905"/>
          </a:xfrm>
        </p:spPr>
        <p:txBody>
          <a:bodyPr>
            <a:normAutofit/>
          </a:bodyPr>
          <a:lstStyle/>
          <a:p>
            <a:pPr lvl="0">
              <a:spcAft>
                <a:spcPts val="600"/>
              </a:spcAft>
            </a:pPr>
            <a:fld id="{DF2CCE32-4D56-43EF-BB9D-E72F5E3AC6E7}" type="datetime1">
              <a:rPr lang="en-US" smtClean="0"/>
              <a:pPr lvl="0">
                <a:spcAft>
                  <a:spcPts val="600"/>
                </a:spcAft>
              </a:pPr>
              <a:t>4/17/2024</a:t>
            </a:fld>
            <a:endParaRPr lang="en-US"/>
          </a:p>
        </p:txBody>
      </p:sp>
      <p:sp>
        <p:nvSpPr>
          <p:cNvPr id="6" name="Slide Number Placeholder 3">
            <a:extLst>
              <a:ext uri="{FF2B5EF4-FFF2-40B4-BE49-F238E27FC236}">
                <a16:creationId xmlns:a16="http://schemas.microsoft.com/office/drawing/2014/main" id="{24C13D87-5FE5-7CA4-D0DB-404F243DB7DD}"/>
              </a:ext>
            </a:extLst>
          </p:cNvPr>
          <p:cNvSpPr>
            <a:spLocks noGrp="1"/>
          </p:cNvSpPr>
          <p:nvPr>
            <p:ph type="sldNum" sz="quarter" idx="12"/>
          </p:nvPr>
        </p:nvSpPr>
        <p:spPr>
          <a:xfrm>
            <a:off x="7119441" y="5255759"/>
            <a:ext cx="2268141" cy="301905"/>
          </a:xfrm>
        </p:spPr>
        <p:txBody>
          <a:bodyPr>
            <a:normAutofit/>
          </a:bodyPr>
          <a:lstStyle/>
          <a:p>
            <a:pPr lvl="0">
              <a:spcAft>
                <a:spcPts val="600"/>
              </a:spcAft>
            </a:pPr>
            <a:fld id="{11EDE133-F5D7-49C3-B5A5-85DFC426AA67}" type="slidenum">
              <a:rPr lang="en-US" smtClean="0"/>
              <a:pPr lvl="0">
                <a:spcAft>
                  <a:spcPts val="600"/>
                </a:spcAft>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8902"/>
            <a:ext cx="10080625" cy="609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F9B2-5EE5-DC0F-6D86-3689FBE50D4D}"/>
              </a:ext>
            </a:extLst>
          </p:cNvPr>
          <p:cNvSpPr txBox="1">
            <a:spLocks noGrp="1"/>
          </p:cNvSpPr>
          <p:nvPr>
            <p:ph type="title" idx="4294967295"/>
          </p:nvPr>
        </p:nvSpPr>
        <p:spPr>
          <a:xfrm>
            <a:off x="460153" y="532051"/>
            <a:ext cx="9269450" cy="615869"/>
          </a:xfrm>
        </p:spPr>
        <p:txBody>
          <a:bodyPr vert="horz" lIns="91440" tIns="45720" rIns="91440" bIns="45720" rtlCol="0" anchor="ctr">
            <a:normAutofit/>
          </a:bodyPr>
          <a:lstStyle/>
          <a:p>
            <a:pPr lvl="0" hangingPunct="1">
              <a:lnSpc>
                <a:spcPct val="90000"/>
              </a:lnSpc>
              <a:spcBef>
                <a:spcPct val="0"/>
              </a:spcBef>
            </a:pPr>
            <a:r>
              <a:rPr lang="en-US" sz="2600" kern="1200">
                <a:solidFill>
                  <a:schemeClr val="bg1"/>
                </a:solidFill>
                <a:latin typeface="+mj-lt"/>
                <a:ea typeface="+mj-ea"/>
                <a:cs typeface="+mj-cs"/>
              </a:rPr>
              <a:t>DMV: DMV Class</a:t>
            </a:r>
          </a:p>
        </p:txBody>
      </p:sp>
      <p:pic>
        <p:nvPicPr>
          <p:cNvPr id="7" name="Picture 6">
            <a:extLst>
              <a:ext uri="{FF2B5EF4-FFF2-40B4-BE49-F238E27FC236}">
                <a16:creationId xmlns:a16="http://schemas.microsoft.com/office/drawing/2014/main" id="{5DA3C409-85D4-32F6-B925-D077328B9C30}"/>
              </a:ext>
            </a:extLst>
          </p:cNvPr>
          <p:cNvPicPr>
            <a:picLocks noChangeAspect="1"/>
          </p:cNvPicPr>
          <p:nvPr/>
        </p:nvPicPr>
        <p:blipFill>
          <a:blip r:embed="rId3"/>
          <a:stretch>
            <a:fillRect/>
          </a:stretch>
        </p:blipFill>
        <p:spPr>
          <a:xfrm>
            <a:off x="957895" y="1352507"/>
            <a:ext cx="8164834" cy="3633352"/>
          </a:xfrm>
          <a:prstGeom prst="rect">
            <a:avLst/>
          </a:prstGeom>
        </p:spPr>
      </p:pic>
      <p:sp>
        <p:nvSpPr>
          <p:cNvPr id="4" name="Date Placeholder 1">
            <a:extLst>
              <a:ext uri="{FF2B5EF4-FFF2-40B4-BE49-F238E27FC236}">
                <a16:creationId xmlns:a16="http://schemas.microsoft.com/office/drawing/2014/main" id="{9C0C90E4-645C-CF61-E8A8-0EA7E15FE0DF}"/>
              </a:ext>
            </a:extLst>
          </p:cNvPr>
          <p:cNvSpPr>
            <a:spLocks noGrp="1"/>
          </p:cNvSpPr>
          <p:nvPr>
            <p:ph type="dt" sz="half" idx="10"/>
          </p:nvPr>
        </p:nvSpPr>
        <p:spPr>
          <a:xfrm>
            <a:off x="693042" y="5255759"/>
            <a:ext cx="2268141" cy="301905"/>
          </a:xfrm>
        </p:spPr>
        <p:txBody>
          <a:bodyPr vert="horz" lIns="91440" tIns="45720" rIns="91440" bIns="45720" rtlCol="0" anchor="ctr">
            <a:normAutofit/>
          </a:bodyPr>
          <a:lstStyle/>
          <a:p>
            <a:pPr lvl="0" hangingPunct="1">
              <a:spcAft>
                <a:spcPts val="600"/>
              </a:spcAft>
            </a:pPr>
            <a:fld id="{3518A0C9-AE37-4FAF-9BD9-04BDA93312B4}" type="datetime1">
              <a:rPr lang="en-US" sz="1200" smtClean="0">
                <a:solidFill>
                  <a:schemeClr val="tx1">
                    <a:tint val="75000"/>
                  </a:schemeClr>
                </a:solidFill>
                <a:latin typeface="+mn-lt"/>
                <a:ea typeface="+mn-ea"/>
                <a:cs typeface="+mn-cs"/>
              </a:rPr>
              <a:pPr lvl="0" hangingPunct="1">
                <a:spcAft>
                  <a:spcPts val="600"/>
                </a:spcAft>
              </a:pPr>
              <a:t>4/17/2024</a:t>
            </a:fld>
            <a:endParaRPr lang="en-US" sz="1200">
              <a:solidFill>
                <a:schemeClr val="tx1">
                  <a:tint val="75000"/>
                </a:schemeClr>
              </a:solidFill>
              <a:latin typeface="+mn-lt"/>
              <a:ea typeface="+mn-ea"/>
              <a:cs typeface="+mn-cs"/>
            </a:endParaRPr>
          </a:p>
        </p:txBody>
      </p:sp>
      <p:sp>
        <p:nvSpPr>
          <p:cNvPr id="6" name="Slide Number Placeholder 3">
            <a:extLst>
              <a:ext uri="{FF2B5EF4-FFF2-40B4-BE49-F238E27FC236}">
                <a16:creationId xmlns:a16="http://schemas.microsoft.com/office/drawing/2014/main" id="{F248394A-18C2-0677-BBCE-104C5CBA0CB8}"/>
              </a:ext>
            </a:extLst>
          </p:cNvPr>
          <p:cNvSpPr>
            <a:spLocks noGrp="1"/>
          </p:cNvSpPr>
          <p:nvPr>
            <p:ph type="sldNum" sz="quarter" idx="12"/>
          </p:nvPr>
        </p:nvSpPr>
        <p:spPr>
          <a:xfrm>
            <a:off x="7119441" y="5255759"/>
            <a:ext cx="2268141" cy="301905"/>
          </a:xfrm>
        </p:spPr>
        <p:txBody>
          <a:bodyPr vert="horz" lIns="91440" tIns="45720" rIns="91440" bIns="45720" rtlCol="0" anchor="ctr">
            <a:normAutofit/>
          </a:bodyPr>
          <a:lstStyle/>
          <a:p>
            <a:pPr lvl="0" hangingPunct="1">
              <a:spcAft>
                <a:spcPts val="600"/>
              </a:spcAft>
            </a:pPr>
            <a:fld id="{7C3BCE1B-37A5-46B5-9203-D906D2A02D2D}" type="slidenum">
              <a:rPr lang="en-US" sz="1200" smtClean="0">
                <a:solidFill>
                  <a:schemeClr val="tx1">
                    <a:tint val="75000"/>
                  </a:schemeClr>
                </a:solidFill>
                <a:latin typeface="+mn-lt"/>
                <a:ea typeface="+mn-ea"/>
                <a:cs typeface="+mn-cs"/>
              </a:rPr>
              <a:pPr lvl="0" hangingPunct="1">
                <a:spcAft>
                  <a:spcPts val="600"/>
                </a:spcAft>
              </a:pPr>
              <a:t>22</a:t>
            </a:fld>
            <a:endParaRPr lang="en-US" sz="1200">
              <a:solidFill>
                <a:schemeClr val="tx1">
                  <a:tint val="75000"/>
                </a:schemeClr>
              </a:solidFill>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417C200-CCDF-8751-27D3-363DA21DF4D1}"/>
              </a:ext>
            </a:extLst>
          </p:cNvPr>
          <p:cNvSpPr>
            <a:spLocks noGrp="1"/>
          </p:cNvSpPr>
          <p:nvPr>
            <p:ph type="dt" sz="half" idx="10"/>
          </p:nvPr>
        </p:nvSpPr>
        <p:spPr/>
        <p:txBody>
          <a:bodyPr/>
          <a:lstStyle/>
          <a:p>
            <a:pPr lvl="0"/>
            <a:fld id="{D2C0DE99-E3DB-4276-8B3A-0546A073B543}" type="datetime1">
              <a:rPr lang="en-US" smtClean="0"/>
              <a:t>4/17/2024</a:t>
            </a:fld>
            <a:endParaRPr lang="en-US"/>
          </a:p>
        </p:txBody>
      </p:sp>
      <p:sp>
        <p:nvSpPr>
          <p:cNvPr id="6" name="Slide Number Placeholder 3">
            <a:extLst>
              <a:ext uri="{FF2B5EF4-FFF2-40B4-BE49-F238E27FC236}">
                <a16:creationId xmlns:a16="http://schemas.microsoft.com/office/drawing/2014/main" id="{42621AA3-0A06-41D7-59E9-0BB3E550BD52}"/>
              </a:ext>
            </a:extLst>
          </p:cNvPr>
          <p:cNvSpPr>
            <a:spLocks noGrp="1"/>
          </p:cNvSpPr>
          <p:nvPr>
            <p:ph type="sldNum" sz="quarter" idx="12"/>
          </p:nvPr>
        </p:nvSpPr>
        <p:spPr/>
        <p:txBody>
          <a:bodyPr/>
          <a:lstStyle/>
          <a:p>
            <a:pPr lvl="0"/>
            <a:fld id="{37FA79EA-9B6F-4447-BE75-9264801D9877}" type="slidenum">
              <a:rPr lang="en-US" smtClean="0"/>
              <a:t>23</a:t>
            </a:fld>
            <a:endParaRPr lang="en-US"/>
          </a:p>
        </p:txBody>
      </p:sp>
      <p:sp>
        <p:nvSpPr>
          <p:cNvPr id="2" name="Title 1">
            <a:extLst>
              <a:ext uri="{FF2B5EF4-FFF2-40B4-BE49-F238E27FC236}">
                <a16:creationId xmlns:a16="http://schemas.microsoft.com/office/drawing/2014/main" id="{F86666F0-56E4-9756-6FC2-83B0C167FD37}"/>
              </a:ext>
            </a:extLst>
          </p:cNvPr>
          <p:cNvSpPr txBox="1">
            <a:spLocks noGrp="1"/>
          </p:cNvSpPr>
          <p:nvPr>
            <p:ph type="title" idx="4294967295"/>
          </p:nvPr>
        </p:nvSpPr>
        <p:spPr/>
        <p:txBody>
          <a:bodyPr vert="horz"/>
          <a:lstStyle/>
          <a:p>
            <a:pPr lvl="0"/>
            <a:r>
              <a:rPr lang="en-US"/>
              <a:t>DMV: Main</a:t>
            </a:r>
          </a:p>
        </p:txBody>
      </p:sp>
      <p:sp>
        <p:nvSpPr>
          <p:cNvPr id="3" name="Text Placeholder 2">
            <a:extLst>
              <a:ext uri="{FF2B5EF4-FFF2-40B4-BE49-F238E27FC236}">
                <a16:creationId xmlns:a16="http://schemas.microsoft.com/office/drawing/2014/main" id="{B4A3D22C-BBF7-47E5-F936-83E527D7A858}"/>
              </a:ext>
            </a:extLst>
          </p:cNvPr>
          <p:cNvSpPr txBox="1">
            <a:spLocks noGrp="1"/>
          </p:cNvSpPr>
          <p:nvPr>
            <p:ph type="body" idx="4294967295"/>
          </p:nvPr>
        </p:nvSpPr>
        <p:spPr>
          <a:xfrm>
            <a:off x="360000" y="1079999"/>
            <a:ext cx="9360000" cy="4820057"/>
          </a:xfrm>
        </p:spPr>
        <p:txBody>
          <a:bodyPr vert="horz"/>
          <a:lstStyle/>
          <a:p>
            <a:pPr lvl="0"/>
            <a:r>
              <a:rPr lang="en-US" dirty="0"/>
              <a:t>Main will make sure that a file name was passed in, then hand control over to the DMV class.</a:t>
            </a:r>
          </a:p>
          <a:p>
            <a:pPr lvl="0"/>
            <a:r>
              <a:rPr lang="en-US" dirty="0"/>
              <a:t>Here's a skeleton of main:</a:t>
            </a:r>
          </a:p>
        </p:txBody>
      </p:sp>
      <p:pic>
        <p:nvPicPr>
          <p:cNvPr id="8" name="Picture 7">
            <a:extLst>
              <a:ext uri="{FF2B5EF4-FFF2-40B4-BE49-F238E27FC236}">
                <a16:creationId xmlns:a16="http://schemas.microsoft.com/office/drawing/2014/main" id="{7D0C83B3-E22B-15C5-FE07-C8F1B628C7FB}"/>
              </a:ext>
            </a:extLst>
          </p:cNvPr>
          <p:cNvPicPr>
            <a:picLocks noChangeAspect="1"/>
          </p:cNvPicPr>
          <p:nvPr/>
        </p:nvPicPr>
        <p:blipFill>
          <a:blip r:embed="rId3"/>
          <a:stretch>
            <a:fillRect/>
          </a:stretch>
        </p:blipFill>
        <p:spPr>
          <a:xfrm>
            <a:off x="360000" y="2449716"/>
            <a:ext cx="4854257" cy="322083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33E08AE-0764-E1C6-B272-488DB22F670A}"/>
              </a:ext>
            </a:extLst>
          </p:cNvPr>
          <p:cNvSpPr>
            <a:spLocks noGrp="1"/>
          </p:cNvSpPr>
          <p:nvPr>
            <p:ph type="dt" sz="half" idx="10"/>
          </p:nvPr>
        </p:nvSpPr>
        <p:spPr/>
        <p:txBody>
          <a:bodyPr/>
          <a:lstStyle/>
          <a:p>
            <a:pPr lvl="0"/>
            <a:fld id="{8C378F5B-15AC-4288-9C33-8712217235C8}" type="datetime1">
              <a:rPr lang="en-US" smtClean="0"/>
              <a:t>4/17/2024</a:t>
            </a:fld>
            <a:endParaRPr lang="en-US"/>
          </a:p>
        </p:txBody>
      </p:sp>
      <p:sp>
        <p:nvSpPr>
          <p:cNvPr id="6" name="Slide Number Placeholder 3">
            <a:extLst>
              <a:ext uri="{FF2B5EF4-FFF2-40B4-BE49-F238E27FC236}">
                <a16:creationId xmlns:a16="http://schemas.microsoft.com/office/drawing/2014/main" id="{3A40D7A9-663D-5B6F-B789-2C586C2BFF70}"/>
              </a:ext>
            </a:extLst>
          </p:cNvPr>
          <p:cNvSpPr>
            <a:spLocks noGrp="1"/>
          </p:cNvSpPr>
          <p:nvPr>
            <p:ph type="sldNum" sz="quarter" idx="12"/>
          </p:nvPr>
        </p:nvSpPr>
        <p:spPr/>
        <p:txBody>
          <a:bodyPr/>
          <a:lstStyle/>
          <a:p>
            <a:pPr lvl="0"/>
            <a:fld id="{1C65A876-A4A9-457C-9F4D-0B249383C3D0}" type="slidenum">
              <a:rPr lang="en-US" smtClean="0"/>
              <a:t>24</a:t>
            </a:fld>
            <a:endParaRPr lang="en-US"/>
          </a:p>
        </p:txBody>
      </p:sp>
      <p:sp>
        <p:nvSpPr>
          <p:cNvPr id="2" name="Title 1">
            <a:extLst>
              <a:ext uri="{FF2B5EF4-FFF2-40B4-BE49-F238E27FC236}">
                <a16:creationId xmlns:a16="http://schemas.microsoft.com/office/drawing/2014/main" id="{2C48EB22-4F22-E8E0-E307-B22B56D86882}"/>
              </a:ext>
            </a:extLst>
          </p:cNvPr>
          <p:cNvSpPr txBox="1">
            <a:spLocks noGrp="1"/>
          </p:cNvSpPr>
          <p:nvPr>
            <p:ph type="title" idx="4294967295"/>
          </p:nvPr>
        </p:nvSpPr>
        <p:spPr/>
        <p:txBody>
          <a:bodyPr vert="horz"/>
          <a:lstStyle/>
          <a:p>
            <a:pPr lvl="0"/>
            <a:r>
              <a:rPr lang="en-US"/>
              <a:t>DMV: 169 Register to Vote</a:t>
            </a:r>
          </a:p>
        </p:txBody>
      </p:sp>
      <p:sp>
        <p:nvSpPr>
          <p:cNvPr id="3" name="Text Placeholder 2">
            <a:extLst>
              <a:ext uri="{FF2B5EF4-FFF2-40B4-BE49-F238E27FC236}">
                <a16:creationId xmlns:a16="http://schemas.microsoft.com/office/drawing/2014/main" id="{C9A76E38-06FD-B3BB-6833-602FEB463E8E}"/>
              </a:ext>
            </a:extLst>
          </p:cNvPr>
          <p:cNvSpPr txBox="1">
            <a:spLocks noGrp="1"/>
          </p:cNvSpPr>
          <p:nvPr>
            <p:ph type="body" idx="4294967295"/>
          </p:nvPr>
        </p:nvSpPr>
        <p:spPr/>
        <p:txBody>
          <a:bodyPr vert="horz"/>
          <a:lstStyle/>
          <a:p>
            <a:pPr lvl="0">
              <a:buClr>
                <a:srgbClr val="77CAEE"/>
              </a:buClr>
              <a:buSzPct val="45000"/>
              <a:buFont typeface="StarSymbol"/>
              <a:buChar char="●"/>
            </a:pPr>
            <a:r>
              <a:rPr lang="en-US" dirty="0">
                <a:solidFill>
                  <a:schemeClr val="tx1"/>
                </a:solidFill>
              </a:rPr>
              <a:t>Register to vote</a:t>
            </a:r>
          </a:p>
          <a:p>
            <a:pPr marL="0" lvl="1" indent="0" hangingPunct="0">
              <a:spcBef>
                <a:spcPts val="1060"/>
              </a:spcBef>
              <a:buClr>
                <a:srgbClr val="77CAEE"/>
              </a:buClr>
              <a:buSzPct val="45000"/>
              <a:buFont typeface="OpenSymbol"/>
              <a:buChar char="●"/>
            </a:pPr>
            <a:r>
              <a:rPr lang="en-US" dirty="0">
                <a:highlight>
                  <a:scrgbClr r="0" g="0" b="0">
                    <a:alpha val="0"/>
                  </a:scrgbClr>
                </a:highlight>
                <a:latin typeface="Liberation Sans" pitchFamily="18"/>
              </a:rPr>
              <a:t>This option will prompt the user for a drivers license number</a:t>
            </a:r>
          </a:p>
          <a:p>
            <a:pPr marL="0" lvl="1" indent="0" hangingPunct="0">
              <a:spcBef>
                <a:spcPts val="1060"/>
              </a:spcBef>
              <a:buClr>
                <a:srgbClr val="77CAEE"/>
              </a:buClr>
              <a:buSzPct val="45000"/>
              <a:buFont typeface="OpenSymbol"/>
              <a:buChar char="●"/>
            </a:pPr>
            <a:r>
              <a:rPr lang="en-US" dirty="0">
                <a:highlight>
                  <a:scrgbClr r="0" g="0" b="0">
                    <a:alpha val="0"/>
                  </a:scrgbClr>
                </a:highlight>
                <a:latin typeface="Liberation Sans" pitchFamily="18"/>
              </a:rPr>
              <a:t>If the drivers license number exists and they are not registered to vote, you register the driver</a:t>
            </a:r>
          </a:p>
          <a:p>
            <a:pPr marL="0" lvl="1" indent="0" hangingPunct="0">
              <a:spcBef>
                <a:spcPts val="1060"/>
              </a:spcBef>
              <a:buClr>
                <a:srgbClr val="77CAEE"/>
              </a:buClr>
              <a:buSzPct val="45000"/>
              <a:buFont typeface="OpenSymbol"/>
              <a:buChar char="●"/>
            </a:pPr>
            <a:r>
              <a:rPr lang="en-US" dirty="0">
                <a:highlight>
                  <a:scrgbClr r="0" g="0" b="0">
                    <a:alpha val="0"/>
                  </a:scrgbClr>
                </a:highlight>
                <a:latin typeface="Liberation Sans" pitchFamily="18"/>
              </a:rPr>
              <a:t>If the driver doesn't exist, display "No record found"</a:t>
            </a:r>
          </a:p>
          <a:p>
            <a:pPr marL="0" lvl="1" indent="0" hangingPunct="0">
              <a:spcBef>
                <a:spcPts val="1060"/>
              </a:spcBef>
              <a:buClr>
                <a:srgbClr val="77CAEE"/>
              </a:buClr>
              <a:buSzPct val="45000"/>
              <a:buFont typeface="OpenSymbol"/>
              <a:buChar char="●"/>
            </a:pPr>
            <a:r>
              <a:rPr lang="en-US" dirty="0">
                <a:highlight>
                  <a:scrgbClr r="0" g="0" b="0">
                    <a:alpha val="0"/>
                  </a:scrgbClr>
                </a:highlight>
                <a:latin typeface="Liberation Sans" pitchFamily="18"/>
              </a:rPr>
              <a:t>If the driver is already registered, display "Driver currently registered"</a:t>
            </a:r>
          </a:p>
          <a:p>
            <a:pPr marL="0" lvl="1" indent="0" hangingPunct="0">
              <a:spcBef>
                <a:spcPts val="1060"/>
              </a:spcBef>
              <a:buClr>
                <a:srgbClr val="77CAEE"/>
              </a:buClr>
              <a:buSzPct val="45000"/>
              <a:buFont typeface="OpenSymbol"/>
              <a:buChar char="●"/>
            </a:pPr>
            <a:r>
              <a:rPr lang="en-US" dirty="0">
                <a:highlight>
                  <a:scrgbClr r="0" g="0" b="0">
                    <a:alpha val="0"/>
                  </a:scrgbClr>
                </a:highlight>
                <a:latin typeface="Liberation Sans" pitchFamily="18"/>
              </a:rPr>
              <a:t>When your program exits, the input file (whatever the name maybe) should have it's records updated.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2B40-2871-ABBB-440D-2130F13F0DF6}"/>
              </a:ext>
            </a:extLst>
          </p:cNvPr>
          <p:cNvSpPr>
            <a:spLocks noGrp="1"/>
          </p:cNvSpPr>
          <p:nvPr>
            <p:ph type="title"/>
          </p:nvPr>
        </p:nvSpPr>
        <p:spPr/>
        <p:txBody>
          <a:bodyPr/>
          <a:lstStyle/>
          <a:p>
            <a:r>
              <a:rPr lang="en-US" dirty="0"/>
              <a:t>Rubric</a:t>
            </a:r>
          </a:p>
        </p:txBody>
      </p:sp>
      <p:pic>
        <p:nvPicPr>
          <p:cNvPr id="8" name="Picture 7">
            <a:extLst>
              <a:ext uri="{FF2B5EF4-FFF2-40B4-BE49-F238E27FC236}">
                <a16:creationId xmlns:a16="http://schemas.microsoft.com/office/drawing/2014/main" id="{13270020-78EA-03CE-479F-5463F48C8193}"/>
              </a:ext>
            </a:extLst>
          </p:cNvPr>
          <p:cNvPicPr>
            <a:picLocks noChangeAspect="1"/>
          </p:cNvPicPr>
          <p:nvPr/>
        </p:nvPicPr>
        <p:blipFill>
          <a:blip r:embed="rId3"/>
          <a:stretch>
            <a:fillRect/>
          </a:stretch>
        </p:blipFill>
        <p:spPr>
          <a:xfrm>
            <a:off x="96460" y="1206149"/>
            <a:ext cx="4845654" cy="3898384"/>
          </a:xfrm>
          <a:prstGeom prst="rect">
            <a:avLst/>
          </a:prstGeom>
        </p:spPr>
      </p:pic>
      <p:pic>
        <p:nvPicPr>
          <p:cNvPr id="12" name="Picture 11">
            <a:extLst>
              <a:ext uri="{FF2B5EF4-FFF2-40B4-BE49-F238E27FC236}">
                <a16:creationId xmlns:a16="http://schemas.microsoft.com/office/drawing/2014/main" id="{8CEB4BEF-0F35-A010-B55A-11FD78E831A7}"/>
              </a:ext>
            </a:extLst>
          </p:cNvPr>
          <p:cNvPicPr>
            <a:picLocks noChangeAspect="1"/>
          </p:cNvPicPr>
          <p:nvPr/>
        </p:nvPicPr>
        <p:blipFill>
          <a:blip r:embed="rId4"/>
          <a:stretch>
            <a:fillRect/>
          </a:stretch>
        </p:blipFill>
        <p:spPr>
          <a:xfrm>
            <a:off x="5040000" y="1284475"/>
            <a:ext cx="4944165" cy="3820058"/>
          </a:xfrm>
          <a:prstGeom prst="rect">
            <a:avLst/>
          </a:prstGeom>
        </p:spPr>
      </p:pic>
    </p:spTree>
    <p:extLst>
      <p:ext uri="{BB962C8B-B14F-4D97-AF65-F5344CB8AC3E}">
        <p14:creationId xmlns:p14="http://schemas.microsoft.com/office/powerpoint/2010/main" val="221142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3F8747C-B0F2-01C8-3A56-0B0CBA1EBF56}"/>
              </a:ext>
            </a:extLst>
          </p:cNvPr>
          <p:cNvSpPr>
            <a:spLocks noGrp="1"/>
          </p:cNvSpPr>
          <p:nvPr>
            <p:ph type="dt" sz="half" idx="10"/>
          </p:nvPr>
        </p:nvSpPr>
        <p:spPr/>
        <p:txBody>
          <a:bodyPr/>
          <a:lstStyle/>
          <a:p>
            <a:pPr lvl="0"/>
            <a:fld id="{9D4EC79F-5D7C-4B46-B6D3-7E16802DC7D3}" type="datetime1">
              <a:rPr lang="en-US" smtClean="0"/>
              <a:t>4/17/2024</a:t>
            </a:fld>
            <a:endParaRPr lang="en-US"/>
          </a:p>
        </p:txBody>
      </p:sp>
      <p:sp>
        <p:nvSpPr>
          <p:cNvPr id="6" name="Slide Number Placeholder 3">
            <a:extLst>
              <a:ext uri="{FF2B5EF4-FFF2-40B4-BE49-F238E27FC236}">
                <a16:creationId xmlns:a16="http://schemas.microsoft.com/office/drawing/2014/main" id="{879CC415-CAD0-1BE5-47A8-7D2FF0EE7DB9}"/>
              </a:ext>
            </a:extLst>
          </p:cNvPr>
          <p:cNvSpPr>
            <a:spLocks noGrp="1"/>
          </p:cNvSpPr>
          <p:nvPr>
            <p:ph type="sldNum" sz="quarter" idx="12"/>
          </p:nvPr>
        </p:nvSpPr>
        <p:spPr/>
        <p:txBody>
          <a:bodyPr/>
          <a:lstStyle/>
          <a:p>
            <a:pPr lvl="0"/>
            <a:fld id="{3D739AA1-A5F6-4D15-AC85-12D65A4E4FC5}" type="slidenum">
              <a:rPr lang="en-US" smtClean="0"/>
              <a:t>3</a:t>
            </a:fld>
            <a:endParaRPr lang="en-US"/>
          </a:p>
        </p:txBody>
      </p:sp>
      <p:sp>
        <p:nvSpPr>
          <p:cNvPr id="2" name="Title 1">
            <a:extLst>
              <a:ext uri="{FF2B5EF4-FFF2-40B4-BE49-F238E27FC236}">
                <a16:creationId xmlns:a16="http://schemas.microsoft.com/office/drawing/2014/main" id="{FB4C8E7B-9F7F-E59E-203B-3BE89C47C2B6}"/>
              </a:ext>
            </a:extLst>
          </p:cNvPr>
          <p:cNvSpPr txBox="1">
            <a:spLocks noGrp="1"/>
          </p:cNvSpPr>
          <p:nvPr>
            <p:ph type="title" idx="4294967295"/>
          </p:nvPr>
        </p:nvSpPr>
        <p:spPr/>
        <p:txBody>
          <a:bodyPr vert="horz"/>
          <a:lstStyle/>
          <a:p>
            <a:pPr lvl="0"/>
            <a:r>
              <a:rPr lang="en-US"/>
              <a:t>Reminder About Cheating</a:t>
            </a:r>
          </a:p>
        </p:txBody>
      </p:sp>
      <p:sp>
        <p:nvSpPr>
          <p:cNvPr id="3" name="Text Placeholder 2">
            <a:extLst>
              <a:ext uri="{FF2B5EF4-FFF2-40B4-BE49-F238E27FC236}">
                <a16:creationId xmlns:a16="http://schemas.microsoft.com/office/drawing/2014/main" id="{EFE9AFB8-565B-35E2-80BD-E6840652CDCB}"/>
              </a:ext>
            </a:extLst>
          </p:cNvPr>
          <p:cNvSpPr txBox="1">
            <a:spLocks noGrp="1"/>
          </p:cNvSpPr>
          <p:nvPr>
            <p:ph type="body" idx="4294967295"/>
          </p:nvPr>
        </p:nvSpPr>
        <p:spPr/>
        <p:txBody>
          <a:bodyPr vert="horz"/>
          <a:lstStyle/>
          <a:p>
            <a:pPr lvl="0">
              <a:buClr>
                <a:srgbClr val="77CAEE"/>
              </a:buClr>
              <a:buSzPct val="45000"/>
              <a:buFont typeface="StarSymbol"/>
              <a:buChar char="●"/>
            </a:pPr>
            <a:r>
              <a:rPr lang="en-US"/>
              <a:t>Don’t cheat</a:t>
            </a:r>
          </a:p>
          <a:p>
            <a:pPr lvl="0">
              <a:buClr>
                <a:srgbClr val="77CAEE"/>
              </a:buClr>
              <a:buSzPct val="45000"/>
              <a:buFont typeface="StarSymbol"/>
              <a:buChar char="●"/>
            </a:pPr>
            <a:r>
              <a:rPr lang="en-US"/>
              <a:t>Use of any unauthorized aid, such sites like rentacoder or chegg to obtain answers counts as cheating</a:t>
            </a:r>
          </a:p>
          <a:p>
            <a:pPr lvl="0">
              <a:buClr>
                <a:srgbClr val="77CAEE"/>
              </a:buClr>
              <a:buSzPct val="45000"/>
              <a:buFont typeface="StarSymbol"/>
              <a:buChar char="●"/>
            </a:pPr>
            <a:r>
              <a:rPr lang="en-US"/>
              <a:t>Missing a question on the final will cost </a:t>
            </a:r>
            <a:r>
              <a:rPr lang="en-US" b="1"/>
              <a:t>some</a:t>
            </a:r>
            <a:r>
              <a:rPr lang="en-US"/>
              <a:t> points</a:t>
            </a:r>
          </a:p>
          <a:p>
            <a:pPr lvl="0">
              <a:buClr>
                <a:srgbClr val="77CAEE"/>
              </a:buClr>
              <a:buSzPct val="45000"/>
              <a:buFont typeface="StarSymbol"/>
              <a:buChar char="●"/>
            </a:pPr>
            <a:r>
              <a:rPr lang="en-US"/>
              <a:t>Cheating on a question on the final will cost </a:t>
            </a:r>
            <a:r>
              <a:rPr lang="en-US" b="1"/>
              <a:t>all</a:t>
            </a:r>
            <a:r>
              <a:rPr lang="en-US"/>
              <a:t> points</a:t>
            </a:r>
          </a:p>
          <a:p>
            <a:pPr lvl="0">
              <a:buClr>
                <a:srgbClr val="77CAEE"/>
              </a:buClr>
              <a:buSzPct val="45000"/>
              <a:buFont typeface="StarSymbol"/>
              <a:buChar char="●"/>
            </a:pPr>
            <a:r>
              <a:rPr lang="en-US"/>
              <a:t>Furthermore cheating will result in an academic misconduct report and a failure for the </a:t>
            </a:r>
            <a:r>
              <a:rPr lang="en-US" b="1"/>
              <a:t>Entire Course!</a:t>
            </a:r>
          </a:p>
          <a:p>
            <a:pPr lvl="0">
              <a:buClr>
                <a:srgbClr val="77CAEE"/>
              </a:buClr>
              <a:buSzPct val="45000"/>
              <a:buFont typeface="StarSymbol"/>
              <a:buChar char="●"/>
            </a:pPr>
            <a:r>
              <a:rPr lang="en-US"/>
              <a:t>If you need any help please contact Dr. Gibbons, myself, ACM tutoring, or SI Leader Sessions. (Schedules are on the wiki)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6586BC8-F1EB-8285-3CE8-7014DA01B27B}"/>
              </a:ext>
            </a:extLst>
          </p:cNvPr>
          <p:cNvSpPr>
            <a:spLocks noGrp="1"/>
          </p:cNvSpPr>
          <p:nvPr>
            <p:ph type="dt" sz="half" idx="10"/>
          </p:nvPr>
        </p:nvSpPr>
        <p:spPr/>
        <p:txBody>
          <a:bodyPr/>
          <a:lstStyle/>
          <a:p>
            <a:pPr lvl="0"/>
            <a:fld id="{309E821D-673F-47C2-9051-4F1FADB4BA18}" type="datetime1">
              <a:rPr lang="en-US" smtClean="0"/>
              <a:t>4/17/2024</a:t>
            </a:fld>
            <a:endParaRPr lang="en-US"/>
          </a:p>
        </p:txBody>
      </p:sp>
      <p:sp>
        <p:nvSpPr>
          <p:cNvPr id="6" name="Slide Number Placeholder 3">
            <a:extLst>
              <a:ext uri="{FF2B5EF4-FFF2-40B4-BE49-F238E27FC236}">
                <a16:creationId xmlns:a16="http://schemas.microsoft.com/office/drawing/2014/main" id="{A204135B-1283-743E-A79A-F101E01419CC}"/>
              </a:ext>
            </a:extLst>
          </p:cNvPr>
          <p:cNvSpPr>
            <a:spLocks noGrp="1"/>
          </p:cNvSpPr>
          <p:nvPr>
            <p:ph type="sldNum" sz="quarter" idx="12"/>
          </p:nvPr>
        </p:nvSpPr>
        <p:spPr/>
        <p:txBody>
          <a:bodyPr/>
          <a:lstStyle/>
          <a:p>
            <a:pPr lvl="0"/>
            <a:fld id="{E44FD19A-AC7E-4747-9A8D-DC9E37C2C42D}" type="slidenum">
              <a:rPr lang="en-US" smtClean="0"/>
              <a:t>4</a:t>
            </a:fld>
            <a:endParaRPr lang="en-US"/>
          </a:p>
        </p:txBody>
      </p:sp>
      <p:sp>
        <p:nvSpPr>
          <p:cNvPr id="2" name="Title 1">
            <a:extLst>
              <a:ext uri="{FF2B5EF4-FFF2-40B4-BE49-F238E27FC236}">
                <a16:creationId xmlns:a16="http://schemas.microsoft.com/office/drawing/2014/main" id="{1142566E-7F6B-7A3F-F0A4-44A3F9FB8C85}"/>
              </a:ext>
            </a:extLst>
          </p:cNvPr>
          <p:cNvSpPr txBox="1">
            <a:spLocks noGrp="1"/>
          </p:cNvSpPr>
          <p:nvPr>
            <p:ph type="title" idx="4294967295"/>
          </p:nvPr>
        </p:nvSpPr>
        <p:spPr/>
        <p:txBody>
          <a:bodyPr vert="horz"/>
          <a:lstStyle/>
          <a:p>
            <a:pPr lvl="0"/>
            <a:r>
              <a:rPr lang="en-US"/>
              <a:t>Topics</a:t>
            </a:r>
          </a:p>
        </p:txBody>
      </p:sp>
      <p:sp>
        <p:nvSpPr>
          <p:cNvPr id="3" name="Text Placeholder 2">
            <a:extLst>
              <a:ext uri="{FF2B5EF4-FFF2-40B4-BE49-F238E27FC236}">
                <a16:creationId xmlns:a16="http://schemas.microsoft.com/office/drawing/2014/main" id="{837697A3-CEB4-92F4-56EC-CA37876B604D}"/>
              </a:ext>
            </a:extLst>
          </p:cNvPr>
          <p:cNvSpPr txBox="1">
            <a:spLocks noGrp="1"/>
          </p:cNvSpPr>
          <p:nvPr>
            <p:ph type="body" idx="4294967295"/>
          </p:nvPr>
        </p:nvSpPr>
        <p:spPr/>
        <p:txBody>
          <a:bodyPr vert="horz"/>
          <a:lstStyle/>
          <a:p>
            <a:pPr lvl="0">
              <a:buClr>
                <a:srgbClr val="77CAEE"/>
              </a:buClr>
              <a:buSzPct val="45000"/>
              <a:buFont typeface="StarSymbol"/>
              <a:buChar char="●"/>
            </a:pPr>
            <a:r>
              <a:rPr lang="en-US"/>
              <a:t>Designing and using classes</a:t>
            </a:r>
          </a:p>
          <a:p>
            <a:pPr lvl="0">
              <a:buClr>
                <a:srgbClr val="77CAEE"/>
              </a:buClr>
              <a:buSzPct val="45000"/>
              <a:buFont typeface="StarSymbol"/>
              <a:buChar char="●"/>
            </a:pPr>
            <a:r>
              <a:rPr lang="en-US"/>
              <a:t>Operator overloading</a:t>
            </a:r>
          </a:p>
          <a:p>
            <a:pPr lvl="0">
              <a:buClr>
                <a:srgbClr val="77CAEE"/>
              </a:buClr>
              <a:buSzPct val="45000"/>
              <a:buFont typeface="StarSymbol"/>
              <a:buChar char="●"/>
            </a:pPr>
            <a:r>
              <a:rPr lang="en-US"/>
              <a:t>Lists of Objects</a:t>
            </a:r>
          </a:p>
          <a:p>
            <a:pPr lvl="0">
              <a:buClr>
                <a:srgbClr val="77CAEE"/>
              </a:buClr>
              <a:buSzPct val="45000"/>
              <a:buFont typeface="StarSymbol"/>
              <a:buChar char="●"/>
            </a:pPr>
            <a:r>
              <a:rPr lang="en-US"/>
              <a:t>File 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F23C-7612-6CEF-3CAB-02B179F89821}"/>
              </a:ext>
            </a:extLst>
          </p:cNvPr>
          <p:cNvSpPr>
            <a:spLocks noGrp="1"/>
          </p:cNvSpPr>
          <p:nvPr>
            <p:ph type="title"/>
          </p:nvPr>
        </p:nvSpPr>
        <p:spPr/>
        <p:txBody>
          <a:bodyPr/>
          <a:lstStyle/>
          <a:p>
            <a:r>
              <a:rPr lang="en-US" dirty="0"/>
              <a:t>Operator Overloading in Python</a:t>
            </a:r>
          </a:p>
        </p:txBody>
      </p:sp>
      <p:sp>
        <p:nvSpPr>
          <p:cNvPr id="3" name="Content Placeholder 2">
            <a:extLst>
              <a:ext uri="{FF2B5EF4-FFF2-40B4-BE49-F238E27FC236}">
                <a16:creationId xmlns:a16="http://schemas.microsoft.com/office/drawing/2014/main" id="{B32E22A4-C4B6-005D-E373-F2C145BDE9DE}"/>
              </a:ext>
            </a:extLst>
          </p:cNvPr>
          <p:cNvSpPr>
            <a:spLocks noGrp="1"/>
          </p:cNvSpPr>
          <p:nvPr>
            <p:ph idx="1"/>
          </p:nvPr>
        </p:nvSpPr>
        <p:spPr/>
        <p:txBody>
          <a:bodyPr/>
          <a:lstStyle/>
          <a:p>
            <a:r>
              <a:rPr lang="en-US" dirty="0"/>
              <a:t>To make a new type, such as a class you make from scratch, compatible with standard operators (e.g. &lt;, ==, +, *, etc.) or even standard operations (like printing or checking the length) all you have to do is find the right "magic method" to define in your class.</a:t>
            </a:r>
          </a:p>
          <a:p>
            <a:r>
              <a:rPr lang="en-US" dirty="0"/>
              <a:t>There is a list of methods that, if you add a definition to your class, you will make your class compatible with that specific operator. There are a LOT of these methods that you can choose, but we'll focus on the following:</a:t>
            </a:r>
          </a:p>
          <a:p>
            <a:endParaRPr lang="en-US" dirty="0"/>
          </a:p>
          <a:p>
            <a:endParaRPr lang="en-US" dirty="0"/>
          </a:p>
        </p:txBody>
      </p:sp>
    </p:spTree>
    <p:extLst>
      <p:ext uri="{BB962C8B-B14F-4D97-AF65-F5344CB8AC3E}">
        <p14:creationId xmlns:p14="http://schemas.microsoft.com/office/powerpoint/2010/main" val="14538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32DF4626-E60A-9E2B-4E79-7250515F4632}"/>
              </a:ext>
            </a:extLst>
          </p:cNvPr>
          <p:cNvSpPr>
            <a:spLocks noGrp="1"/>
          </p:cNvSpPr>
          <p:nvPr>
            <p:ph type="dt" sz="half" idx="10"/>
          </p:nvPr>
        </p:nvSpPr>
        <p:spPr/>
        <p:txBody>
          <a:bodyPr/>
          <a:lstStyle/>
          <a:p>
            <a:pPr lvl="0"/>
            <a:fld id="{147A935A-29C5-414E-A774-87FAA4E75A72}" type="datetime1">
              <a:rPr lang="en-US" smtClean="0"/>
              <a:t>4/17/2024</a:t>
            </a:fld>
            <a:endParaRPr lang="en-US"/>
          </a:p>
        </p:txBody>
      </p:sp>
      <p:sp>
        <p:nvSpPr>
          <p:cNvPr id="6" name="Slide Number Placeholder 3">
            <a:extLst>
              <a:ext uri="{FF2B5EF4-FFF2-40B4-BE49-F238E27FC236}">
                <a16:creationId xmlns:a16="http://schemas.microsoft.com/office/drawing/2014/main" id="{8FDF3643-9952-EC01-9561-44228ED36971}"/>
              </a:ext>
            </a:extLst>
          </p:cNvPr>
          <p:cNvSpPr>
            <a:spLocks noGrp="1"/>
          </p:cNvSpPr>
          <p:nvPr>
            <p:ph type="sldNum" sz="quarter" idx="12"/>
          </p:nvPr>
        </p:nvSpPr>
        <p:spPr/>
        <p:txBody>
          <a:bodyPr/>
          <a:lstStyle/>
          <a:p>
            <a:pPr lvl="0"/>
            <a:fld id="{C5C697B7-F32F-4FC6-A5F1-17B6D2F4E18E}" type="slidenum">
              <a:rPr lang="en-US" smtClean="0"/>
              <a:t>6</a:t>
            </a:fld>
            <a:endParaRPr lang="en-US"/>
          </a:p>
        </p:txBody>
      </p:sp>
      <p:sp>
        <p:nvSpPr>
          <p:cNvPr id="2" name="Title 1">
            <a:extLst>
              <a:ext uri="{FF2B5EF4-FFF2-40B4-BE49-F238E27FC236}">
                <a16:creationId xmlns:a16="http://schemas.microsoft.com/office/drawing/2014/main" id="{5541A5B7-2F49-6FEF-1966-F0D63AE21F0A}"/>
              </a:ext>
            </a:extLst>
          </p:cNvPr>
          <p:cNvSpPr txBox="1">
            <a:spLocks noGrp="1"/>
          </p:cNvSpPr>
          <p:nvPr>
            <p:ph type="title" idx="4294967295"/>
          </p:nvPr>
        </p:nvSpPr>
        <p:spPr/>
        <p:txBody>
          <a:bodyPr vert="horz"/>
          <a:lstStyle/>
          <a:p>
            <a:pPr lvl="0"/>
            <a:r>
              <a:rPr lang="en-US"/>
              <a:t>Operator Overloading</a:t>
            </a:r>
          </a:p>
        </p:txBody>
      </p:sp>
      <p:sp>
        <p:nvSpPr>
          <p:cNvPr id="3" name="Text Placeholder 2">
            <a:extLst>
              <a:ext uri="{FF2B5EF4-FFF2-40B4-BE49-F238E27FC236}">
                <a16:creationId xmlns:a16="http://schemas.microsoft.com/office/drawing/2014/main" id="{344C2B07-1BE0-2473-66C7-03555B37494F}"/>
              </a:ext>
            </a:extLst>
          </p:cNvPr>
          <p:cNvSpPr txBox="1">
            <a:spLocks noGrp="1"/>
          </p:cNvSpPr>
          <p:nvPr>
            <p:ph type="body" idx="4294967295"/>
          </p:nvPr>
        </p:nvSpPr>
        <p:spPr>
          <a:xfrm>
            <a:off x="241200" y="972000"/>
            <a:ext cx="9360000" cy="3600000"/>
          </a:xfrm>
        </p:spPr>
        <p:txBody>
          <a:bodyPr vert="horz"/>
          <a:lstStyle/>
          <a:p>
            <a:pPr lvl="0">
              <a:buClr>
                <a:srgbClr val="77CAEE"/>
              </a:buClr>
              <a:buSzPct val="45000"/>
              <a:buFont typeface="StarSymbol"/>
              <a:buChar char="●"/>
            </a:pPr>
            <a:r>
              <a:rPr lang="en-US" dirty="0"/>
              <a:t>When a developer makes a class there are several methods that can be defined to overload an operator.</a:t>
            </a:r>
          </a:p>
          <a:p>
            <a:pPr marL="0" lvl="1" indent="0" hangingPunct="0">
              <a:spcBef>
                <a:spcPts val="1060"/>
              </a:spcBef>
              <a:buNone/>
            </a:pPr>
            <a:endParaRPr lang="en-US" dirty="0">
              <a:solidFill>
                <a:srgbClr val="009BDD"/>
              </a:solidFill>
              <a:highlight>
                <a:scrgbClr r="0" g="0" b="0">
                  <a:alpha val="0"/>
                </a:scrgbClr>
              </a:highlight>
              <a:latin typeface="Liberation Sans" pitchFamily="18"/>
            </a:endParaRPr>
          </a:p>
          <a:p>
            <a:pPr lvl="0">
              <a:buClr>
                <a:srgbClr val="77CAEE"/>
              </a:buClr>
              <a:buSzPct val="45000"/>
              <a:buFont typeface="StarSymbol"/>
              <a:buChar char="●"/>
            </a:pPr>
            <a:r>
              <a:rPr lang="en-US" dirty="0"/>
              <a:t>Magic Methods</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These are methods that allow us to overwrite symbols in python</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Every operator has a method that can be defined as something else</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Lets look at some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D2B86F90-7E47-4035-1740-A1D0B6CD4CF0}"/>
              </a:ext>
            </a:extLst>
          </p:cNvPr>
          <p:cNvSpPr>
            <a:spLocks noGrp="1"/>
          </p:cNvSpPr>
          <p:nvPr>
            <p:ph type="dt" sz="half" idx="10"/>
          </p:nvPr>
        </p:nvSpPr>
        <p:spPr/>
        <p:txBody>
          <a:bodyPr/>
          <a:lstStyle/>
          <a:p>
            <a:pPr lvl="0"/>
            <a:fld id="{213EED83-92C8-46A9-80DD-99E1479F6944}" type="datetime1">
              <a:rPr lang="en-US" smtClean="0"/>
              <a:t>4/17/2024</a:t>
            </a:fld>
            <a:endParaRPr lang="en-US"/>
          </a:p>
        </p:txBody>
      </p:sp>
      <p:sp>
        <p:nvSpPr>
          <p:cNvPr id="6" name="Slide Number Placeholder 3">
            <a:extLst>
              <a:ext uri="{FF2B5EF4-FFF2-40B4-BE49-F238E27FC236}">
                <a16:creationId xmlns:a16="http://schemas.microsoft.com/office/drawing/2014/main" id="{4346FCF8-DDEA-065D-76A4-15AAE61D1264}"/>
              </a:ext>
            </a:extLst>
          </p:cNvPr>
          <p:cNvSpPr>
            <a:spLocks noGrp="1"/>
          </p:cNvSpPr>
          <p:nvPr>
            <p:ph type="sldNum" sz="quarter" idx="12"/>
          </p:nvPr>
        </p:nvSpPr>
        <p:spPr/>
        <p:txBody>
          <a:bodyPr/>
          <a:lstStyle/>
          <a:p>
            <a:pPr lvl="0"/>
            <a:fld id="{FFD8FD3A-5641-43B8-A15E-6DC58D696BE7}" type="slidenum">
              <a:rPr lang="en-US" smtClean="0"/>
              <a:t>7</a:t>
            </a:fld>
            <a:endParaRPr lang="en-US"/>
          </a:p>
        </p:txBody>
      </p:sp>
      <p:graphicFrame>
        <p:nvGraphicFramePr>
          <p:cNvPr id="2" name="Table 1">
            <a:extLst>
              <a:ext uri="{FF2B5EF4-FFF2-40B4-BE49-F238E27FC236}">
                <a16:creationId xmlns:a16="http://schemas.microsoft.com/office/drawing/2014/main" id="{490F337B-5150-A2A7-7863-B567FB4E2B8D}"/>
              </a:ext>
            </a:extLst>
          </p:cNvPr>
          <p:cNvGraphicFramePr>
            <a:graphicFrameLocks noGrp="1"/>
          </p:cNvGraphicFramePr>
          <p:nvPr/>
        </p:nvGraphicFramePr>
        <p:xfrm>
          <a:off x="-38520" y="712080"/>
          <a:ext cx="10118520" cy="5433119"/>
        </p:xfrm>
        <a:graphic>
          <a:graphicData uri="http://schemas.openxmlformats.org/drawingml/2006/table">
            <a:tbl>
              <a:tblPr firstRow="1" bandRow="1">
                <a:tableStyleId>{13DE66B5-173B-4881-8D57-832D9B9B5561}</a:tableStyleId>
              </a:tblPr>
              <a:tblGrid>
                <a:gridCol w="3371400">
                  <a:extLst>
                    <a:ext uri="{9D8B030D-6E8A-4147-A177-3AD203B41FA5}">
                      <a16:colId xmlns:a16="http://schemas.microsoft.com/office/drawing/2014/main" val="3556456653"/>
                    </a:ext>
                  </a:extLst>
                </a:gridCol>
                <a:gridCol w="3371400">
                  <a:extLst>
                    <a:ext uri="{9D8B030D-6E8A-4147-A177-3AD203B41FA5}">
                      <a16:colId xmlns:a16="http://schemas.microsoft.com/office/drawing/2014/main" val="113751998"/>
                    </a:ext>
                  </a:extLst>
                </a:gridCol>
                <a:gridCol w="3375720">
                  <a:extLst>
                    <a:ext uri="{9D8B030D-6E8A-4147-A177-3AD203B41FA5}">
                      <a16:colId xmlns:a16="http://schemas.microsoft.com/office/drawing/2014/main" val="789629273"/>
                    </a:ext>
                  </a:extLst>
                </a:gridCol>
              </a:tblGrid>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Operators/Operation</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Method</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Notes</a:t>
                      </a:r>
                    </a:p>
                  </a:txBody>
                  <a:tcPr/>
                </a:tc>
                <a:extLst>
                  <a:ext uri="{0D108BD9-81ED-4DB2-BD59-A6C34878D82A}">
                    <a16:rowId xmlns:a16="http://schemas.microsoft.com/office/drawing/2014/main" val="114415839"/>
                  </a:ext>
                </a:extLst>
              </a:tr>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__eq__(self,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a:t>
                      </a:r>
                    </a:p>
                  </a:txBody>
                  <a:tcPr/>
                </a:tc>
                <a:extLst>
                  <a:ext uri="{0D108BD9-81ED-4DB2-BD59-A6C34878D82A}">
                    <a16:rowId xmlns:a16="http://schemas.microsoft.com/office/drawing/2014/main" val="4293750255"/>
                  </a:ext>
                </a:extLst>
              </a:tr>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__ne__(self,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a:t>
                      </a:r>
                    </a:p>
                  </a:txBody>
                  <a:tcPr/>
                </a:tc>
                <a:extLst>
                  <a:ext uri="{0D108BD9-81ED-4DB2-BD59-A6C34878D82A}">
                    <a16:rowId xmlns:a16="http://schemas.microsoft.com/office/drawing/2014/main" val="2858212793"/>
                  </a:ext>
                </a:extLst>
              </a:tr>
              <a:tr h="114588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&lt;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__lt__(self,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 (also defining this makes a list useable with the built-in sort(iterable) method)</a:t>
                      </a:r>
                    </a:p>
                  </a:txBody>
                  <a:tcPr/>
                </a:tc>
                <a:extLst>
                  <a:ext uri="{0D108BD9-81ED-4DB2-BD59-A6C34878D82A}">
                    <a16:rowId xmlns:a16="http://schemas.microsoft.com/office/drawing/2014/main" val="968579777"/>
                  </a:ext>
                </a:extLst>
              </a:tr>
              <a:tr h="1409759">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str()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 __str__(self)</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a readable string with Class data.</a:t>
                      </a: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Makes your type compatible with print() function</a:t>
                      </a:r>
                    </a:p>
                  </a:txBody>
                  <a:tcPr/>
                </a:tc>
                <a:extLst>
                  <a:ext uri="{0D108BD9-81ED-4DB2-BD59-A6C34878D82A}">
                    <a16:rowId xmlns:a16="http://schemas.microsoft.com/office/drawing/2014/main" val="3514838439"/>
                  </a:ext>
                </a:extLst>
              </a:tr>
              <a:tr h="1409759">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Being printed while in a container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 __</a:t>
                      </a:r>
                      <a:r>
                        <a:rPr lang="en-US" sz="1800" b="0" i="0" u="none" strike="noStrike" kern="1200" cap="none" dirty="0" err="1">
                          <a:ln>
                            <a:noFill/>
                          </a:ln>
                          <a:latin typeface="Liberation Sans" pitchFamily="18"/>
                          <a:ea typeface="DejaVu Sans" pitchFamily="2"/>
                          <a:cs typeface="DejaVu Sans" pitchFamily="2"/>
                        </a:rPr>
                        <a:t>repr</a:t>
                      </a:r>
                      <a:r>
                        <a:rPr lang="en-US" sz="1800" b="0" i="0" u="none" strike="noStrike" kern="1200" cap="none" dirty="0">
                          <a:ln>
                            <a:noFill/>
                          </a:ln>
                          <a:latin typeface="Liberation Sans" pitchFamily="18"/>
                          <a:ea typeface="DejaVu Sans" pitchFamily="2"/>
                          <a:cs typeface="DejaVu Sans" pitchFamily="2"/>
                        </a:rPr>
                        <a:t>(self)</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Should return a string that could be used to recreate the object.</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This would be called if your object is in a container, such as a list</a:t>
                      </a:r>
                    </a:p>
                  </a:txBody>
                  <a:tcPr/>
                </a:tc>
                <a:extLst>
                  <a:ext uri="{0D108BD9-81ED-4DB2-BD59-A6C34878D82A}">
                    <a16:rowId xmlns:a16="http://schemas.microsoft.com/office/drawing/2014/main" val="3800798448"/>
                  </a:ext>
                </a:extLst>
              </a:tr>
            </a:tbl>
          </a:graphicData>
        </a:graphic>
      </p:graphicFrame>
      <p:sp>
        <p:nvSpPr>
          <p:cNvPr id="3" name="Title 2">
            <a:extLst>
              <a:ext uri="{FF2B5EF4-FFF2-40B4-BE49-F238E27FC236}">
                <a16:creationId xmlns:a16="http://schemas.microsoft.com/office/drawing/2014/main" id="{524A80B4-8817-78B4-D52A-DAAD2F16B85E}"/>
              </a:ext>
            </a:extLst>
          </p:cNvPr>
          <p:cNvSpPr txBox="1">
            <a:spLocks noGrp="1"/>
          </p:cNvSpPr>
          <p:nvPr>
            <p:ph type="title" idx="4294967295"/>
          </p:nvPr>
        </p:nvSpPr>
        <p:spPr/>
        <p:txBody>
          <a:bodyPr vert="horz"/>
          <a:lstStyle/>
          <a:p>
            <a:pPr lvl="0"/>
            <a:r>
              <a:rPr lang="en-US"/>
              <a:t>Magic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B7DF4526-7BCC-1E33-A326-F8A965847CBC}"/>
              </a:ext>
            </a:extLst>
          </p:cNvPr>
          <p:cNvSpPr>
            <a:spLocks noGrp="1"/>
          </p:cNvSpPr>
          <p:nvPr>
            <p:ph type="dt" sz="half" idx="10"/>
          </p:nvPr>
        </p:nvSpPr>
        <p:spPr/>
        <p:txBody>
          <a:bodyPr/>
          <a:lstStyle/>
          <a:p>
            <a:pPr lvl="0"/>
            <a:fld id="{8BC7E957-D560-48AF-8196-1F867D6C29B8}" type="datetime1">
              <a:rPr lang="en-US" smtClean="0"/>
              <a:t>4/17/2024</a:t>
            </a:fld>
            <a:endParaRPr lang="en-US"/>
          </a:p>
        </p:txBody>
      </p:sp>
      <p:sp>
        <p:nvSpPr>
          <p:cNvPr id="6" name="Slide Number Placeholder 3">
            <a:extLst>
              <a:ext uri="{FF2B5EF4-FFF2-40B4-BE49-F238E27FC236}">
                <a16:creationId xmlns:a16="http://schemas.microsoft.com/office/drawing/2014/main" id="{623541BA-0814-8266-04D3-63F9BC42A49C}"/>
              </a:ext>
            </a:extLst>
          </p:cNvPr>
          <p:cNvSpPr>
            <a:spLocks noGrp="1"/>
          </p:cNvSpPr>
          <p:nvPr>
            <p:ph type="sldNum" sz="quarter" idx="12"/>
          </p:nvPr>
        </p:nvSpPr>
        <p:spPr/>
        <p:txBody>
          <a:bodyPr/>
          <a:lstStyle/>
          <a:p>
            <a:pPr lvl="0"/>
            <a:fld id="{50CD8A7A-0A9C-497E-852D-14831FE9A071}" type="slidenum">
              <a:rPr lang="en-US" smtClean="0"/>
              <a:t>8</a:t>
            </a:fld>
            <a:endParaRPr lang="en-US"/>
          </a:p>
        </p:txBody>
      </p:sp>
      <p:sp>
        <p:nvSpPr>
          <p:cNvPr id="2" name="Title 1">
            <a:extLst>
              <a:ext uri="{FF2B5EF4-FFF2-40B4-BE49-F238E27FC236}">
                <a16:creationId xmlns:a16="http://schemas.microsoft.com/office/drawing/2014/main" id="{2F233093-D929-425F-887E-EA46DF80DC04}"/>
              </a:ext>
            </a:extLst>
          </p:cNvPr>
          <p:cNvSpPr txBox="1">
            <a:spLocks noGrp="1"/>
          </p:cNvSpPr>
          <p:nvPr>
            <p:ph type="title" idx="4294967295"/>
          </p:nvPr>
        </p:nvSpPr>
        <p:spPr/>
        <p:txBody>
          <a:bodyPr vert="horz"/>
          <a:lstStyle/>
          <a:p>
            <a:pPr lvl="0"/>
            <a:r>
              <a:rPr lang="en-US"/>
              <a:t>__str__ VS __repr__</a:t>
            </a:r>
          </a:p>
        </p:txBody>
      </p:sp>
      <p:sp>
        <p:nvSpPr>
          <p:cNvPr id="3" name="Text Placeholder 2">
            <a:extLst>
              <a:ext uri="{FF2B5EF4-FFF2-40B4-BE49-F238E27FC236}">
                <a16:creationId xmlns:a16="http://schemas.microsoft.com/office/drawing/2014/main" id="{0349B1CF-2633-F339-336A-AE493CF35A0E}"/>
              </a:ext>
            </a:extLst>
          </p:cNvPr>
          <p:cNvSpPr txBox="1">
            <a:spLocks noGrp="1"/>
          </p:cNvSpPr>
          <p:nvPr>
            <p:ph type="body" idx="4294967295"/>
          </p:nvPr>
        </p:nvSpPr>
        <p:spPr>
          <a:xfrm>
            <a:off x="360000" y="1080000"/>
            <a:ext cx="9360000" cy="4410550"/>
          </a:xfrm>
        </p:spPr>
        <p:txBody>
          <a:bodyPr vert="horz"/>
          <a:lstStyle/>
          <a:p>
            <a:pPr lvl="0">
              <a:buClr>
                <a:srgbClr val="77CAEE"/>
              </a:buClr>
              <a:buSzPct val="45000"/>
              <a:buFont typeface="StarSymbol"/>
              <a:buChar char="●"/>
            </a:pPr>
            <a:r>
              <a:rPr lang="en-US" dirty="0"/>
              <a:t>These methods are very similar sounding at first, but convention has them serve two different roles. Let's look at this example class:</a:t>
            </a:r>
          </a:p>
          <a:p>
            <a:pPr lvl="0">
              <a:buClr>
                <a:srgbClr val="77CAEE"/>
              </a:buClr>
              <a:buSzPct val="45000"/>
              <a:buFont typeface="StarSymbol"/>
              <a:buChar char="●"/>
            </a:pPr>
            <a:r>
              <a:rPr lang="en-US" sz="2000" dirty="0">
                <a:solidFill>
                  <a:schemeClr val="bg2">
                    <a:lumMod val="10000"/>
                  </a:schemeClr>
                </a:solidFill>
              </a:rPr>
              <a:t>__str__</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This is for reading</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should create a readable representation of the object</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print(obj) should return something that is nice for the user</a:t>
            </a:r>
          </a:p>
          <a:p>
            <a:pPr lvl="0">
              <a:buClr>
                <a:srgbClr val="77CAEE"/>
              </a:buClr>
              <a:buSzPct val="45000"/>
              <a:buFont typeface="StarSymbol"/>
              <a:buChar char="●"/>
            </a:pPr>
            <a:r>
              <a:rPr lang="en-US" sz="2000" dirty="0">
                <a:solidFill>
                  <a:schemeClr val="bg2">
                    <a:lumMod val="10000"/>
                  </a:schemeClr>
                </a:solidFill>
              </a:rPr>
              <a:t>__</a:t>
            </a:r>
            <a:r>
              <a:rPr lang="en-US" sz="2000" dirty="0" err="1">
                <a:solidFill>
                  <a:schemeClr val="bg2">
                    <a:lumMod val="10000"/>
                  </a:schemeClr>
                </a:solidFill>
              </a:rPr>
              <a:t>repr</a:t>
            </a:r>
            <a:r>
              <a:rPr lang="en-US" sz="2000" dirty="0">
                <a:solidFill>
                  <a:schemeClr val="bg2">
                    <a:lumMod val="10000"/>
                  </a:schemeClr>
                </a:solidFill>
              </a:rPr>
              <a:t>__</a:t>
            </a:r>
          </a:p>
          <a:p>
            <a:pPr lvl="0">
              <a:buClr>
                <a:srgbClr val="77CAEE"/>
              </a:buClr>
              <a:buSzPct val="45000"/>
              <a:buFont typeface="StarSymbol"/>
              <a:buChar char="●"/>
            </a:pPr>
            <a:r>
              <a:rPr lang="en-US" sz="2000" dirty="0">
                <a:solidFill>
                  <a:schemeClr val="bg2">
                    <a:lumMod val="10000"/>
                  </a:schemeClr>
                </a:solidFill>
              </a:rPr>
              <a:t> should, when possible show the viewer how to recreate the object</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This is for an object dump</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All information to recreate the object should be included in __</a:t>
            </a:r>
            <a:r>
              <a:rPr lang="en-US" sz="2000" dirty="0" err="1">
                <a:solidFill>
                  <a:schemeClr val="bg2">
                    <a:lumMod val="10000"/>
                  </a:schemeClr>
                </a:solidFill>
                <a:highlight>
                  <a:scrgbClr r="0" g="0" b="0">
                    <a:alpha val="0"/>
                  </a:scrgbClr>
                </a:highlight>
                <a:latin typeface="Liberation Sans" pitchFamily="18"/>
              </a:rPr>
              <a:t>repr</a:t>
            </a:r>
            <a:r>
              <a:rPr lang="en-US" sz="2000" dirty="0">
                <a:solidFill>
                  <a:schemeClr val="bg2">
                    <a:lumMod val="10000"/>
                  </a:schemeClr>
                </a:solidFill>
                <a:highlight>
                  <a:scrgbClr r="0" g="0" b="0">
                    <a:alpha val="0"/>
                  </a:scrgbClr>
                </a:highlight>
                <a:latin typeface="Liberation Sans" pitchFamily="18"/>
              </a:rPr>
              <a:t>__</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BB394C-EE45-2F84-25F8-BA0169459CD6}"/>
              </a:ext>
            </a:extLst>
          </p:cNvPr>
          <p:cNvSpPr>
            <a:spLocks noGrp="1"/>
          </p:cNvSpPr>
          <p:nvPr>
            <p:ph type="body" idx="1"/>
          </p:nvPr>
        </p:nvSpPr>
        <p:spPr>
          <a:xfrm>
            <a:off x="687388" y="840921"/>
            <a:ext cx="8694737" cy="4194629"/>
          </a:xfrm>
        </p:spPr>
        <p:txBody>
          <a:bodyPr/>
          <a:lstStyle/>
          <a:p>
            <a:pPr marL="342900" indent="-342900">
              <a:buFont typeface="Arial" panose="020B0604020202020204" pitchFamily="34" charset="0"/>
              <a:buChar char="•"/>
            </a:pPr>
            <a:r>
              <a:rPr lang="en-US" dirty="0">
                <a:solidFill>
                  <a:schemeClr val="bg2">
                    <a:lumMod val="10000"/>
                  </a:schemeClr>
                </a:solidFill>
              </a:rPr>
              <a:t>In Python, __str__ and __</a:t>
            </a:r>
            <a:r>
              <a:rPr lang="en-US" dirty="0" err="1">
                <a:solidFill>
                  <a:schemeClr val="bg2">
                    <a:lumMod val="10000"/>
                  </a:schemeClr>
                </a:solidFill>
              </a:rPr>
              <a:t>repr</a:t>
            </a:r>
            <a:r>
              <a:rPr lang="en-US" dirty="0">
                <a:solidFill>
                  <a:schemeClr val="bg2">
                    <a:lumMod val="10000"/>
                  </a:schemeClr>
                </a:solidFill>
              </a:rPr>
              <a:t>__ are two special methods that can be defined in a class to provide string representations of objects.</a:t>
            </a:r>
          </a:p>
          <a:p>
            <a:pPr marL="342900" indent="-342900">
              <a:buFont typeface="Arial" panose="020B0604020202020204" pitchFamily="34" charset="0"/>
              <a:buChar char="•"/>
            </a:pPr>
            <a:r>
              <a:rPr lang="en-US" dirty="0">
                <a:solidFill>
                  <a:schemeClr val="bg2">
                    <a:lumMod val="10000"/>
                  </a:schemeClr>
                </a:solidFill>
              </a:rPr>
              <a:t>__str__ is used to define a readable string representation of an object, which is typically used for display purposes. It should return a string that describes the object in a human-readable format.</a:t>
            </a:r>
          </a:p>
          <a:p>
            <a:pPr marL="342900" indent="-342900">
              <a:buFont typeface="Arial" panose="020B0604020202020204" pitchFamily="34" charset="0"/>
              <a:buChar char="•"/>
            </a:pPr>
            <a:r>
              <a:rPr lang="en-US" dirty="0">
                <a:solidFill>
                  <a:schemeClr val="bg2">
                    <a:lumMod val="10000"/>
                  </a:schemeClr>
                </a:solidFill>
              </a:rPr>
              <a:t>__</a:t>
            </a:r>
            <a:r>
              <a:rPr lang="en-US" dirty="0" err="1">
                <a:solidFill>
                  <a:schemeClr val="bg2">
                    <a:lumMod val="10000"/>
                  </a:schemeClr>
                </a:solidFill>
              </a:rPr>
              <a:t>repr</a:t>
            </a:r>
            <a:r>
              <a:rPr lang="en-US" dirty="0">
                <a:solidFill>
                  <a:schemeClr val="bg2">
                    <a:lumMod val="10000"/>
                  </a:schemeClr>
                </a:solidFill>
              </a:rPr>
              <a:t>__, on the other hand, is used to define an unambiguous string representation of an object, which can be used to recreate the object. It should return a string that, when executed, would create an identical object.</a:t>
            </a:r>
          </a:p>
        </p:txBody>
      </p:sp>
    </p:spTree>
    <p:extLst>
      <p:ext uri="{BB962C8B-B14F-4D97-AF65-F5344CB8AC3E}">
        <p14:creationId xmlns:p14="http://schemas.microsoft.com/office/powerpoint/2010/main" val="3898208796"/>
      </p:ext>
    </p:extLst>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2794</TotalTime>
  <Words>1339</Words>
  <Application>Microsoft Office PowerPoint</Application>
  <PresentationFormat>Custom</PresentationFormat>
  <Paragraphs>188</Paragraphs>
  <Slides>25</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Liberation Sans</vt:lpstr>
      <vt:lpstr>Open Sans</vt:lpstr>
      <vt:lpstr>OpenSymbol</vt:lpstr>
      <vt:lpstr>StarSymbol</vt:lpstr>
      <vt:lpstr>Blue_Curve</vt:lpstr>
      <vt:lpstr>Blue_Curve1</vt:lpstr>
      <vt:lpstr>Lab 10   Anahita Memar</vt:lpstr>
      <vt:lpstr>SI Survey</vt:lpstr>
      <vt:lpstr>Reminder About Cheating</vt:lpstr>
      <vt:lpstr>Topics</vt:lpstr>
      <vt:lpstr>Operator Overloading in Python</vt:lpstr>
      <vt:lpstr>Operator Overloading</vt:lpstr>
      <vt:lpstr>Magic Methods</vt:lpstr>
      <vt:lpstr>__str__ VS __repr__</vt:lpstr>
      <vt:lpstr>PowerPoint Presentation</vt:lpstr>
      <vt:lpstr>Exercise: DMV</vt:lpstr>
      <vt:lpstr>DMV: Rules</vt:lpstr>
      <vt:lpstr>Data File</vt:lpstr>
      <vt:lpstr>PowerPoint Presentation</vt:lpstr>
      <vt:lpstr>DMV: Data File</vt:lpstr>
      <vt:lpstr>DMV: Classes</vt:lpstr>
      <vt:lpstr>DMV: Drivers License Class</vt:lpstr>
      <vt:lpstr>DMV: Drivers License Class</vt:lpstr>
      <vt:lpstr>DMV: Drivers License Class</vt:lpstr>
      <vt:lpstr>DMV: DMV Class</vt:lpstr>
      <vt:lpstr>DMV: DMV Class</vt:lpstr>
      <vt:lpstr>DMV: DMV Class</vt:lpstr>
      <vt:lpstr>DMV: DMV Class</vt:lpstr>
      <vt:lpstr>DMV: Main</vt:lpstr>
      <vt:lpstr>DMV: 169 Register to Vote</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Anahita Mmr</dc:creator>
  <cp:lastModifiedBy>Anahita Mmr</cp:lastModifiedBy>
  <cp:revision>44</cp:revision>
  <dcterms:created xsi:type="dcterms:W3CDTF">2022-11-27T00:44:35Z</dcterms:created>
  <dcterms:modified xsi:type="dcterms:W3CDTF">2024-04-17T15:06:29Z</dcterms:modified>
</cp:coreProperties>
</file>