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62" r:id="rId4"/>
    <p:sldId id="269" r:id="rId5"/>
    <p:sldId id="270" r:id="rId6"/>
    <p:sldId id="271" r:id="rId7"/>
    <p:sldId id="272" r:id="rId8"/>
    <p:sldId id="276" r:id="rId9"/>
    <p:sldId id="279" r:id="rId10"/>
    <p:sldId id="263" r:id="rId11"/>
    <p:sldId id="274" r:id="rId12"/>
    <p:sldId id="275" r:id="rId13"/>
    <p:sldId id="273" r:id="rId14"/>
    <p:sldId id="277" r:id="rId15"/>
    <p:sldId id="278" r:id="rId16"/>
    <p:sldId id="264" r:id="rId17"/>
    <p:sldId id="280" r:id="rId18"/>
    <p:sldId id="281" r:id="rId19"/>
    <p:sldId id="265" r:id="rId20"/>
    <p:sldId id="286" r:id="rId21"/>
    <p:sldId id="266" r:id="rId22"/>
    <p:sldId id="283" r:id="rId23"/>
    <p:sldId id="282" r:id="rId24"/>
    <p:sldId id="284" r:id="rId25"/>
    <p:sldId id="285" r:id="rId26"/>
    <p:sldId id="267" r:id="rId27"/>
    <p:sldId id="287" r:id="rId28"/>
    <p:sldId id="288" r:id="rId29"/>
    <p:sldId id="289" r:id="rId30"/>
    <p:sldId id="268" r:id="rId31"/>
    <p:sldId id="290" r:id="rId32"/>
    <p:sldId id="291" r:id="rId33"/>
    <p:sldId id="292" r:id="rId34"/>
    <p:sldId id="293" r:id="rId35"/>
    <p:sldId id="261" r:id="rId36"/>
    <p:sldId id="259" r:id="rId37"/>
    <p:sldId id="2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53C"/>
    <a:srgbClr val="9999FF"/>
    <a:srgbClr val="5C8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57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outlineViewPr>
    <p:cViewPr>
      <p:scale>
        <a:sx n="33" d="100"/>
        <a:sy n="33" d="100"/>
      </p:scale>
      <p:origin x="0" y="-37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840088f4b3ab759b" providerId="Windows Live" clId="Web-{B28B290D-8F2B-4983-B868-9698A8E0DE60}"/>
    <pc:docChg chg="modSld">
      <pc:chgData name="Tanaboon Tongbuasirilai" userId="840088f4b3ab759b" providerId="Windows Live" clId="Web-{B28B290D-8F2B-4983-B868-9698A8E0DE60}" dt="2023-10-20T07:29:17.435" v="1"/>
      <pc:docMkLst>
        <pc:docMk/>
      </pc:docMkLst>
      <pc:sldChg chg="addSp delSp">
        <pc:chgData name="Tanaboon Tongbuasirilai" userId="840088f4b3ab759b" providerId="Windows Live" clId="Web-{B28B290D-8F2B-4983-B868-9698A8E0DE60}" dt="2023-10-20T07:29:17.435" v="1"/>
        <pc:sldMkLst>
          <pc:docMk/>
          <pc:sldMk cId="2877383269" sldId="262"/>
        </pc:sldMkLst>
        <pc:spChg chg="add del">
          <ac:chgData name="Tanaboon Tongbuasirilai" userId="840088f4b3ab759b" providerId="Windows Live" clId="Web-{B28B290D-8F2B-4983-B868-9698A8E0DE60}" dt="2023-10-20T07:29:17.435" v="1"/>
          <ac:spMkLst>
            <pc:docMk/>
            <pc:sldMk cId="2877383269" sldId="262"/>
            <ac:spMk id="5" creationId="{2ED57249-DE57-5EAC-1DF2-89ED3CDECF05}"/>
          </ac:spMkLst>
        </pc:spChg>
      </pc:sldChg>
    </pc:docChg>
  </pc:docChgLst>
  <pc:docChgLst>
    <pc:chgData name="tanaboon tongbuasirilai" userId="3a6fbbe2-a5cd-4f36-96f1-1e3cf3325333" providerId="ADAL" clId="{48010C20-101B-4779-AA49-5AA8BD86D8A6}"/>
    <pc:docChg chg="undo custSel modSld">
      <pc:chgData name="tanaboon tongbuasirilai" userId="3a6fbbe2-a5cd-4f36-96f1-1e3cf3325333" providerId="ADAL" clId="{48010C20-101B-4779-AA49-5AA8BD86D8A6}" dt="2024-01-28T08:03:09.677" v="5" actId="27636"/>
      <pc:docMkLst>
        <pc:docMk/>
      </pc:docMkLst>
      <pc:sldChg chg="modSp mod">
        <pc:chgData name="tanaboon tongbuasirilai" userId="3a6fbbe2-a5cd-4f36-96f1-1e3cf3325333" providerId="ADAL" clId="{48010C20-101B-4779-AA49-5AA8BD86D8A6}" dt="2024-01-28T08:03:09.677" v="5" actId="27636"/>
        <pc:sldMkLst>
          <pc:docMk/>
          <pc:sldMk cId="1442284357" sldId="256"/>
        </pc:sldMkLst>
        <pc:spChg chg="mod">
          <ac:chgData name="tanaboon tongbuasirilai" userId="3a6fbbe2-a5cd-4f36-96f1-1e3cf3325333" providerId="ADAL" clId="{48010C20-101B-4779-AA49-5AA8BD86D8A6}" dt="2024-01-28T08:03:09.677" v="5" actId="27636"/>
          <ac:spMkLst>
            <pc:docMk/>
            <pc:sldMk cId="1442284357" sldId="256"/>
            <ac:spMk id="24" creationId="{980318E7-1A59-CDE7-D9C6-8FFCC5345D67}"/>
          </ac:spMkLst>
        </pc:spChg>
      </pc:sldChg>
    </pc:docChg>
  </pc:docChgLst>
  <pc:docChgLst>
    <pc:chgData name="Tanaboon Tongbuasirilai" userId="840088f4b3ab759b" providerId="Windows Live" clId="Web-{EC2A10CD-2B17-4572-95CB-1297C4E28FC6}"/>
    <pc:docChg chg="modSld">
      <pc:chgData name="Tanaboon Tongbuasirilai" userId="840088f4b3ab759b" providerId="Windows Live" clId="Web-{EC2A10CD-2B17-4572-95CB-1297C4E28FC6}" dt="2023-10-20T07:34:18.066" v="2"/>
      <pc:docMkLst>
        <pc:docMk/>
      </pc:docMkLst>
      <pc:sldChg chg="addSp delSp">
        <pc:chgData name="Tanaboon Tongbuasirilai" userId="840088f4b3ab759b" providerId="Windows Live" clId="Web-{EC2A10CD-2B17-4572-95CB-1297C4E28FC6}" dt="2023-10-20T07:34:18.066" v="2"/>
        <pc:sldMkLst>
          <pc:docMk/>
          <pc:sldMk cId="2877383269" sldId="262"/>
        </pc:sldMkLst>
        <pc:spChg chg="add">
          <ac:chgData name="Tanaboon Tongbuasirilai" userId="840088f4b3ab759b" providerId="Windows Live" clId="Web-{EC2A10CD-2B17-4572-95CB-1297C4E28FC6}" dt="2023-10-20T07:34:00.815" v="0"/>
          <ac:spMkLst>
            <pc:docMk/>
            <pc:sldMk cId="2877383269" sldId="262"/>
            <ac:spMk id="4" creationId="{56E1C82A-3943-357E-B2E6-19DA587954A7}"/>
          </ac:spMkLst>
        </pc:spChg>
        <pc:spChg chg="add del">
          <ac:chgData name="Tanaboon Tongbuasirilai" userId="840088f4b3ab759b" providerId="Windows Live" clId="Web-{EC2A10CD-2B17-4572-95CB-1297C4E28FC6}" dt="2023-10-20T07:34:18.066" v="2"/>
          <ac:spMkLst>
            <pc:docMk/>
            <pc:sldMk cId="2877383269" sldId="262"/>
            <ac:spMk id="5" creationId="{56E1C82A-3943-357E-B2E6-19DA587954A7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5A886-2511-4049-A48E-2BCC4FC126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A96FF9-545C-4320-A5FF-27529E3700A8}">
      <dgm:prSet/>
      <dgm:spPr/>
      <dgm:t>
        <a:bodyPr/>
        <a:lstStyle/>
        <a:p>
          <a:r>
            <a:rPr lang="en-US"/>
            <a:t>Cameras</a:t>
          </a:r>
        </a:p>
      </dgm:t>
    </dgm:pt>
    <dgm:pt modelId="{0E0A892B-D87E-432E-9B94-604B2F4C5E6F}" type="parTrans" cxnId="{0F14375C-B396-459D-B444-9C018C578742}">
      <dgm:prSet/>
      <dgm:spPr/>
      <dgm:t>
        <a:bodyPr/>
        <a:lstStyle/>
        <a:p>
          <a:endParaRPr lang="en-US"/>
        </a:p>
      </dgm:t>
    </dgm:pt>
    <dgm:pt modelId="{A82FAFC5-2D34-484C-A3F0-B03D47A4A386}" type="sibTrans" cxnId="{0F14375C-B396-459D-B444-9C018C578742}">
      <dgm:prSet/>
      <dgm:spPr/>
      <dgm:t>
        <a:bodyPr/>
        <a:lstStyle/>
        <a:p>
          <a:endParaRPr lang="en-US"/>
        </a:p>
      </dgm:t>
    </dgm:pt>
    <dgm:pt modelId="{527A9311-4CCD-4287-B1D3-8A0D1FE3C356}">
      <dgm:prSet/>
      <dgm:spPr/>
      <dgm:t>
        <a:bodyPr/>
        <a:lstStyle/>
        <a:p>
          <a:r>
            <a:rPr lang="en-US"/>
            <a:t>Ray-object intersections</a:t>
          </a:r>
        </a:p>
      </dgm:t>
    </dgm:pt>
    <dgm:pt modelId="{ECB83C1B-797A-4877-94ED-4E3FA06EB474}" type="parTrans" cxnId="{402F3BF8-94D1-4FEC-8EC1-EEF8A78CE7C7}">
      <dgm:prSet/>
      <dgm:spPr/>
      <dgm:t>
        <a:bodyPr/>
        <a:lstStyle/>
        <a:p>
          <a:endParaRPr lang="en-US"/>
        </a:p>
      </dgm:t>
    </dgm:pt>
    <dgm:pt modelId="{0D0F464F-CE1E-4741-AD14-ECC40D7932AE}" type="sibTrans" cxnId="{402F3BF8-94D1-4FEC-8EC1-EEF8A78CE7C7}">
      <dgm:prSet/>
      <dgm:spPr/>
      <dgm:t>
        <a:bodyPr/>
        <a:lstStyle/>
        <a:p>
          <a:endParaRPr lang="en-US"/>
        </a:p>
      </dgm:t>
    </dgm:pt>
    <dgm:pt modelId="{A9D7C2E6-3A76-49D7-B05F-ABABF44E9A04}">
      <dgm:prSet/>
      <dgm:spPr/>
      <dgm:t>
        <a:bodyPr/>
        <a:lstStyle/>
        <a:p>
          <a:r>
            <a:rPr lang="en-US"/>
            <a:t>Light sources</a:t>
          </a:r>
        </a:p>
      </dgm:t>
    </dgm:pt>
    <dgm:pt modelId="{ABB9ED75-3E34-4758-A457-30DEAE45E792}" type="parTrans" cxnId="{E46D6C7D-7855-40D8-815B-DD0E3D2E7730}">
      <dgm:prSet/>
      <dgm:spPr/>
      <dgm:t>
        <a:bodyPr/>
        <a:lstStyle/>
        <a:p>
          <a:endParaRPr lang="en-US"/>
        </a:p>
      </dgm:t>
    </dgm:pt>
    <dgm:pt modelId="{24748D24-D4A2-450C-9275-6EF4FA2242BA}" type="sibTrans" cxnId="{E46D6C7D-7855-40D8-815B-DD0E3D2E7730}">
      <dgm:prSet/>
      <dgm:spPr/>
      <dgm:t>
        <a:bodyPr/>
        <a:lstStyle/>
        <a:p>
          <a:endParaRPr lang="en-US"/>
        </a:p>
      </dgm:t>
    </dgm:pt>
    <dgm:pt modelId="{98FF9A84-67E6-4981-BA14-A0113DD0F772}">
      <dgm:prSet/>
      <dgm:spPr/>
      <dgm:t>
        <a:bodyPr/>
        <a:lstStyle/>
        <a:p>
          <a:r>
            <a:rPr lang="en-US"/>
            <a:t>Visibility</a:t>
          </a:r>
        </a:p>
      </dgm:t>
    </dgm:pt>
    <dgm:pt modelId="{9282D9D6-10B8-4188-B4EA-E950369FC379}" type="parTrans" cxnId="{846A36E9-D97C-4C03-80C7-4024C797FED9}">
      <dgm:prSet/>
      <dgm:spPr/>
      <dgm:t>
        <a:bodyPr/>
        <a:lstStyle/>
        <a:p>
          <a:endParaRPr lang="en-US"/>
        </a:p>
      </dgm:t>
    </dgm:pt>
    <dgm:pt modelId="{BDB1E216-D69D-4B13-8BF5-0CD9F3BD7E43}" type="sibTrans" cxnId="{846A36E9-D97C-4C03-80C7-4024C797FED9}">
      <dgm:prSet/>
      <dgm:spPr/>
      <dgm:t>
        <a:bodyPr/>
        <a:lstStyle/>
        <a:p>
          <a:endParaRPr lang="en-US"/>
        </a:p>
      </dgm:t>
    </dgm:pt>
    <dgm:pt modelId="{13C16524-E725-420E-8E47-E173FD373317}">
      <dgm:prSet/>
      <dgm:spPr/>
      <dgm:t>
        <a:bodyPr/>
        <a:lstStyle/>
        <a:p>
          <a:r>
            <a:rPr lang="en-US"/>
            <a:t>Surface scattering</a:t>
          </a:r>
        </a:p>
      </dgm:t>
    </dgm:pt>
    <dgm:pt modelId="{D76461B1-A2CF-4028-A006-C845E5628E14}" type="parTrans" cxnId="{F77C6E93-9285-4C54-B6B2-AED9C29A734C}">
      <dgm:prSet/>
      <dgm:spPr/>
      <dgm:t>
        <a:bodyPr/>
        <a:lstStyle/>
        <a:p>
          <a:endParaRPr lang="en-US"/>
        </a:p>
      </dgm:t>
    </dgm:pt>
    <dgm:pt modelId="{C512F396-A854-4B7A-A11F-8A7800A52363}" type="sibTrans" cxnId="{F77C6E93-9285-4C54-B6B2-AED9C29A734C}">
      <dgm:prSet/>
      <dgm:spPr/>
      <dgm:t>
        <a:bodyPr/>
        <a:lstStyle/>
        <a:p>
          <a:endParaRPr lang="en-US"/>
        </a:p>
      </dgm:t>
    </dgm:pt>
    <dgm:pt modelId="{CE5953A7-123F-4513-9307-3CE36DB902F4}">
      <dgm:prSet/>
      <dgm:spPr/>
      <dgm:t>
        <a:bodyPr/>
        <a:lstStyle/>
        <a:p>
          <a:r>
            <a:rPr lang="en-US"/>
            <a:t>Indirect light transport</a:t>
          </a:r>
        </a:p>
      </dgm:t>
    </dgm:pt>
    <dgm:pt modelId="{16578492-B581-44AB-8570-1517E1B66BB4}" type="parTrans" cxnId="{E9F37A51-BD07-4E77-915A-1DE0889BB9CC}">
      <dgm:prSet/>
      <dgm:spPr/>
      <dgm:t>
        <a:bodyPr/>
        <a:lstStyle/>
        <a:p>
          <a:endParaRPr lang="en-US"/>
        </a:p>
      </dgm:t>
    </dgm:pt>
    <dgm:pt modelId="{26481AFC-7846-49E2-8CD7-C3F48684F5A4}" type="sibTrans" cxnId="{E9F37A51-BD07-4E77-915A-1DE0889BB9CC}">
      <dgm:prSet/>
      <dgm:spPr/>
      <dgm:t>
        <a:bodyPr/>
        <a:lstStyle/>
        <a:p>
          <a:endParaRPr lang="en-US"/>
        </a:p>
      </dgm:t>
    </dgm:pt>
    <dgm:pt modelId="{F38BC038-B400-4833-B161-7F52624B190A}">
      <dgm:prSet/>
      <dgm:spPr/>
      <dgm:t>
        <a:bodyPr/>
        <a:lstStyle/>
        <a:p>
          <a:r>
            <a:rPr lang="en-US"/>
            <a:t>Ray propagation</a:t>
          </a:r>
        </a:p>
      </dgm:t>
    </dgm:pt>
    <dgm:pt modelId="{03E99889-AD5D-432B-B127-1FB25D601CF5}" type="parTrans" cxnId="{D96A69EF-D58F-4E1B-AA9B-66D5BBC7E889}">
      <dgm:prSet/>
      <dgm:spPr/>
      <dgm:t>
        <a:bodyPr/>
        <a:lstStyle/>
        <a:p>
          <a:endParaRPr lang="en-US"/>
        </a:p>
      </dgm:t>
    </dgm:pt>
    <dgm:pt modelId="{CA5C6D75-906E-43E2-B83A-45696F50B38C}" type="sibTrans" cxnId="{D96A69EF-D58F-4E1B-AA9B-66D5BBC7E889}">
      <dgm:prSet/>
      <dgm:spPr/>
      <dgm:t>
        <a:bodyPr/>
        <a:lstStyle/>
        <a:p>
          <a:endParaRPr lang="en-US"/>
        </a:p>
      </dgm:t>
    </dgm:pt>
    <dgm:pt modelId="{BEE1D458-CEFD-491D-AC1B-0A6DD783524C}" type="pres">
      <dgm:prSet presAssocID="{0705A886-2511-4049-A48E-2BCC4FC12670}" presName="linear" presStyleCnt="0">
        <dgm:presLayoutVars>
          <dgm:animLvl val="lvl"/>
          <dgm:resizeHandles val="exact"/>
        </dgm:presLayoutVars>
      </dgm:prSet>
      <dgm:spPr/>
    </dgm:pt>
    <dgm:pt modelId="{0D2A030E-F7D6-42D7-8B35-67519DF9EFF5}" type="pres">
      <dgm:prSet presAssocID="{13A96FF9-545C-4320-A5FF-27529E3700A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4637DAD-FF33-4B88-9AAC-096CD56611E7}" type="pres">
      <dgm:prSet presAssocID="{A82FAFC5-2D34-484C-A3F0-B03D47A4A386}" presName="spacer" presStyleCnt="0"/>
      <dgm:spPr/>
    </dgm:pt>
    <dgm:pt modelId="{4DE3962D-F76C-4B5E-BCA9-646D1007BA51}" type="pres">
      <dgm:prSet presAssocID="{527A9311-4CCD-4287-B1D3-8A0D1FE3C35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A063089-1C02-45E4-A733-5F948AC92198}" type="pres">
      <dgm:prSet presAssocID="{0D0F464F-CE1E-4741-AD14-ECC40D7932AE}" presName="spacer" presStyleCnt="0"/>
      <dgm:spPr/>
    </dgm:pt>
    <dgm:pt modelId="{14FE8FE3-35A0-4F44-9B45-A25C063AE8A1}" type="pres">
      <dgm:prSet presAssocID="{A9D7C2E6-3A76-49D7-B05F-ABABF44E9A0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DD12EB8-E83C-44A7-8AC6-75B5CD16541D}" type="pres">
      <dgm:prSet presAssocID="{24748D24-D4A2-450C-9275-6EF4FA2242BA}" presName="spacer" presStyleCnt="0"/>
      <dgm:spPr/>
    </dgm:pt>
    <dgm:pt modelId="{17573E65-8C0C-48B6-8CC2-34C82A1799AA}" type="pres">
      <dgm:prSet presAssocID="{98FF9A84-67E6-4981-BA14-A0113DD0F77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CAD8145-505D-4DE2-B5FA-9FE4C80B8795}" type="pres">
      <dgm:prSet presAssocID="{BDB1E216-D69D-4B13-8BF5-0CD9F3BD7E43}" presName="spacer" presStyleCnt="0"/>
      <dgm:spPr/>
    </dgm:pt>
    <dgm:pt modelId="{857AD6A6-B604-4F76-AA93-0E72A9DFC68E}" type="pres">
      <dgm:prSet presAssocID="{13C16524-E725-420E-8E47-E173FD37331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C51B41-6817-4D1A-BB69-032DB47416E6}" type="pres">
      <dgm:prSet presAssocID="{C512F396-A854-4B7A-A11F-8A7800A52363}" presName="spacer" presStyleCnt="0"/>
      <dgm:spPr/>
    </dgm:pt>
    <dgm:pt modelId="{EB7C0958-3A6C-49BC-9450-8E4657DE7DAA}" type="pres">
      <dgm:prSet presAssocID="{CE5953A7-123F-4513-9307-3CE36DB902F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9AD4745-F279-420C-876E-8C5AC49F9340}" type="pres">
      <dgm:prSet presAssocID="{26481AFC-7846-49E2-8CD7-C3F48684F5A4}" presName="spacer" presStyleCnt="0"/>
      <dgm:spPr/>
    </dgm:pt>
    <dgm:pt modelId="{FB32511C-18B5-422E-97B6-BA50ACE2A492}" type="pres">
      <dgm:prSet presAssocID="{F38BC038-B400-4833-B161-7F52624B19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F14375C-B396-459D-B444-9C018C578742}" srcId="{0705A886-2511-4049-A48E-2BCC4FC12670}" destId="{13A96FF9-545C-4320-A5FF-27529E3700A8}" srcOrd="0" destOrd="0" parTransId="{0E0A892B-D87E-432E-9B94-604B2F4C5E6F}" sibTransId="{A82FAFC5-2D34-484C-A3F0-B03D47A4A386}"/>
    <dgm:cxn modelId="{E528874D-5A0D-4F60-A034-0F1CA3D2E96B}" type="presOf" srcId="{0705A886-2511-4049-A48E-2BCC4FC12670}" destId="{BEE1D458-CEFD-491D-AC1B-0A6DD783524C}" srcOrd="0" destOrd="0" presId="urn:microsoft.com/office/officeart/2005/8/layout/vList2"/>
    <dgm:cxn modelId="{E9F37A51-BD07-4E77-915A-1DE0889BB9CC}" srcId="{0705A886-2511-4049-A48E-2BCC4FC12670}" destId="{CE5953A7-123F-4513-9307-3CE36DB902F4}" srcOrd="5" destOrd="0" parTransId="{16578492-B581-44AB-8570-1517E1B66BB4}" sibTransId="{26481AFC-7846-49E2-8CD7-C3F48684F5A4}"/>
    <dgm:cxn modelId="{9FBBBC54-3D0D-46DF-B564-7AFC84E8968A}" type="presOf" srcId="{A9D7C2E6-3A76-49D7-B05F-ABABF44E9A04}" destId="{14FE8FE3-35A0-4F44-9B45-A25C063AE8A1}" srcOrd="0" destOrd="0" presId="urn:microsoft.com/office/officeart/2005/8/layout/vList2"/>
    <dgm:cxn modelId="{E46D6C7D-7855-40D8-815B-DD0E3D2E7730}" srcId="{0705A886-2511-4049-A48E-2BCC4FC12670}" destId="{A9D7C2E6-3A76-49D7-B05F-ABABF44E9A04}" srcOrd="2" destOrd="0" parTransId="{ABB9ED75-3E34-4758-A457-30DEAE45E792}" sibTransId="{24748D24-D4A2-450C-9275-6EF4FA2242BA}"/>
    <dgm:cxn modelId="{F77C6E93-9285-4C54-B6B2-AED9C29A734C}" srcId="{0705A886-2511-4049-A48E-2BCC4FC12670}" destId="{13C16524-E725-420E-8E47-E173FD373317}" srcOrd="4" destOrd="0" parTransId="{D76461B1-A2CF-4028-A006-C845E5628E14}" sibTransId="{C512F396-A854-4B7A-A11F-8A7800A52363}"/>
    <dgm:cxn modelId="{1AD0C897-DBFA-4412-8793-39CACF0EB618}" type="presOf" srcId="{98FF9A84-67E6-4981-BA14-A0113DD0F772}" destId="{17573E65-8C0C-48B6-8CC2-34C82A1799AA}" srcOrd="0" destOrd="0" presId="urn:microsoft.com/office/officeart/2005/8/layout/vList2"/>
    <dgm:cxn modelId="{EF7B7AA3-181C-43C4-ACD5-6409F516AF4B}" type="presOf" srcId="{13A96FF9-545C-4320-A5FF-27529E3700A8}" destId="{0D2A030E-F7D6-42D7-8B35-67519DF9EFF5}" srcOrd="0" destOrd="0" presId="urn:microsoft.com/office/officeart/2005/8/layout/vList2"/>
    <dgm:cxn modelId="{ACEE2CAA-F154-4AC6-8007-CC8423006BB2}" type="presOf" srcId="{F38BC038-B400-4833-B161-7F52624B190A}" destId="{FB32511C-18B5-422E-97B6-BA50ACE2A492}" srcOrd="0" destOrd="0" presId="urn:microsoft.com/office/officeart/2005/8/layout/vList2"/>
    <dgm:cxn modelId="{F0D470BB-4283-4F93-B867-0EA79F954DC5}" type="presOf" srcId="{CE5953A7-123F-4513-9307-3CE36DB902F4}" destId="{EB7C0958-3A6C-49BC-9450-8E4657DE7DAA}" srcOrd="0" destOrd="0" presId="urn:microsoft.com/office/officeart/2005/8/layout/vList2"/>
    <dgm:cxn modelId="{F8316FE2-EFBD-4217-8C52-932302CB064E}" type="presOf" srcId="{13C16524-E725-420E-8E47-E173FD373317}" destId="{857AD6A6-B604-4F76-AA93-0E72A9DFC68E}" srcOrd="0" destOrd="0" presId="urn:microsoft.com/office/officeart/2005/8/layout/vList2"/>
    <dgm:cxn modelId="{992319E8-4060-4833-9196-DF9179520A88}" type="presOf" srcId="{527A9311-4CCD-4287-B1D3-8A0D1FE3C356}" destId="{4DE3962D-F76C-4B5E-BCA9-646D1007BA51}" srcOrd="0" destOrd="0" presId="urn:microsoft.com/office/officeart/2005/8/layout/vList2"/>
    <dgm:cxn modelId="{846A36E9-D97C-4C03-80C7-4024C797FED9}" srcId="{0705A886-2511-4049-A48E-2BCC4FC12670}" destId="{98FF9A84-67E6-4981-BA14-A0113DD0F772}" srcOrd="3" destOrd="0" parTransId="{9282D9D6-10B8-4188-B4EA-E950369FC379}" sibTransId="{BDB1E216-D69D-4B13-8BF5-0CD9F3BD7E43}"/>
    <dgm:cxn modelId="{D96A69EF-D58F-4E1B-AA9B-66D5BBC7E889}" srcId="{0705A886-2511-4049-A48E-2BCC4FC12670}" destId="{F38BC038-B400-4833-B161-7F52624B190A}" srcOrd="6" destOrd="0" parTransId="{03E99889-AD5D-432B-B127-1FB25D601CF5}" sibTransId="{CA5C6D75-906E-43E2-B83A-45696F50B38C}"/>
    <dgm:cxn modelId="{402F3BF8-94D1-4FEC-8EC1-EEF8A78CE7C7}" srcId="{0705A886-2511-4049-A48E-2BCC4FC12670}" destId="{527A9311-4CCD-4287-B1D3-8A0D1FE3C356}" srcOrd="1" destOrd="0" parTransId="{ECB83C1B-797A-4877-94ED-4E3FA06EB474}" sibTransId="{0D0F464F-CE1E-4741-AD14-ECC40D7932AE}"/>
    <dgm:cxn modelId="{A2BD8726-C0F3-4903-B9C0-6ABC5817A7C0}" type="presParOf" srcId="{BEE1D458-CEFD-491D-AC1B-0A6DD783524C}" destId="{0D2A030E-F7D6-42D7-8B35-67519DF9EFF5}" srcOrd="0" destOrd="0" presId="urn:microsoft.com/office/officeart/2005/8/layout/vList2"/>
    <dgm:cxn modelId="{33544FCB-603C-4E81-B7AB-FECB057F3FE7}" type="presParOf" srcId="{BEE1D458-CEFD-491D-AC1B-0A6DD783524C}" destId="{84637DAD-FF33-4B88-9AAC-096CD56611E7}" srcOrd="1" destOrd="0" presId="urn:microsoft.com/office/officeart/2005/8/layout/vList2"/>
    <dgm:cxn modelId="{AD5B0129-053F-4FA8-91C0-DA4129524649}" type="presParOf" srcId="{BEE1D458-CEFD-491D-AC1B-0A6DD783524C}" destId="{4DE3962D-F76C-4B5E-BCA9-646D1007BA51}" srcOrd="2" destOrd="0" presId="urn:microsoft.com/office/officeart/2005/8/layout/vList2"/>
    <dgm:cxn modelId="{4EF78855-969B-4EA3-A698-5285621DFB53}" type="presParOf" srcId="{BEE1D458-CEFD-491D-AC1B-0A6DD783524C}" destId="{8A063089-1C02-45E4-A733-5F948AC92198}" srcOrd="3" destOrd="0" presId="urn:microsoft.com/office/officeart/2005/8/layout/vList2"/>
    <dgm:cxn modelId="{76879E4E-9BBA-4CF2-855D-8F2A267DB58F}" type="presParOf" srcId="{BEE1D458-CEFD-491D-AC1B-0A6DD783524C}" destId="{14FE8FE3-35A0-4F44-9B45-A25C063AE8A1}" srcOrd="4" destOrd="0" presId="urn:microsoft.com/office/officeart/2005/8/layout/vList2"/>
    <dgm:cxn modelId="{A871D029-95CF-4C57-83F1-3AF92808164B}" type="presParOf" srcId="{BEE1D458-CEFD-491D-AC1B-0A6DD783524C}" destId="{5DD12EB8-E83C-44A7-8AC6-75B5CD16541D}" srcOrd="5" destOrd="0" presId="urn:microsoft.com/office/officeart/2005/8/layout/vList2"/>
    <dgm:cxn modelId="{E2EBC3B6-C2AF-451B-AD6E-1C1C93DAF0E5}" type="presParOf" srcId="{BEE1D458-CEFD-491D-AC1B-0A6DD783524C}" destId="{17573E65-8C0C-48B6-8CC2-34C82A1799AA}" srcOrd="6" destOrd="0" presId="urn:microsoft.com/office/officeart/2005/8/layout/vList2"/>
    <dgm:cxn modelId="{2194BEF2-5644-4F69-95A8-443D774055B2}" type="presParOf" srcId="{BEE1D458-CEFD-491D-AC1B-0A6DD783524C}" destId="{8CAD8145-505D-4DE2-B5FA-9FE4C80B8795}" srcOrd="7" destOrd="0" presId="urn:microsoft.com/office/officeart/2005/8/layout/vList2"/>
    <dgm:cxn modelId="{67D95994-999F-4C7B-ADF5-D016EA1E666C}" type="presParOf" srcId="{BEE1D458-CEFD-491D-AC1B-0A6DD783524C}" destId="{857AD6A6-B604-4F76-AA93-0E72A9DFC68E}" srcOrd="8" destOrd="0" presId="urn:microsoft.com/office/officeart/2005/8/layout/vList2"/>
    <dgm:cxn modelId="{B9ECEFC2-ECEA-4AB9-AD1A-2E600B267B97}" type="presParOf" srcId="{BEE1D458-CEFD-491D-AC1B-0A6DD783524C}" destId="{49C51B41-6817-4D1A-BB69-032DB47416E6}" srcOrd="9" destOrd="0" presId="urn:microsoft.com/office/officeart/2005/8/layout/vList2"/>
    <dgm:cxn modelId="{8DE73729-0086-4755-A8D5-0441B023F795}" type="presParOf" srcId="{BEE1D458-CEFD-491D-AC1B-0A6DD783524C}" destId="{EB7C0958-3A6C-49BC-9450-8E4657DE7DAA}" srcOrd="10" destOrd="0" presId="urn:microsoft.com/office/officeart/2005/8/layout/vList2"/>
    <dgm:cxn modelId="{E3647C15-73F2-4217-AFD2-3F14128D13BA}" type="presParOf" srcId="{BEE1D458-CEFD-491D-AC1B-0A6DD783524C}" destId="{89AD4745-F279-420C-876E-8C5AC49F9340}" srcOrd="11" destOrd="0" presId="urn:microsoft.com/office/officeart/2005/8/layout/vList2"/>
    <dgm:cxn modelId="{0D99CE1B-D79E-46C6-9B70-7AFE410A2C64}" type="presParOf" srcId="{BEE1D458-CEFD-491D-AC1B-0A6DD783524C}" destId="{FB32511C-18B5-422E-97B6-BA50ACE2A49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3533E2-6AEF-410C-93FC-2FAFE7F6E1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24F0C5-0AAA-4E1D-8EA4-E7154F634C54}">
      <dgm:prSet/>
      <dgm:spPr/>
      <dgm:t>
        <a:bodyPr/>
        <a:lstStyle/>
        <a:p>
          <a:r>
            <a:rPr lang="en-US"/>
            <a:t>Types of Lens</a:t>
          </a:r>
        </a:p>
      </dgm:t>
    </dgm:pt>
    <dgm:pt modelId="{616F803B-18D1-4097-B7A8-7E3735406578}" type="parTrans" cxnId="{A2068A11-0072-49F4-95F0-C31023661EA0}">
      <dgm:prSet/>
      <dgm:spPr/>
      <dgm:t>
        <a:bodyPr/>
        <a:lstStyle/>
        <a:p>
          <a:endParaRPr lang="en-US"/>
        </a:p>
      </dgm:t>
    </dgm:pt>
    <dgm:pt modelId="{BD3A4AC3-42C7-470F-809C-EF87C1AF08B3}" type="sibTrans" cxnId="{A2068A11-0072-49F4-95F0-C31023661EA0}">
      <dgm:prSet/>
      <dgm:spPr/>
      <dgm:t>
        <a:bodyPr/>
        <a:lstStyle/>
        <a:p>
          <a:endParaRPr lang="en-US"/>
        </a:p>
      </dgm:t>
    </dgm:pt>
    <dgm:pt modelId="{AA72BBD2-A8CB-4DE6-AA25-58861040D55E}">
      <dgm:prSet/>
      <dgm:spPr/>
      <dgm:t>
        <a:bodyPr/>
        <a:lstStyle/>
        <a:p>
          <a:r>
            <a:rPr lang="en-US"/>
            <a:t>Thin lens</a:t>
          </a:r>
        </a:p>
      </dgm:t>
    </dgm:pt>
    <dgm:pt modelId="{8AC9F4D4-7D24-41F8-BB06-DBC1F19812C2}" type="parTrans" cxnId="{38DCC7C8-91A2-4A48-BCB4-09C405706635}">
      <dgm:prSet/>
      <dgm:spPr/>
      <dgm:t>
        <a:bodyPr/>
        <a:lstStyle/>
        <a:p>
          <a:endParaRPr lang="en-US"/>
        </a:p>
      </dgm:t>
    </dgm:pt>
    <dgm:pt modelId="{F1EAA8E8-1390-427A-9118-FDFA2C2E5F9C}" type="sibTrans" cxnId="{38DCC7C8-91A2-4A48-BCB4-09C405706635}">
      <dgm:prSet/>
      <dgm:spPr/>
      <dgm:t>
        <a:bodyPr/>
        <a:lstStyle/>
        <a:p>
          <a:endParaRPr lang="en-US"/>
        </a:p>
      </dgm:t>
    </dgm:pt>
    <dgm:pt modelId="{5BAD4CCA-E2D2-4318-9D5E-EC41A8E6949B}">
      <dgm:prSet/>
      <dgm:spPr/>
      <dgm:t>
        <a:bodyPr/>
        <a:lstStyle/>
        <a:p>
          <a:r>
            <a:rPr lang="en-US"/>
            <a:t>Concave lens</a:t>
          </a:r>
        </a:p>
      </dgm:t>
    </dgm:pt>
    <dgm:pt modelId="{93C3A7A5-45D0-4FE4-BE2E-280E1978D971}" type="parTrans" cxnId="{429E0E1E-BAA4-4352-88FA-F320E771D0A8}">
      <dgm:prSet/>
      <dgm:spPr/>
      <dgm:t>
        <a:bodyPr/>
        <a:lstStyle/>
        <a:p>
          <a:endParaRPr lang="en-US"/>
        </a:p>
      </dgm:t>
    </dgm:pt>
    <dgm:pt modelId="{ED789CCF-0500-42DD-A336-55CE58406489}" type="sibTrans" cxnId="{429E0E1E-BAA4-4352-88FA-F320E771D0A8}">
      <dgm:prSet/>
      <dgm:spPr/>
      <dgm:t>
        <a:bodyPr/>
        <a:lstStyle/>
        <a:p>
          <a:endParaRPr lang="en-US"/>
        </a:p>
      </dgm:t>
    </dgm:pt>
    <dgm:pt modelId="{3CDEE0C8-01B9-4FE5-8687-40CF9CA0FC46}">
      <dgm:prSet/>
      <dgm:spPr/>
      <dgm:t>
        <a:bodyPr/>
        <a:lstStyle/>
        <a:p>
          <a:r>
            <a:rPr lang="en-US"/>
            <a:t>Adding lens to the camera can perform some effects.</a:t>
          </a:r>
        </a:p>
      </dgm:t>
    </dgm:pt>
    <dgm:pt modelId="{86C92BDC-4D0F-4817-A5AF-68C17F1892A3}" type="parTrans" cxnId="{4746BE16-6E30-49F0-B0C6-F63E9ED64DF8}">
      <dgm:prSet/>
      <dgm:spPr/>
      <dgm:t>
        <a:bodyPr/>
        <a:lstStyle/>
        <a:p>
          <a:endParaRPr lang="en-US"/>
        </a:p>
      </dgm:t>
    </dgm:pt>
    <dgm:pt modelId="{7A2771D2-4913-4ABF-8261-1E92A2D7B55C}" type="sibTrans" cxnId="{4746BE16-6E30-49F0-B0C6-F63E9ED64DF8}">
      <dgm:prSet/>
      <dgm:spPr/>
      <dgm:t>
        <a:bodyPr/>
        <a:lstStyle/>
        <a:p>
          <a:endParaRPr lang="en-US"/>
        </a:p>
      </dgm:t>
    </dgm:pt>
    <dgm:pt modelId="{1EF7CA0E-BE9B-45FD-96CA-2EC5F34376FC}">
      <dgm:prSet/>
      <dgm:spPr/>
      <dgm:t>
        <a:bodyPr/>
        <a:lstStyle/>
        <a:p>
          <a:r>
            <a:rPr lang="en-US"/>
            <a:t>Bokeh</a:t>
          </a:r>
        </a:p>
      </dgm:t>
    </dgm:pt>
    <dgm:pt modelId="{9D454F8A-1C2F-4AE6-AE7E-8DDC608BD56C}" type="parTrans" cxnId="{5D438EDF-00F1-4530-AAD9-AA5FE9543DCA}">
      <dgm:prSet/>
      <dgm:spPr/>
      <dgm:t>
        <a:bodyPr/>
        <a:lstStyle/>
        <a:p>
          <a:endParaRPr lang="en-US"/>
        </a:p>
      </dgm:t>
    </dgm:pt>
    <dgm:pt modelId="{A7E48A94-92A0-43E2-83A2-2346D24BE246}" type="sibTrans" cxnId="{5D438EDF-00F1-4530-AAD9-AA5FE9543DCA}">
      <dgm:prSet/>
      <dgm:spPr/>
      <dgm:t>
        <a:bodyPr/>
        <a:lstStyle/>
        <a:p>
          <a:endParaRPr lang="en-US"/>
        </a:p>
      </dgm:t>
    </dgm:pt>
    <dgm:pt modelId="{EEA0A78F-C53F-47BA-B55F-208B90B3E607}">
      <dgm:prSet/>
      <dgm:spPr/>
      <dgm:t>
        <a:bodyPr/>
        <a:lstStyle/>
        <a:p>
          <a:r>
            <a:rPr lang="en-US"/>
            <a:t>Depth of field</a:t>
          </a:r>
        </a:p>
      </dgm:t>
    </dgm:pt>
    <dgm:pt modelId="{FCBC2331-DC01-4B9D-A309-E3B4CF67025C}" type="parTrans" cxnId="{B864A4B7-2E72-4724-BD54-965957BAC204}">
      <dgm:prSet/>
      <dgm:spPr/>
      <dgm:t>
        <a:bodyPr/>
        <a:lstStyle/>
        <a:p>
          <a:endParaRPr lang="en-US"/>
        </a:p>
      </dgm:t>
    </dgm:pt>
    <dgm:pt modelId="{CA33F26A-1DF4-490C-B75F-725380686177}" type="sibTrans" cxnId="{B864A4B7-2E72-4724-BD54-965957BAC204}">
      <dgm:prSet/>
      <dgm:spPr/>
      <dgm:t>
        <a:bodyPr/>
        <a:lstStyle/>
        <a:p>
          <a:endParaRPr lang="en-US"/>
        </a:p>
      </dgm:t>
    </dgm:pt>
    <dgm:pt modelId="{715ED9E0-1BAF-4576-9B4A-8BF97A6CFF76}">
      <dgm:prSet/>
      <dgm:spPr/>
      <dgm:t>
        <a:bodyPr/>
        <a:lstStyle/>
        <a:p>
          <a:r>
            <a:rPr lang="en-US"/>
            <a:t>Blurred images</a:t>
          </a:r>
        </a:p>
      </dgm:t>
    </dgm:pt>
    <dgm:pt modelId="{76D3048A-9E04-4F0A-9B7F-3C3B0FD31220}" type="parTrans" cxnId="{D766414F-B040-49C9-AADC-0BC42CACC9F2}">
      <dgm:prSet/>
      <dgm:spPr/>
      <dgm:t>
        <a:bodyPr/>
        <a:lstStyle/>
        <a:p>
          <a:endParaRPr lang="en-US"/>
        </a:p>
      </dgm:t>
    </dgm:pt>
    <dgm:pt modelId="{005F21FA-F5BB-4032-B8B3-EA7CD2FECCCB}" type="sibTrans" cxnId="{D766414F-B040-49C9-AADC-0BC42CACC9F2}">
      <dgm:prSet/>
      <dgm:spPr/>
      <dgm:t>
        <a:bodyPr/>
        <a:lstStyle/>
        <a:p>
          <a:endParaRPr lang="en-US"/>
        </a:p>
      </dgm:t>
    </dgm:pt>
    <dgm:pt modelId="{BEC9AC49-93B3-42C2-825C-2B43E80DDD83}" type="pres">
      <dgm:prSet presAssocID="{0C3533E2-6AEF-410C-93FC-2FAFE7F6E195}" presName="linear" presStyleCnt="0">
        <dgm:presLayoutVars>
          <dgm:animLvl val="lvl"/>
          <dgm:resizeHandles val="exact"/>
        </dgm:presLayoutVars>
      </dgm:prSet>
      <dgm:spPr/>
    </dgm:pt>
    <dgm:pt modelId="{F798F9CD-7D6C-4786-90F2-39CD9D409AA7}" type="pres">
      <dgm:prSet presAssocID="{5024F0C5-0AAA-4E1D-8EA4-E7154F634C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86D431-4931-4126-9197-46837D390EFC}" type="pres">
      <dgm:prSet presAssocID="{5024F0C5-0AAA-4E1D-8EA4-E7154F634C54}" presName="childText" presStyleLbl="revTx" presStyleIdx="0" presStyleCnt="2">
        <dgm:presLayoutVars>
          <dgm:bulletEnabled val="1"/>
        </dgm:presLayoutVars>
      </dgm:prSet>
      <dgm:spPr/>
    </dgm:pt>
    <dgm:pt modelId="{E971BB9F-4F4B-47C2-9506-C1470283AC8F}" type="pres">
      <dgm:prSet presAssocID="{3CDEE0C8-01B9-4FE5-8687-40CF9CA0FC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B0A3146-40F8-401C-A464-571E744523B2}" type="pres">
      <dgm:prSet presAssocID="{3CDEE0C8-01B9-4FE5-8687-40CF9CA0FC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2068A11-0072-49F4-95F0-C31023661EA0}" srcId="{0C3533E2-6AEF-410C-93FC-2FAFE7F6E195}" destId="{5024F0C5-0AAA-4E1D-8EA4-E7154F634C54}" srcOrd="0" destOrd="0" parTransId="{616F803B-18D1-4097-B7A8-7E3735406578}" sibTransId="{BD3A4AC3-42C7-470F-809C-EF87C1AF08B3}"/>
    <dgm:cxn modelId="{4746BE16-6E30-49F0-B0C6-F63E9ED64DF8}" srcId="{0C3533E2-6AEF-410C-93FC-2FAFE7F6E195}" destId="{3CDEE0C8-01B9-4FE5-8687-40CF9CA0FC46}" srcOrd="1" destOrd="0" parTransId="{86C92BDC-4D0F-4817-A5AF-68C17F1892A3}" sibTransId="{7A2771D2-4913-4ABF-8261-1E92A2D7B55C}"/>
    <dgm:cxn modelId="{429E0E1E-BAA4-4352-88FA-F320E771D0A8}" srcId="{5024F0C5-0AAA-4E1D-8EA4-E7154F634C54}" destId="{5BAD4CCA-E2D2-4318-9D5E-EC41A8E6949B}" srcOrd="1" destOrd="0" parTransId="{93C3A7A5-45D0-4FE4-BE2E-280E1978D971}" sibTransId="{ED789CCF-0500-42DD-A336-55CE58406489}"/>
    <dgm:cxn modelId="{43409F42-3FBA-4FAD-AF34-FE178311AD71}" type="presOf" srcId="{715ED9E0-1BAF-4576-9B4A-8BF97A6CFF76}" destId="{BB0A3146-40F8-401C-A464-571E744523B2}" srcOrd="0" destOrd="2" presId="urn:microsoft.com/office/officeart/2005/8/layout/vList2"/>
    <dgm:cxn modelId="{2E78C96A-5A02-4596-B0D0-4C0265451E13}" type="presOf" srcId="{1EF7CA0E-BE9B-45FD-96CA-2EC5F34376FC}" destId="{BB0A3146-40F8-401C-A464-571E744523B2}" srcOrd="0" destOrd="0" presId="urn:microsoft.com/office/officeart/2005/8/layout/vList2"/>
    <dgm:cxn modelId="{2D39CB6C-1C5E-443D-82A0-2636529F33AD}" type="presOf" srcId="{0C3533E2-6AEF-410C-93FC-2FAFE7F6E195}" destId="{BEC9AC49-93B3-42C2-825C-2B43E80DDD83}" srcOrd="0" destOrd="0" presId="urn:microsoft.com/office/officeart/2005/8/layout/vList2"/>
    <dgm:cxn modelId="{D766414F-B040-49C9-AADC-0BC42CACC9F2}" srcId="{3CDEE0C8-01B9-4FE5-8687-40CF9CA0FC46}" destId="{715ED9E0-1BAF-4576-9B4A-8BF97A6CFF76}" srcOrd="2" destOrd="0" parTransId="{76D3048A-9E04-4F0A-9B7F-3C3B0FD31220}" sibTransId="{005F21FA-F5BB-4032-B8B3-EA7CD2FECCCB}"/>
    <dgm:cxn modelId="{4E26E975-1879-41B7-AFDB-8A0F8AC1717A}" type="presOf" srcId="{EEA0A78F-C53F-47BA-B55F-208B90B3E607}" destId="{BB0A3146-40F8-401C-A464-571E744523B2}" srcOrd="0" destOrd="1" presId="urn:microsoft.com/office/officeart/2005/8/layout/vList2"/>
    <dgm:cxn modelId="{8F7DE980-99DF-41CA-98FD-CC73184846CA}" type="presOf" srcId="{5BAD4CCA-E2D2-4318-9D5E-EC41A8E6949B}" destId="{9A86D431-4931-4126-9197-46837D390EFC}" srcOrd="0" destOrd="1" presId="urn:microsoft.com/office/officeart/2005/8/layout/vList2"/>
    <dgm:cxn modelId="{E6685394-3F98-4C0A-AC89-743036D38495}" type="presOf" srcId="{3CDEE0C8-01B9-4FE5-8687-40CF9CA0FC46}" destId="{E971BB9F-4F4B-47C2-9506-C1470283AC8F}" srcOrd="0" destOrd="0" presId="urn:microsoft.com/office/officeart/2005/8/layout/vList2"/>
    <dgm:cxn modelId="{46D49F97-A936-4996-BB95-1E1E821846A3}" type="presOf" srcId="{AA72BBD2-A8CB-4DE6-AA25-58861040D55E}" destId="{9A86D431-4931-4126-9197-46837D390EFC}" srcOrd="0" destOrd="0" presId="urn:microsoft.com/office/officeart/2005/8/layout/vList2"/>
    <dgm:cxn modelId="{B864A4B7-2E72-4724-BD54-965957BAC204}" srcId="{3CDEE0C8-01B9-4FE5-8687-40CF9CA0FC46}" destId="{EEA0A78F-C53F-47BA-B55F-208B90B3E607}" srcOrd="1" destOrd="0" parTransId="{FCBC2331-DC01-4B9D-A309-E3B4CF67025C}" sibTransId="{CA33F26A-1DF4-490C-B75F-725380686177}"/>
    <dgm:cxn modelId="{38DCC7C8-91A2-4A48-BCB4-09C405706635}" srcId="{5024F0C5-0AAA-4E1D-8EA4-E7154F634C54}" destId="{AA72BBD2-A8CB-4DE6-AA25-58861040D55E}" srcOrd="0" destOrd="0" parTransId="{8AC9F4D4-7D24-41F8-BB06-DBC1F19812C2}" sibTransId="{F1EAA8E8-1390-427A-9118-FDFA2C2E5F9C}"/>
    <dgm:cxn modelId="{C85F23DB-6A21-4B3E-8760-FC8EBE61EC59}" type="presOf" srcId="{5024F0C5-0AAA-4E1D-8EA4-E7154F634C54}" destId="{F798F9CD-7D6C-4786-90F2-39CD9D409AA7}" srcOrd="0" destOrd="0" presId="urn:microsoft.com/office/officeart/2005/8/layout/vList2"/>
    <dgm:cxn modelId="{5D438EDF-00F1-4530-AAD9-AA5FE9543DCA}" srcId="{3CDEE0C8-01B9-4FE5-8687-40CF9CA0FC46}" destId="{1EF7CA0E-BE9B-45FD-96CA-2EC5F34376FC}" srcOrd="0" destOrd="0" parTransId="{9D454F8A-1C2F-4AE6-AE7E-8DDC608BD56C}" sibTransId="{A7E48A94-92A0-43E2-83A2-2346D24BE246}"/>
    <dgm:cxn modelId="{CFF3D57F-68F6-4C5C-8F42-78761AB84CC7}" type="presParOf" srcId="{BEC9AC49-93B3-42C2-825C-2B43E80DDD83}" destId="{F798F9CD-7D6C-4786-90F2-39CD9D409AA7}" srcOrd="0" destOrd="0" presId="urn:microsoft.com/office/officeart/2005/8/layout/vList2"/>
    <dgm:cxn modelId="{46C10A5E-F483-45CB-A456-AE14BEBD9B02}" type="presParOf" srcId="{BEC9AC49-93B3-42C2-825C-2B43E80DDD83}" destId="{9A86D431-4931-4126-9197-46837D390EFC}" srcOrd="1" destOrd="0" presId="urn:microsoft.com/office/officeart/2005/8/layout/vList2"/>
    <dgm:cxn modelId="{6B31A792-669F-4D0E-A5B9-1CD952AA39E3}" type="presParOf" srcId="{BEC9AC49-93B3-42C2-825C-2B43E80DDD83}" destId="{E971BB9F-4F4B-47C2-9506-C1470283AC8F}" srcOrd="2" destOrd="0" presId="urn:microsoft.com/office/officeart/2005/8/layout/vList2"/>
    <dgm:cxn modelId="{5195819D-9D8B-4331-AA85-D80720433244}" type="presParOf" srcId="{BEC9AC49-93B3-42C2-825C-2B43E80DDD83}" destId="{BB0A3146-40F8-401C-A464-571E744523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9A5F9-A447-4AAD-ACE8-A3BC2124D24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C987AE-6158-4CA8-9892-A2846D4A88B1}">
      <dgm:prSet/>
      <dgm:spPr/>
      <dgm:t>
        <a:bodyPr/>
        <a:lstStyle/>
        <a:p>
          <a:r>
            <a:rPr lang="en-US"/>
            <a:t>Plane, rectangle</a:t>
          </a:r>
        </a:p>
      </dgm:t>
    </dgm:pt>
    <dgm:pt modelId="{CFD71F02-0606-4507-ABCD-5399345A38D6}" type="parTrans" cxnId="{8DEBAF0B-EC8D-43AD-A079-DC9942F80912}">
      <dgm:prSet/>
      <dgm:spPr/>
      <dgm:t>
        <a:bodyPr/>
        <a:lstStyle/>
        <a:p>
          <a:endParaRPr lang="en-US"/>
        </a:p>
      </dgm:t>
    </dgm:pt>
    <dgm:pt modelId="{32A98A87-F924-43BF-9F58-B9FA8A371EF9}" type="sibTrans" cxnId="{8DEBAF0B-EC8D-43AD-A079-DC9942F80912}">
      <dgm:prSet/>
      <dgm:spPr/>
      <dgm:t>
        <a:bodyPr/>
        <a:lstStyle/>
        <a:p>
          <a:endParaRPr lang="en-US"/>
        </a:p>
      </dgm:t>
    </dgm:pt>
    <dgm:pt modelId="{0EF30C4B-D08E-46B1-A7F5-72AA0B164593}">
      <dgm:prSet/>
      <dgm:spPr/>
      <dgm:t>
        <a:bodyPr/>
        <a:lstStyle/>
        <a:p>
          <a:r>
            <a:rPr lang="en-US"/>
            <a:t>Triangle</a:t>
          </a:r>
        </a:p>
      </dgm:t>
    </dgm:pt>
    <dgm:pt modelId="{91A61CAC-D82C-47AD-8A7F-D8E08A1C4C2D}" type="parTrans" cxnId="{37F0710C-5558-4F4C-A981-DCD04F1D89E2}">
      <dgm:prSet/>
      <dgm:spPr/>
      <dgm:t>
        <a:bodyPr/>
        <a:lstStyle/>
        <a:p>
          <a:endParaRPr lang="en-US"/>
        </a:p>
      </dgm:t>
    </dgm:pt>
    <dgm:pt modelId="{B82AD5A6-E84A-4ACE-B82B-FD330353CE9D}" type="sibTrans" cxnId="{37F0710C-5558-4F4C-A981-DCD04F1D89E2}">
      <dgm:prSet/>
      <dgm:spPr/>
      <dgm:t>
        <a:bodyPr/>
        <a:lstStyle/>
        <a:p>
          <a:endParaRPr lang="en-US"/>
        </a:p>
      </dgm:t>
    </dgm:pt>
    <dgm:pt modelId="{E521D22E-7915-4276-BE3E-78328B457857}">
      <dgm:prSet/>
      <dgm:spPr/>
      <dgm:t>
        <a:bodyPr/>
        <a:lstStyle/>
        <a:p>
          <a:r>
            <a:rPr lang="en-US"/>
            <a:t>Ellipsoid</a:t>
          </a:r>
        </a:p>
      </dgm:t>
    </dgm:pt>
    <dgm:pt modelId="{B0CF2BBA-FA9F-4473-9E48-206EA1D439C5}" type="parTrans" cxnId="{4786D7DC-62E1-4747-8B62-66C09957ECE6}">
      <dgm:prSet/>
      <dgm:spPr/>
      <dgm:t>
        <a:bodyPr/>
        <a:lstStyle/>
        <a:p>
          <a:endParaRPr lang="en-US"/>
        </a:p>
      </dgm:t>
    </dgm:pt>
    <dgm:pt modelId="{52905011-5634-4BE0-806A-6908844B8F2B}" type="sibTrans" cxnId="{4786D7DC-62E1-4747-8B62-66C09957ECE6}">
      <dgm:prSet/>
      <dgm:spPr/>
      <dgm:t>
        <a:bodyPr/>
        <a:lstStyle/>
        <a:p>
          <a:endParaRPr lang="en-US"/>
        </a:p>
      </dgm:t>
    </dgm:pt>
    <dgm:pt modelId="{7337A44C-BBBC-4585-8206-B3DE2D75C576}">
      <dgm:prSet/>
      <dgm:spPr/>
      <dgm:t>
        <a:bodyPr/>
        <a:lstStyle/>
        <a:p>
          <a:r>
            <a:rPr lang="en-US"/>
            <a:t>Cylinder</a:t>
          </a:r>
        </a:p>
      </dgm:t>
    </dgm:pt>
    <dgm:pt modelId="{AD44D5D8-F8EE-4813-8E33-D18AC68CEEF7}" type="parTrans" cxnId="{72662D81-6702-4290-A415-E028F94281ED}">
      <dgm:prSet/>
      <dgm:spPr/>
      <dgm:t>
        <a:bodyPr/>
        <a:lstStyle/>
        <a:p>
          <a:endParaRPr lang="en-US"/>
        </a:p>
      </dgm:t>
    </dgm:pt>
    <dgm:pt modelId="{D1568C9B-B397-40DE-BD72-96FD0096CC35}" type="sibTrans" cxnId="{72662D81-6702-4290-A415-E028F94281ED}">
      <dgm:prSet/>
      <dgm:spPr/>
      <dgm:t>
        <a:bodyPr/>
        <a:lstStyle/>
        <a:p>
          <a:endParaRPr lang="en-US"/>
        </a:p>
      </dgm:t>
    </dgm:pt>
    <dgm:pt modelId="{4E0F3393-ACBF-4C79-9498-1512B28405D1}">
      <dgm:prSet/>
      <dgm:spPr/>
      <dgm:t>
        <a:bodyPr/>
        <a:lstStyle/>
        <a:p>
          <a:r>
            <a:rPr lang="en-US"/>
            <a:t>Cone</a:t>
          </a:r>
        </a:p>
      </dgm:t>
    </dgm:pt>
    <dgm:pt modelId="{41299D0E-5F36-48B9-9D23-AF5457095140}" type="parTrans" cxnId="{9B8B1F90-08C8-4B46-BD85-280D6AA7557C}">
      <dgm:prSet/>
      <dgm:spPr/>
      <dgm:t>
        <a:bodyPr/>
        <a:lstStyle/>
        <a:p>
          <a:endParaRPr lang="en-US"/>
        </a:p>
      </dgm:t>
    </dgm:pt>
    <dgm:pt modelId="{67776B38-28B4-4D39-B86D-8D0A26A85D5A}" type="sibTrans" cxnId="{9B8B1F90-08C8-4B46-BD85-280D6AA7557C}">
      <dgm:prSet/>
      <dgm:spPr/>
      <dgm:t>
        <a:bodyPr/>
        <a:lstStyle/>
        <a:p>
          <a:endParaRPr lang="en-US"/>
        </a:p>
      </dgm:t>
    </dgm:pt>
    <dgm:pt modelId="{4492EE59-E037-4CC9-8A5D-9C1011815FBC}" type="pres">
      <dgm:prSet presAssocID="{A569A5F9-A447-4AAD-ACE8-A3BC2124D247}" presName="Name0" presStyleCnt="0">
        <dgm:presLayoutVars>
          <dgm:dir/>
          <dgm:animLvl val="lvl"/>
          <dgm:resizeHandles val="exact"/>
        </dgm:presLayoutVars>
      </dgm:prSet>
      <dgm:spPr/>
    </dgm:pt>
    <dgm:pt modelId="{83C1D4C3-0028-40EB-87E6-7E458FCBC784}" type="pres">
      <dgm:prSet presAssocID="{D4C987AE-6158-4CA8-9892-A2846D4A88B1}" presName="linNode" presStyleCnt="0"/>
      <dgm:spPr/>
    </dgm:pt>
    <dgm:pt modelId="{E5966A32-DDD9-4BF2-920B-9362EFB52528}" type="pres">
      <dgm:prSet presAssocID="{D4C987AE-6158-4CA8-9892-A2846D4A88B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8FF1786-6EEA-44CB-A94F-D754B6FEA434}" type="pres">
      <dgm:prSet presAssocID="{32A98A87-F924-43BF-9F58-B9FA8A371EF9}" presName="sp" presStyleCnt="0"/>
      <dgm:spPr/>
    </dgm:pt>
    <dgm:pt modelId="{826FAEB3-D655-442F-B412-6FD8FE860A6C}" type="pres">
      <dgm:prSet presAssocID="{0EF30C4B-D08E-46B1-A7F5-72AA0B164593}" presName="linNode" presStyleCnt="0"/>
      <dgm:spPr/>
    </dgm:pt>
    <dgm:pt modelId="{465713E4-73EA-4EA7-967D-D87DA79B0DB5}" type="pres">
      <dgm:prSet presAssocID="{0EF30C4B-D08E-46B1-A7F5-72AA0B16459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CC6C7C0-1ACF-4550-87C6-C1A912877D86}" type="pres">
      <dgm:prSet presAssocID="{B82AD5A6-E84A-4ACE-B82B-FD330353CE9D}" presName="sp" presStyleCnt="0"/>
      <dgm:spPr/>
    </dgm:pt>
    <dgm:pt modelId="{050345C1-A2FA-4136-9E1F-7AAF11DA274D}" type="pres">
      <dgm:prSet presAssocID="{E521D22E-7915-4276-BE3E-78328B457857}" presName="linNode" presStyleCnt="0"/>
      <dgm:spPr/>
    </dgm:pt>
    <dgm:pt modelId="{E38156C1-CF9F-4A5B-93F7-725A51965DCD}" type="pres">
      <dgm:prSet presAssocID="{E521D22E-7915-4276-BE3E-78328B45785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9E312C6-869B-4095-A0E5-DF17A2EC0465}" type="pres">
      <dgm:prSet presAssocID="{52905011-5634-4BE0-806A-6908844B8F2B}" presName="sp" presStyleCnt="0"/>
      <dgm:spPr/>
    </dgm:pt>
    <dgm:pt modelId="{06A97F84-0AB7-48C2-A826-0A89F1DCEA32}" type="pres">
      <dgm:prSet presAssocID="{7337A44C-BBBC-4585-8206-B3DE2D75C576}" presName="linNode" presStyleCnt="0"/>
      <dgm:spPr/>
    </dgm:pt>
    <dgm:pt modelId="{1E7967AA-4AB4-44B1-9D52-24AF4F2FF8C4}" type="pres">
      <dgm:prSet presAssocID="{7337A44C-BBBC-4585-8206-B3DE2D75C57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8C695B4-AD30-4BD4-AFB3-3E716D44B633}" type="pres">
      <dgm:prSet presAssocID="{D1568C9B-B397-40DE-BD72-96FD0096CC35}" presName="sp" presStyleCnt="0"/>
      <dgm:spPr/>
    </dgm:pt>
    <dgm:pt modelId="{67D546BF-A2F2-4953-BBA3-B1AE5C659094}" type="pres">
      <dgm:prSet presAssocID="{4E0F3393-ACBF-4C79-9498-1512B28405D1}" presName="linNode" presStyleCnt="0"/>
      <dgm:spPr/>
    </dgm:pt>
    <dgm:pt modelId="{3F52BA91-5115-4575-AA19-A9305E28ABC3}" type="pres">
      <dgm:prSet presAssocID="{4E0F3393-ACBF-4C79-9498-1512B28405D1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DEBAF0B-EC8D-43AD-A079-DC9942F80912}" srcId="{A569A5F9-A447-4AAD-ACE8-A3BC2124D247}" destId="{D4C987AE-6158-4CA8-9892-A2846D4A88B1}" srcOrd="0" destOrd="0" parTransId="{CFD71F02-0606-4507-ABCD-5399345A38D6}" sibTransId="{32A98A87-F924-43BF-9F58-B9FA8A371EF9}"/>
    <dgm:cxn modelId="{37F0710C-5558-4F4C-A981-DCD04F1D89E2}" srcId="{A569A5F9-A447-4AAD-ACE8-A3BC2124D247}" destId="{0EF30C4B-D08E-46B1-A7F5-72AA0B164593}" srcOrd="1" destOrd="0" parTransId="{91A61CAC-D82C-47AD-8A7F-D8E08A1C4C2D}" sibTransId="{B82AD5A6-E84A-4ACE-B82B-FD330353CE9D}"/>
    <dgm:cxn modelId="{44CB197A-F4E8-4C8D-97BB-2DB7437F5B21}" type="presOf" srcId="{A569A5F9-A447-4AAD-ACE8-A3BC2124D247}" destId="{4492EE59-E037-4CC9-8A5D-9C1011815FBC}" srcOrd="0" destOrd="0" presId="urn:microsoft.com/office/officeart/2005/8/layout/vList5"/>
    <dgm:cxn modelId="{1DBA6F7A-F11A-478A-B8A5-ED9E3AD1D45D}" type="presOf" srcId="{7337A44C-BBBC-4585-8206-B3DE2D75C576}" destId="{1E7967AA-4AB4-44B1-9D52-24AF4F2FF8C4}" srcOrd="0" destOrd="0" presId="urn:microsoft.com/office/officeart/2005/8/layout/vList5"/>
    <dgm:cxn modelId="{72662D81-6702-4290-A415-E028F94281ED}" srcId="{A569A5F9-A447-4AAD-ACE8-A3BC2124D247}" destId="{7337A44C-BBBC-4585-8206-B3DE2D75C576}" srcOrd="3" destOrd="0" parTransId="{AD44D5D8-F8EE-4813-8E33-D18AC68CEEF7}" sibTransId="{D1568C9B-B397-40DE-BD72-96FD0096CC35}"/>
    <dgm:cxn modelId="{1A82F989-D0CF-4DD6-AD53-06578D370401}" type="presOf" srcId="{4E0F3393-ACBF-4C79-9498-1512B28405D1}" destId="{3F52BA91-5115-4575-AA19-A9305E28ABC3}" srcOrd="0" destOrd="0" presId="urn:microsoft.com/office/officeart/2005/8/layout/vList5"/>
    <dgm:cxn modelId="{B526EF8C-9C44-4431-BE22-C357B956A972}" type="presOf" srcId="{D4C987AE-6158-4CA8-9892-A2846D4A88B1}" destId="{E5966A32-DDD9-4BF2-920B-9362EFB52528}" srcOrd="0" destOrd="0" presId="urn:microsoft.com/office/officeart/2005/8/layout/vList5"/>
    <dgm:cxn modelId="{941C128E-3BFA-46F5-8180-20DF72F4BE76}" type="presOf" srcId="{0EF30C4B-D08E-46B1-A7F5-72AA0B164593}" destId="{465713E4-73EA-4EA7-967D-D87DA79B0DB5}" srcOrd="0" destOrd="0" presId="urn:microsoft.com/office/officeart/2005/8/layout/vList5"/>
    <dgm:cxn modelId="{9B8B1F90-08C8-4B46-BD85-280D6AA7557C}" srcId="{A569A5F9-A447-4AAD-ACE8-A3BC2124D247}" destId="{4E0F3393-ACBF-4C79-9498-1512B28405D1}" srcOrd="4" destOrd="0" parTransId="{41299D0E-5F36-48B9-9D23-AF5457095140}" sibTransId="{67776B38-28B4-4D39-B86D-8D0A26A85D5A}"/>
    <dgm:cxn modelId="{F40DEBCF-B845-4058-A478-1586762127B5}" type="presOf" srcId="{E521D22E-7915-4276-BE3E-78328B457857}" destId="{E38156C1-CF9F-4A5B-93F7-725A51965DCD}" srcOrd="0" destOrd="0" presId="urn:microsoft.com/office/officeart/2005/8/layout/vList5"/>
    <dgm:cxn modelId="{4786D7DC-62E1-4747-8B62-66C09957ECE6}" srcId="{A569A5F9-A447-4AAD-ACE8-A3BC2124D247}" destId="{E521D22E-7915-4276-BE3E-78328B457857}" srcOrd="2" destOrd="0" parTransId="{B0CF2BBA-FA9F-4473-9E48-206EA1D439C5}" sibTransId="{52905011-5634-4BE0-806A-6908844B8F2B}"/>
    <dgm:cxn modelId="{248DB313-26E5-4E28-9CD5-2EF2B895F09B}" type="presParOf" srcId="{4492EE59-E037-4CC9-8A5D-9C1011815FBC}" destId="{83C1D4C3-0028-40EB-87E6-7E458FCBC784}" srcOrd="0" destOrd="0" presId="urn:microsoft.com/office/officeart/2005/8/layout/vList5"/>
    <dgm:cxn modelId="{CBC9180B-8700-4E4F-91AE-4393D3A67011}" type="presParOf" srcId="{83C1D4C3-0028-40EB-87E6-7E458FCBC784}" destId="{E5966A32-DDD9-4BF2-920B-9362EFB52528}" srcOrd="0" destOrd="0" presId="urn:microsoft.com/office/officeart/2005/8/layout/vList5"/>
    <dgm:cxn modelId="{F60E3BFF-2026-4EF5-8124-889F9BDC96E7}" type="presParOf" srcId="{4492EE59-E037-4CC9-8A5D-9C1011815FBC}" destId="{58FF1786-6EEA-44CB-A94F-D754B6FEA434}" srcOrd="1" destOrd="0" presId="urn:microsoft.com/office/officeart/2005/8/layout/vList5"/>
    <dgm:cxn modelId="{AD1F5B25-31BA-43A0-8138-00645F0503B2}" type="presParOf" srcId="{4492EE59-E037-4CC9-8A5D-9C1011815FBC}" destId="{826FAEB3-D655-442F-B412-6FD8FE860A6C}" srcOrd="2" destOrd="0" presId="urn:microsoft.com/office/officeart/2005/8/layout/vList5"/>
    <dgm:cxn modelId="{4D4BDB98-A314-4C77-9946-6622DE1BB93F}" type="presParOf" srcId="{826FAEB3-D655-442F-B412-6FD8FE860A6C}" destId="{465713E4-73EA-4EA7-967D-D87DA79B0DB5}" srcOrd="0" destOrd="0" presId="urn:microsoft.com/office/officeart/2005/8/layout/vList5"/>
    <dgm:cxn modelId="{3BD5969E-4487-43A5-A10D-871C2E2F9333}" type="presParOf" srcId="{4492EE59-E037-4CC9-8A5D-9C1011815FBC}" destId="{0CC6C7C0-1ACF-4550-87C6-C1A912877D86}" srcOrd="3" destOrd="0" presId="urn:microsoft.com/office/officeart/2005/8/layout/vList5"/>
    <dgm:cxn modelId="{99FE8C8D-7BE4-4590-A9EB-57830696EA70}" type="presParOf" srcId="{4492EE59-E037-4CC9-8A5D-9C1011815FBC}" destId="{050345C1-A2FA-4136-9E1F-7AAF11DA274D}" srcOrd="4" destOrd="0" presId="urn:microsoft.com/office/officeart/2005/8/layout/vList5"/>
    <dgm:cxn modelId="{FAD6BC22-A909-4069-938E-036665CCB5EE}" type="presParOf" srcId="{050345C1-A2FA-4136-9E1F-7AAF11DA274D}" destId="{E38156C1-CF9F-4A5B-93F7-725A51965DCD}" srcOrd="0" destOrd="0" presId="urn:microsoft.com/office/officeart/2005/8/layout/vList5"/>
    <dgm:cxn modelId="{A4B80FEE-29DF-41C6-883C-87BAB9D30B74}" type="presParOf" srcId="{4492EE59-E037-4CC9-8A5D-9C1011815FBC}" destId="{19E312C6-869B-4095-A0E5-DF17A2EC0465}" srcOrd="5" destOrd="0" presId="urn:microsoft.com/office/officeart/2005/8/layout/vList5"/>
    <dgm:cxn modelId="{AF97522E-F484-403B-9D6A-A7DB983ECF02}" type="presParOf" srcId="{4492EE59-E037-4CC9-8A5D-9C1011815FBC}" destId="{06A97F84-0AB7-48C2-A826-0A89F1DCEA32}" srcOrd="6" destOrd="0" presId="urn:microsoft.com/office/officeart/2005/8/layout/vList5"/>
    <dgm:cxn modelId="{9588EDC8-ED1C-4FC0-8844-26C21751AE5C}" type="presParOf" srcId="{06A97F84-0AB7-48C2-A826-0A89F1DCEA32}" destId="{1E7967AA-4AB4-44B1-9D52-24AF4F2FF8C4}" srcOrd="0" destOrd="0" presId="urn:microsoft.com/office/officeart/2005/8/layout/vList5"/>
    <dgm:cxn modelId="{A636C093-FC49-4CA2-8612-BDEF3CD72C0F}" type="presParOf" srcId="{4492EE59-E037-4CC9-8A5D-9C1011815FBC}" destId="{C8C695B4-AD30-4BD4-AFB3-3E716D44B633}" srcOrd="7" destOrd="0" presId="urn:microsoft.com/office/officeart/2005/8/layout/vList5"/>
    <dgm:cxn modelId="{6D92AE09-2539-458B-91B2-7EE8400B098B}" type="presParOf" srcId="{4492EE59-E037-4CC9-8A5D-9C1011815FBC}" destId="{67D546BF-A2F2-4953-BBA3-B1AE5C659094}" srcOrd="8" destOrd="0" presId="urn:microsoft.com/office/officeart/2005/8/layout/vList5"/>
    <dgm:cxn modelId="{FF766AD4-C3A4-4A81-A71A-31CD4525E120}" type="presParOf" srcId="{67D546BF-A2F2-4953-BBA3-B1AE5C659094}" destId="{3F52BA91-5115-4575-AA19-A9305E28AB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A829B4-A514-42B0-A48A-4A40E2C0B9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0421910-19DB-42CE-8218-8B553DE095CA}">
      <dgm:prSet/>
      <dgm:spPr/>
      <dgm:t>
        <a:bodyPr/>
        <a:lstStyle/>
        <a:p>
          <a:r>
            <a:rPr lang="en-US"/>
            <a:t>Light is the source of photon distributions in a rendered scene.</a:t>
          </a:r>
        </a:p>
      </dgm:t>
    </dgm:pt>
    <dgm:pt modelId="{FF4898AA-C5D7-452C-A7BF-9D1ACFA3345A}" type="parTrans" cxnId="{9B705D73-7ACD-4AC8-A56E-FDC41DCB529B}">
      <dgm:prSet/>
      <dgm:spPr/>
      <dgm:t>
        <a:bodyPr/>
        <a:lstStyle/>
        <a:p>
          <a:endParaRPr lang="en-US"/>
        </a:p>
      </dgm:t>
    </dgm:pt>
    <dgm:pt modelId="{37BE396C-3538-4955-9485-C102F406E5E9}" type="sibTrans" cxnId="{9B705D73-7ACD-4AC8-A56E-FDC41DCB529B}">
      <dgm:prSet/>
      <dgm:spPr/>
      <dgm:t>
        <a:bodyPr/>
        <a:lstStyle/>
        <a:p>
          <a:endParaRPr lang="en-US"/>
        </a:p>
      </dgm:t>
    </dgm:pt>
    <dgm:pt modelId="{49EED1F7-ED3D-4F54-B6A9-7CE95DE852A4}">
      <dgm:prSet/>
      <dgm:spPr/>
      <dgm:t>
        <a:bodyPr/>
        <a:lstStyle/>
        <a:p>
          <a:r>
            <a:rPr lang="en-US"/>
            <a:t>Some materials can act as light sources. It can emit light under some conditions. </a:t>
          </a:r>
        </a:p>
      </dgm:t>
    </dgm:pt>
    <dgm:pt modelId="{96BD5847-1932-40C2-B0EB-ECAFEEB94AF8}" type="parTrans" cxnId="{084C50C4-C8B3-4D26-819D-3E7A1EDD0AAD}">
      <dgm:prSet/>
      <dgm:spPr/>
      <dgm:t>
        <a:bodyPr/>
        <a:lstStyle/>
        <a:p>
          <a:endParaRPr lang="en-US"/>
        </a:p>
      </dgm:t>
    </dgm:pt>
    <dgm:pt modelId="{C4FDE27A-6699-4338-BA4A-248CF3591DB3}" type="sibTrans" cxnId="{084C50C4-C8B3-4D26-819D-3E7A1EDD0AAD}">
      <dgm:prSet/>
      <dgm:spPr/>
      <dgm:t>
        <a:bodyPr/>
        <a:lstStyle/>
        <a:p>
          <a:endParaRPr lang="en-US"/>
        </a:p>
      </dgm:t>
    </dgm:pt>
    <dgm:pt modelId="{C77217CD-3AFA-44A1-A282-4582D82739D2}">
      <dgm:prSet/>
      <dgm:spPr/>
      <dgm:t>
        <a:bodyPr/>
        <a:lstStyle/>
        <a:p>
          <a:r>
            <a:rPr lang="en-US"/>
            <a:t>Light sources have properties such as intensity, color, size and shape.</a:t>
          </a:r>
        </a:p>
      </dgm:t>
    </dgm:pt>
    <dgm:pt modelId="{8F5E6586-0644-4F46-9CD0-4E68A4E199F8}" type="parTrans" cxnId="{E502ED20-6BA2-42FA-A51D-016CB1E8767A}">
      <dgm:prSet/>
      <dgm:spPr/>
      <dgm:t>
        <a:bodyPr/>
        <a:lstStyle/>
        <a:p>
          <a:endParaRPr lang="en-US"/>
        </a:p>
      </dgm:t>
    </dgm:pt>
    <dgm:pt modelId="{A3454564-E4C8-4013-8C63-677A52A65AFE}" type="sibTrans" cxnId="{E502ED20-6BA2-42FA-A51D-016CB1E8767A}">
      <dgm:prSet/>
      <dgm:spPr/>
      <dgm:t>
        <a:bodyPr/>
        <a:lstStyle/>
        <a:p>
          <a:endParaRPr lang="en-US"/>
        </a:p>
      </dgm:t>
    </dgm:pt>
    <dgm:pt modelId="{4195C4F3-0D8D-40A5-A7E6-1206AD11E6E1}">
      <dgm:prSet/>
      <dgm:spPr/>
      <dgm:t>
        <a:bodyPr/>
        <a:lstStyle/>
        <a:p>
          <a:r>
            <a:rPr lang="en-US"/>
            <a:t>Light can be measured by using special devices to capture radiance distribution under the environment (advanced topic).</a:t>
          </a:r>
        </a:p>
      </dgm:t>
    </dgm:pt>
    <dgm:pt modelId="{BC1D53DF-AC5E-452B-9A8F-7EDD0FDF7FD1}" type="parTrans" cxnId="{35E40DF6-7DCC-4601-A867-CBDAFDF33D15}">
      <dgm:prSet/>
      <dgm:spPr/>
      <dgm:t>
        <a:bodyPr/>
        <a:lstStyle/>
        <a:p>
          <a:endParaRPr lang="en-US"/>
        </a:p>
      </dgm:t>
    </dgm:pt>
    <dgm:pt modelId="{7B14D4D9-3C72-4C32-B959-7E9EC982511C}" type="sibTrans" cxnId="{35E40DF6-7DCC-4601-A867-CBDAFDF33D15}">
      <dgm:prSet/>
      <dgm:spPr/>
      <dgm:t>
        <a:bodyPr/>
        <a:lstStyle/>
        <a:p>
          <a:endParaRPr lang="en-US"/>
        </a:p>
      </dgm:t>
    </dgm:pt>
    <dgm:pt modelId="{59889613-C5E5-48FB-8FEB-EEAF7FC36477}" type="pres">
      <dgm:prSet presAssocID="{A5A829B4-A514-42B0-A48A-4A40E2C0B9B6}" presName="root" presStyleCnt="0">
        <dgm:presLayoutVars>
          <dgm:dir/>
          <dgm:resizeHandles val="exact"/>
        </dgm:presLayoutVars>
      </dgm:prSet>
      <dgm:spPr/>
    </dgm:pt>
    <dgm:pt modelId="{E30546C0-F1A1-460E-9E0A-C6D5BA30541D}" type="pres">
      <dgm:prSet presAssocID="{A5A829B4-A514-42B0-A48A-4A40E2C0B9B6}" presName="container" presStyleCnt="0">
        <dgm:presLayoutVars>
          <dgm:dir/>
          <dgm:resizeHandles val="exact"/>
        </dgm:presLayoutVars>
      </dgm:prSet>
      <dgm:spPr/>
    </dgm:pt>
    <dgm:pt modelId="{6A3D937D-F370-4FE2-9180-3D07BD6BE4DE}" type="pres">
      <dgm:prSet presAssocID="{30421910-19DB-42CE-8218-8B553DE095CA}" presName="compNode" presStyleCnt="0"/>
      <dgm:spPr/>
    </dgm:pt>
    <dgm:pt modelId="{D796C867-4F6E-4259-8CE6-BE2BC579FC86}" type="pres">
      <dgm:prSet presAssocID="{30421910-19DB-42CE-8218-8B553DE095CA}" presName="iconBgRect" presStyleLbl="bgShp" presStyleIdx="0" presStyleCnt="4"/>
      <dgm:spPr/>
    </dgm:pt>
    <dgm:pt modelId="{3D2AC26D-C91C-46B2-B21C-B833865613C5}" type="pres">
      <dgm:prSet presAssocID="{30421910-19DB-42CE-8218-8B553DE095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ECFAF00C-C302-47E7-83D6-4C76EAAAB378}" type="pres">
      <dgm:prSet presAssocID="{30421910-19DB-42CE-8218-8B553DE095CA}" presName="spaceRect" presStyleCnt="0"/>
      <dgm:spPr/>
    </dgm:pt>
    <dgm:pt modelId="{EE8256EC-7105-4BD5-81CA-AF66752A005C}" type="pres">
      <dgm:prSet presAssocID="{30421910-19DB-42CE-8218-8B553DE095CA}" presName="textRect" presStyleLbl="revTx" presStyleIdx="0" presStyleCnt="4">
        <dgm:presLayoutVars>
          <dgm:chMax val="1"/>
          <dgm:chPref val="1"/>
        </dgm:presLayoutVars>
      </dgm:prSet>
      <dgm:spPr/>
    </dgm:pt>
    <dgm:pt modelId="{888421D0-2ED1-4641-AB5F-C906DF580EF4}" type="pres">
      <dgm:prSet presAssocID="{37BE396C-3538-4955-9485-C102F406E5E9}" presName="sibTrans" presStyleLbl="sibTrans2D1" presStyleIdx="0" presStyleCnt="0"/>
      <dgm:spPr/>
    </dgm:pt>
    <dgm:pt modelId="{D5C5FA01-CAEB-4ED1-B541-D79AE4E23DDE}" type="pres">
      <dgm:prSet presAssocID="{49EED1F7-ED3D-4F54-B6A9-7CE95DE852A4}" presName="compNode" presStyleCnt="0"/>
      <dgm:spPr/>
    </dgm:pt>
    <dgm:pt modelId="{9F0D01A0-C509-4625-89D8-26E6F6910280}" type="pres">
      <dgm:prSet presAssocID="{49EED1F7-ED3D-4F54-B6A9-7CE95DE852A4}" presName="iconBgRect" presStyleLbl="bgShp" presStyleIdx="1" presStyleCnt="4"/>
      <dgm:spPr/>
    </dgm:pt>
    <dgm:pt modelId="{581A2B9F-3B23-431F-8D5D-19A29D0E1F25}" type="pres">
      <dgm:prSet presAssocID="{49EED1F7-ED3D-4F54-B6A9-7CE95DE852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hlight"/>
        </a:ext>
      </dgm:extLst>
    </dgm:pt>
    <dgm:pt modelId="{CAE95963-B13C-42DD-8E78-D4A27D8EA69C}" type="pres">
      <dgm:prSet presAssocID="{49EED1F7-ED3D-4F54-B6A9-7CE95DE852A4}" presName="spaceRect" presStyleCnt="0"/>
      <dgm:spPr/>
    </dgm:pt>
    <dgm:pt modelId="{039CD5D2-EE10-44A8-BC20-EB882E6DDB30}" type="pres">
      <dgm:prSet presAssocID="{49EED1F7-ED3D-4F54-B6A9-7CE95DE852A4}" presName="textRect" presStyleLbl="revTx" presStyleIdx="1" presStyleCnt="4">
        <dgm:presLayoutVars>
          <dgm:chMax val="1"/>
          <dgm:chPref val="1"/>
        </dgm:presLayoutVars>
      </dgm:prSet>
      <dgm:spPr/>
    </dgm:pt>
    <dgm:pt modelId="{F0AC8620-2088-491B-8EAA-97D9C70F952A}" type="pres">
      <dgm:prSet presAssocID="{C4FDE27A-6699-4338-BA4A-248CF3591DB3}" presName="sibTrans" presStyleLbl="sibTrans2D1" presStyleIdx="0" presStyleCnt="0"/>
      <dgm:spPr/>
    </dgm:pt>
    <dgm:pt modelId="{574F32CD-F489-49E9-8300-E3B5CA0FF592}" type="pres">
      <dgm:prSet presAssocID="{C77217CD-3AFA-44A1-A282-4582D82739D2}" presName="compNode" presStyleCnt="0"/>
      <dgm:spPr/>
    </dgm:pt>
    <dgm:pt modelId="{34262B90-737C-4A3C-9D44-EBD6CC340C6B}" type="pres">
      <dgm:prSet presAssocID="{C77217CD-3AFA-44A1-A282-4582D82739D2}" presName="iconBgRect" presStyleLbl="bgShp" presStyleIdx="2" presStyleCnt="4"/>
      <dgm:spPr/>
    </dgm:pt>
    <dgm:pt modelId="{C4E4A6B3-1513-48E3-846B-76942B7BE38F}" type="pres">
      <dgm:prSet presAssocID="{C77217CD-3AFA-44A1-A282-4582D82739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326EA006-1E54-445E-A1DB-D203548A79CD}" type="pres">
      <dgm:prSet presAssocID="{C77217CD-3AFA-44A1-A282-4582D82739D2}" presName="spaceRect" presStyleCnt="0"/>
      <dgm:spPr/>
    </dgm:pt>
    <dgm:pt modelId="{DED6920E-F42F-4413-A575-4B977C4EE24D}" type="pres">
      <dgm:prSet presAssocID="{C77217CD-3AFA-44A1-A282-4582D82739D2}" presName="textRect" presStyleLbl="revTx" presStyleIdx="2" presStyleCnt="4">
        <dgm:presLayoutVars>
          <dgm:chMax val="1"/>
          <dgm:chPref val="1"/>
        </dgm:presLayoutVars>
      </dgm:prSet>
      <dgm:spPr/>
    </dgm:pt>
    <dgm:pt modelId="{5D70390C-AF45-4986-B37D-8310FE674901}" type="pres">
      <dgm:prSet presAssocID="{A3454564-E4C8-4013-8C63-677A52A65AFE}" presName="sibTrans" presStyleLbl="sibTrans2D1" presStyleIdx="0" presStyleCnt="0"/>
      <dgm:spPr/>
    </dgm:pt>
    <dgm:pt modelId="{4C47477C-02A3-4471-81EB-4AE00F3D2AD9}" type="pres">
      <dgm:prSet presAssocID="{4195C4F3-0D8D-40A5-A7E6-1206AD11E6E1}" presName="compNode" presStyleCnt="0"/>
      <dgm:spPr/>
    </dgm:pt>
    <dgm:pt modelId="{A3EDCCCB-C508-45D8-886F-D6E213F7EF69}" type="pres">
      <dgm:prSet presAssocID="{4195C4F3-0D8D-40A5-A7E6-1206AD11E6E1}" presName="iconBgRect" presStyleLbl="bgShp" presStyleIdx="3" presStyleCnt="4"/>
      <dgm:spPr/>
    </dgm:pt>
    <dgm:pt modelId="{0F483931-6652-410D-A4B8-58BE2D32C927}" type="pres">
      <dgm:prSet presAssocID="{4195C4F3-0D8D-40A5-A7E6-1206AD11E6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ECADF5CC-DEE5-4002-BAF1-07734848F163}" type="pres">
      <dgm:prSet presAssocID="{4195C4F3-0D8D-40A5-A7E6-1206AD11E6E1}" presName="spaceRect" presStyleCnt="0"/>
      <dgm:spPr/>
    </dgm:pt>
    <dgm:pt modelId="{9AE6ACBE-B115-46B7-A126-4EC065A54BEF}" type="pres">
      <dgm:prSet presAssocID="{4195C4F3-0D8D-40A5-A7E6-1206AD11E6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D22303-6FEE-4A6B-9703-6B995D168B33}" type="presOf" srcId="{4195C4F3-0D8D-40A5-A7E6-1206AD11E6E1}" destId="{9AE6ACBE-B115-46B7-A126-4EC065A54BEF}" srcOrd="0" destOrd="0" presId="urn:microsoft.com/office/officeart/2018/2/layout/IconCircleList"/>
    <dgm:cxn modelId="{BFCE800B-CA69-45B1-B64D-E98A8BDFC161}" type="presOf" srcId="{30421910-19DB-42CE-8218-8B553DE095CA}" destId="{EE8256EC-7105-4BD5-81CA-AF66752A005C}" srcOrd="0" destOrd="0" presId="urn:microsoft.com/office/officeart/2018/2/layout/IconCircleList"/>
    <dgm:cxn modelId="{E502ED20-6BA2-42FA-A51D-016CB1E8767A}" srcId="{A5A829B4-A514-42B0-A48A-4A40E2C0B9B6}" destId="{C77217CD-3AFA-44A1-A282-4582D82739D2}" srcOrd="2" destOrd="0" parTransId="{8F5E6586-0644-4F46-9CD0-4E68A4E199F8}" sibTransId="{A3454564-E4C8-4013-8C63-677A52A65AFE}"/>
    <dgm:cxn modelId="{3C82986E-4A12-4D55-8DE7-4F589110FCC2}" type="presOf" srcId="{A3454564-E4C8-4013-8C63-677A52A65AFE}" destId="{5D70390C-AF45-4986-B37D-8310FE674901}" srcOrd="0" destOrd="0" presId="urn:microsoft.com/office/officeart/2018/2/layout/IconCircleList"/>
    <dgm:cxn modelId="{9B705D73-7ACD-4AC8-A56E-FDC41DCB529B}" srcId="{A5A829B4-A514-42B0-A48A-4A40E2C0B9B6}" destId="{30421910-19DB-42CE-8218-8B553DE095CA}" srcOrd="0" destOrd="0" parTransId="{FF4898AA-C5D7-452C-A7BF-9D1ACFA3345A}" sibTransId="{37BE396C-3538-4955-9485-C102F406E5E9}"/>
    <dgm:cxn modelId="{8738677C-6CD1-4FE6-BCEA-D67DBC979797}" type="presOf" srcId="{C4FDE27A-6699-4338-BA4A-248CF3591DB3}" destId="{F0AC8620-2088-491B-8EAA-97D9C70F952A}" srcOrd="0" destOrd="0" presId="urn:microsoft.com/office/officeart/2018/2/layout/IconCircleList"/>
    <dgm:cxn modelId="{F60B7B9C-9B0E-4A59-B31D-CAB5DEAB34B6}" type="presOf" srcId="{37BE396C-3538-4955-9485-C102F406E5E9}" destId="{888421D0-2ED1-4641-AB5F-C906DF580EF4}" srcOrd="0" destOrd="0" presId="urn:microsoft.com/office/officeart/2018/2/layout/IconCircleList"/>
    <dgm:cxn modelId="{743DD7BF-0D94-4CB8-A67F-9108D470A7E7}" type="presOf" srcId="{49EED1F7-ED3D-4F54-B6A9-7CE95DE852A4}" destId="{039CD5D2-EE10-44A8-BC20-EB882E6DDB30}" srcOrd="0" destOrd="0" presId="urn:microsoft.com/office/officeart/2018/2/layout/IconCircleList"/>
    <dgm:cxn modelId="{084C50C4-C8B3-4D26-819D-3E7A1EDD0AAD}" srcId="{A5A829B4-A514-42B0-A48A-4A40E2C0B9B6}" destId="{49EED1F7-ED3D-4F54-B6A9-7CE95DE852A4}" srcOrd="1" destOrd="0" parTransId="{96BD5847-1932-40C2-B0EB-ECAFEEB94AF8}" sibTransId="{C4FDE27A-6699-4338-BA4A-248CF3591DB3}"/>
    <dgm:cxn modelId="{D69CB4CC-ABB2-4DDD-B1A8-080DC27B29FC}" type="presOf" srcId="{A5A829B4-A514-42B0-A48A-4A40E2C0B9B6}" destId="{59889613-C5E5-48FB-8FEB-EEAF7FC36477}" srcOrd="0" destOrd="0" presId="urn:microsoft.com/office/officeart/2018/2/layout/IconCircleList"/>
    <dgm:cxn modelId="{492C81DA-F377-4A49-9029-5FC56C6FC564}" type="presOf" srcId="{C77217CD-3AFA-44A1-A282-4582D82739D2}" destId="{DED6920E-F42F-4413-A575-4B977C4EE24D}" srcOrd="0" destOrd="0" presId="urn:microsoft.com/office/officeart/2018/2/layout/IconCircleList"/>
    <dgm:cxn modelId="{35E40DF6-7DCC-4601-A867-CBDAFDF33D15}" srcId="{A5A829B4-A514-42B0-A48A-4A40E2C0B9B6}" destId="{4195C4F3-0D8D-40A5-A7E6-1206AD11E6E1}" srcOrd="3" destOrd="0" parTransId="{BC1D53DF-AC5E-452B-9A8F-7EDD0FDF7FD1}" sibTransId="{7B14D4D9-3C72-4C32-B959-7E9EC982511C}"/>
    <dgm:cxn modelId="{5284D309-8B05-4E82-9270-C285AD7840FC}" type="presParOf" srcId="{59889613-C5E5-48FB-8FEB-EEAF7FC36477}" destId="{E30546C0-F1A1-460E-9E0A-C6D5BA30541D}" srcOrd="0" destOrd="0" presId="urn:microsoft.com/office/officeart/2018/2/layout/IconCircleList"/>
    <dgm:cxn modelId="{472CC0FF-BC31-4814-BAAF-3C2FDAB4AB97}" type="presParOf" srcId="{E30546C0-F1A1-460E-9E0A-C6D5BA30541D}" destId="{6A3D937D-F370-4FE2-9180-3D07BD6BE4DE}" srcOrd="0" destOrd="0" presId="urn:microsoft.com/office/officeart/2018/2/layout/IconCircleList"/>
    <dgm:cxn modelId="{08DCB38A-D690-4CE3-A22A-2650682C6ACB}" type="presParOf" srcId="{6A3D937D-F370-4FE2-9180-3D07BD6BE4DE}" destId="{D796C867-4F6E-4259-8CE6-BE2BC579FC86}" srcOrd="0" destOrd="0" presId="urn:microsoft.com/office/officeart/2018/2/layout/IconCircleList"/>
    <dgm:cxn modelId="{54079075-BD71-42C5-959A-A757C9B00EA7}" type="presParOf" srcId="{6A3D937D-F370-4FE2-9180-3D07BD6BE4DE}" destId="{3D2AC26D-C91C-46B2-B21C-B833865613C5}" srcOrd="1" destOrd="0" presId="urn:microsoft.com/office/officeart/2018/2/layout/IconCircleList"/>
    <dgm:cxn modelId="{3C7FA4C7-8F3B-4F44-9BCA-810CDBAA9021}" type="presParOf" srcId="{6A3D937D-F370-4FE2-9180-3D07BD6BE4DE}" destId="{ECFAF00C-C302-47E7-83D6-4C76EAAAB378}" srcOrd="2" destOrd="0" presId="urn:microsoft.com/office/officeart/2018/2/layout/IconCircleList"/>
    <dgm:cxn modelId="{E6EB8AB1-4940-4155-87A9-74B12DE829A8}" type="presParOf" srcId="{6A3D937D-F370-4FE2-9180-3D07BD6BE4DE}" destId="{EE8256EC-7105-4BD5-81CA-AF66752A005C}" srcOrd="3" destOrd="0" presId="urn:microsoft.com/office/officeart/2018/2/layout/IconCircleList"/>
    <dgm:cxn modelId="{6B42A989-7DFD-4622-A870-7CABA4BD017A}" type="presParOf" srcId="{E30546C0-F1A1-460E-9E0A-C6D5BA30541D}" destId="{888421D0-2ED1-4641-AB5F-C906DF580EF4}" srcOrd="1" destOrd="0" presId="urn:microsoft.com/office/officeart/2018/2/layout/IconCircleList"/>
    <dgm:cxn modelId="{AAC3FCE6-70E7-4033-9D3F-F0705790E675}" type="presParOf" srcId="{E30546C0-F1A1-460E-9E0A-C6D5BA30541D}" destId="{D5C5FA01-CAEB-4ED1-B541-D79AE4E23DDE}" srcOrd="2" destOrd="0" presId="urn:microsoft.com/office/officeart/2018/2/layout/IconCircleList"/>
    <dgm:cxn modelId="{0CDA758B-A842-418D-93CD-1798BF0FFAB2}" type="presParOf" srcId="{D5C5FA01-CAEB-4ED1-B541-D79AE4E23DDE}" destId="{9F0D01A0-C509-4625-89D8-26E6F6910280}" srcOrd="0" destOrd="0" presId="urn:microsoft.com/office/officeart/2018/2/layout/IconCircleList"/>
    <dgm:cxn modelId="{3D2C269C-F35B-4258-955A-116E128CDAE6}" type="presParOf" srcId="{D5C5FA01-CAEB-4ED1-B541-D79AE4E23DDE}" destId="{581A2B9F-3B23-431F-8D5D-19A29D0E1F25}" srcOrd="1" destOrd="0" presId="urn:microsoft.com/office/officeart/2018/2/layout/IconCircleList"/>
    <dgm:cxn modelId="{AD050CB1-9E1F-47D7-8610-4E1734B6C91B}" type="presParOf" srcId="{D5C5FA01-CAEB-4ED1-B541-D79AE4E23DDE}" destId="{CAE95963-B13C-42DD-8E78-D4A27D8EA69C}" srcOrd="2" destOrd="0" presId="urn:microsoft.com/office/officeart/2018/2/layout/IconCircleList"/>
    <dgm:cxn modelId="{D4FB3303-D489-4D27-B66B-161077E9297D}" type="presParOf" srcId="{D5C5FA01-CAEB-4ED1-B541-D79AE4E23DDE}" destId="{039CD5D2-EE10-44A8-BC20-EB882E6DDB30}" srcOrd="3" destOrd="0" presId="urn:microsoft.com/office/officeart/2018/2/layout/IconCircleList"/>
    <dgm:cxn modelId="{FE1896E2-ADA4-42B5-B5D8-60AD7EF4E725}" type="presParOf" srcId="{E30546C0-F1A1-460E-9E0A-C6D5BA30541D}" destId="{F0AC8620-2088-491B-8EAA-97D9C70F952A}" srcOrd="3" destOrd="0" presId="urn:microsoft.com/office/officeart/2018/2/layout/IconCircleList"/>
    <dgm:cxn modelId="{CD5C4FAA-B319-4AF1-B461-EA8DAE61AED9}" type="presParOf" srcId="{E30546C0-F1A1-460E-9E0A-C6D5BA30541D}" destId="{574F32CD-F489-49E9-8300-E3B5CA0FF592}" srcOrd="4" destOrd="0" presId="urn:microsoft.com/office/officeart/2018/2/layout/IconCircleList"/>
    <dgm:cxn modelId="{3B8EC89B-5A8A-448D-B880-902C2F0235DC}" type="presParOf" srcId="{574F32CD-F489-49E9-8300-E3B5CA0FF592}" destId="{34262B90-737C-4A3C-9D44-EBD6CC340C6B}" srcOrd="0" destOrd="0" presId="urn:microsoft.com/office/officeart/2018/2/layout/IconCircleList"/>
    <dgm:cxn modelId="{B891E1A4-46E2-4EE0-8DF3-4DA9AD4B4166}" type="presParOf" srcId="{574F32CD-F489-49E9-8300-E3B5CA0FF592}" destId="{C4E4A6B3-1513-48E3-846B-76942B7BE38F}" srcOrd="1" destOrd="0" presId="urn:microsoft.com/office/officeart/2018/2/layout/IconCircleList"/>
    <dgm:cxn modelId="{91BAE378-063A-440D-A353-70DB03F7C7D9}" type="presParOf" srcId="{574F32CD-F489-49E9-8300-E3B5CA0FF592}" destId="{326EA006-1E54-445E-A1DB-D203548A79CD}" srcOrd="2" destOrd="0" presId="urn:microsoft.com/office/officeart/2018/2/layout/IconCircleList"/>
    <dgm:cxn modelId="{539DCF68-EBE3-4994-95C8-D5C718A52CB5}" type="presParOf" srcId="{574F32CD-F489-49E9-8300-E3B5CA0FF592}" destId="{DED6920E-F42F-4413-A575-4B977C4EE24D}" srcOrd="3" destOrd="0" presId="urn:microsoft.com/office/officeart/2018/2/layout/IconCircleList"/>
    <dgm:cxn modelId="{02178675-8E09-49F0-8E8D-0B7EF2847DBC}" type="presParOf" srcId="{E30546C0-F1A1-460E-9E0A-C6D5BA30541D}" destId="{5D70390C-AF45-4986-B37D-8310FE674901}" srcOrd="5" destOrd="0" presId="urn:microsoft.com/office/officeart/2018/2/layout/IconCircleList"/>
    <dgm:cxn modelId="{4A1775B3-7481-43A5-A919-B8F7A963881A}" type="presParOf" srcId="{E30546C0-F1A1-460E-9E0A-C6D5BA30541D}" destId="{4C47477C-02A3-4471-81EB-4AE00F3D2AD9}" srcOrd="6" destOrd="0" presId="urn:microsoft.com/office/officeart/2018/2/layout/IconCircleList"/>
    <dgm:cxn modelId="{825F7C78-A92E-438A-9FE3-B47A8E5791BD}" type="presParOf" srcId="{4C47477C-02A3-4471-81EB-4AE00F3D2AD9}" destId="{A3EDCCCB-C508-45D8-886F-D6E213F7EF69}" srcOrd="0" destOrd="0" presId="urn:microsoft.com/office/officeart/2018/2/layout/IconCircleList"/>
    <dgm:cxn modelId="{860C9FFB-9760-4F41-8BDD-D6055C907F2B}" type="presParOf" srcId="{4C47477C-02A3-4471-81EB-4AE00F3D2AD9}" destId="{0F483931-6652-410D-A4B8-58BE2D32C927}" srcOrd="1" destOrd="0" presId="urn:microsoft.com/office/officeart/2018/2/layout/IconCircleList"/>
    <dgm:cxn modelId="{754F0E6E-BC85-4439-8024-B5AED5333E5A}" type="presParOf" srcId="{4C47477C-02A3-4471-81EB-4AE00F3D2AD9}" destId="{ECADF5CC-DEE5-4002-BAF1-07734848F163}" srcOrd="2" destOrd="0" presId="urn:microsoft.com/office/officeart/2018/2/layout/IconCircleList"/>
    <dgm:cxn modelId="{FFF5F4C3-0E9C-4170-8BDF-540C84930409}" type="presParOf" srcId="{4C47477C-02A3-4471-81EB-4AE00F3D2AD9}" destId="{9AE6ACBE-B115-46B7-A126-4EC065A54B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F77C29-004F-4477-85A8-7CFDFA91D2F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C8456B-6F86-4583-827F-7F60CDCD73FB}">
      <dgm:prSet/>
      <dgm:spPr/>
      <dgm:t>
        <a:bodyPr/>
        <a:lstStyle/>
        <a:p>
          <a:r>
            <a:rPr lang="en-US" dirty="0"/>
            <a:t>Object – Object</a:t>
          </a:r>
        </a:p>
      </dgm:t>
    </dgm:pt>
    <dgm:pt modelId="{351269BA-008D-41C6-B102-CB2E37814AD9}" type="parTrans" cxnId="{4FC280A9-7C41-465A-B42E-DFF225ED6413}">
      <dgm:prSet/>
      <dgm:spPr/>
      <dgm:t>
        <a:bodyPr/>
        <a:lstStyle/>
        <a:p>
          <a:endParaRPr lang="en-US"/>
        </a:p>
      </dgm:t>
    </dgm:pt>
    <dgm:pt modelId="{DBD3884F-D857-4FE0-9FEC-3F8A37F02D5A}" type="sibTrans" cxnId="{4FC280A9-7C41-465A-B42E-DFF225ED6413}">
      <dgm:prSet/>
      <dgm:spPr/>
      <dgm:t>
        <a:bodyPr/>
        <a:lstStyle/>
        <a:p>
          <a:endParaRPr lang="en-US"/>
        </a:p>
      </dgm:t>
    </dgm:pt>
    <dgm:pt modelId="{0F04181A-4B53-4F06-BE5A-D5BFBDA32CEC}">
      <dgm:prSet/>
      <dgm:spPr/>
      <dgm:t>
        <a:bodyPr/>
        <a:lstStyle/>
        <a:p>
          <a:r>
            <a:rPr lang="en-US" dirty="0"/>
            <a:t>Object – Light</a:t>
          </a:r>
        </a:p>
      </dgm:t>
    </dgm:pt>
    <dgm:pt modelId="{FBF4B8E0-7FC9-4B1E-8197-6B78C0893266}" type="parTrans" cxnId="{E5E71889-4C57-4677-8DC6-D486DB3A3365}">
      <dgm:prSet/>
      <dgm:spPr/>
      <dgm:t>
        <a:bodyPr/>
        <a:lstStyle/>
        <a:p>
          <a:endParaRPr lang="en-US"/>
        </a:p>
      </dgm:t>
    </dgm:pt>
    <dgm:pt modelId="{455FE9CF-24E5-42E3-8C0A-869594D0DCDB}" type="sibTrans" cxnId="{E5E71889-4C57-4677-8DC6-D486DB3A3365}">
      <dgm:prSet/>
      <dgm:spPr/>
      <dgm:t>
        <a:bodyPr/>
        <a:lstStyle/>
        <a:p>
          <a:endParaRPr lang="en-US"/>
        </a:p>
      </dgm:t>
    </dgm:pt>
    <dgm:pt modelId="{6665997E-321E-4570-B09D-30FAAB256657}">
      <dgm:prSet/>
      <dgm:spPr/>
      <dgm:t>
        <a:bodyPr/>
        <a:lstStyle/>
        <a:p>
          <a:r>
            <a:rPr lang="en-US" dirty="0"/>
            <a:t>Camera – Object, Light</a:t>
          </a:r>
        </a:p>
      </dgm:t>
    </dgm:pt>
    <dgm:pt modelId="{BE98DAF6-6733-4642-BA0A-536A628CE81B}" type="parTrans" cxnId="{BFECEBC3-4F13-4051-BE87-42AFD4A3E613}">
      <dgm:prSet/>
      <dgm:spPr/>
      <dgm:t>
        <a:bodyPr/>
        <a:lstStyle/>
        <a:p>
          <a:endParaRPr lang="en-US"/>
        </a:p>
      </dgm:t>
    </dgm:pt>
    <dgm:pt modelId="{703639BD-1DB3-4DDF-8B1D-A82EA2F1CF5A}" type="sibTrans" cxnId="{BFECEBC3-4F13-4051-BE87-42AFD4A3E613}">
      <dgm:prSet/>
      <dgm:spPr/>
      <dgm:t>
        <a:bodyPr/>
        <a:lstStyle/>
        <a:p>
          <a:endParaRPr lang="en-US"/>
        </a:p>
      </dgm:t>
    </dgm:pt>
    <dgm:pt modelId="{503D6A17-27F0-445B-BF93-71C742CBC1AA}" type="pres">
      <dgm:prSet presAssocID="{F6F77C29-004F-4477-85A8-7CFDFA91D2F9}" presName="Name0" presStyleCnt="0">
        <dgm:presLayoutVars>
          <dgm:dir/>
          <dgm:animLvl val="lvl"/>
          <dgm:resizeHandles val="exact"/>
        </dgm:presLayoutVars>
      </dgm:prSet>
      <dgm:spPr/>
    </dgm:pt>
    <dgm:pt modelId="{5824C4F6-5EF5-4475-9437-A1B51D75EA16}" type="pres">
      <dgm:prSet presAssocID="{92C8456B-6F86-4583-827F-7F60CDCD73FB}" presName="linNode" presStyleCnt="0"/>
      <dgm:spPr/>
    </dgm:pt>
    <dgm:pt modelId="{218AC7C7-5972-41E6-8C11-6F432FB4BEF0}" type="pres">
      <dgm:prSet presAssocID="{92C8456B-6F86-4583-827F-7F60CDCD73F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596693B-BE08-4E69-B1BF-EF74D4E39AC0}" type="pres">
      <dgm:prSet presAssocID="{DBD3884F-D857-4FE0-9FEC-3F8A37F02D5A}" presName="sp" presStyleCnt="0"/>
      <dgm:spPr/>
    </dgm:pt>
    <dgm:pt modelId="{35E40009-D58F-429F-8FCC-934B24C7C6EB}" type="pres">
      <dgm:prSet presAssocID="{0F04181A-4B53-4F06-BE5A-D5BFBDA32CEC}" presName="linNode" presStyleCnt="0"/>
      <dgm:spPr/>
    </dgm:pt>
    <dgm:pt modelId="{28F02F22-DC1B-4014-BA5A-1D5026367805}" type="pres">
      <dgm:prSet presAssocID="{0F04181A-4B53-4F06-BE5A-D5BFBDA32CE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CD66521-6A1D-4702-9CFF-85790C8FFE56}" type="pres">
      <dgm:prSet presAssocID="{455FE9CF-24E5-42E3-8C0A-869594D0DCDB}" presName="sp" presStyleCnt="0"/>
      <dgm:spPr/>
    </dgm:pt>
    <dgm:pt modelId="{5519BC06-A8E0-4CCC-9E7C-DE9468B379DB}" type="pres">
      <dgm:prSet presAssocID="{6665997E-321E-4570-B09D-30FAAB256657}" presName="linNode" presStyleCnt="0"/>
      <dgm:spPr/>
    </dgm:pt>
    <dgm:pt modelId="{6B25F3A6-39D5-4BB0-BE58-2C8B3516C22D}" type="pres">
      <dgm:prSet presAssocID="{6665997E-321E-4570-B09D-30FAAB25665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D6D0D23-E3C7-405B-8F0C-D75B48375770}" type="presOf" srcId="{0F04181A-4B53-4F06-BE5A-D5BFBDA32CEC}" destId="{28F02F22-DC1B-4014-BA5A-1D5026367805}" srcOrd="0" destOrd="0" presId="urn:microsoft.com/office/officeart/2005/8/layout/vList5"/>
    <dgm:cxn modelId="{76ED0B3C-FB86-45A9-B0E1-645555064225}" type="presOf" srcId="{92C8456B-6F86-4583-827F-7F60CDCD73FB}" destId="{218AC7C7-5972-41E6-8C11-6F432FB4BEF0}" srcOrd="0" destOrd="0" presId="urn:microsoft.com/office/officeart/2005/8/layout/vList5"/>
    <dgm:cxn modelId="{BE03C861-CB60-408C-8666-9C5258DD4AAC}" type="presOf" srcId="{6665997E-321E-4570-B09D-30FAAB256657}" destId="{6B25F3A6-39D5-4BB0-BE58-2C8B3516C22D}" srcOrd="0" destOrd="0" presId="urn:microsoft.com/office/officeart/2005/8/layout/vList5"/>
    <dgm:cxn modelId="{E5E71889-4C57-4677-8DC6-D486DB3A3365}" srcId="{F6F77C29-004F-4477-85A8-7CFDFA91D2F9}" destId="{0F04181A-4B53-4F06-BE5A-D5BFBDA32CEC}" srcOrd="1" destOrd="0" parTransId="{FBF4B8E0-7FC9-4B1E-8197-6B78C0893266}" sibTransId="{455FE9CF-24E5-42E3-8C0A-869594D0DCDB}"/>
    <dgm:cxn modelId="{4FC280A9-7C41-465A-B42E-DFF225ED6413}" srcId="{F6F77C29-004F-4477-85A8-7CFDFA91D2F9}" destId="{92C8456B-6F86-4583-827F-7F60CDCD73FB}" srcOrd="0" destOrd="0" parTransId="{351269BA-008D-41C6-B102-CB2E37814AD9}" sibTransId="{DBD3884F-D857-4FE0-9FEC-3F8A37F02D5A}"/>
    <dgm:cxn modelId="{BFECEBC3-4F13-4051-BE87-42AFD4A3E613}" srcId="{F6F77C29-004F-4477-85A8-7CFDFA91D2F9}" destId="{6665997E-321E-4570-B09D-30FAAB256657}" srcOrd="2" destOrd="0" parTransId="{BE98DAF6-6733-4642-BA0A-536A628CE81B}" sibTransId="{703639BD-1DB3-4DDF-8B1D-A82EA2F1CF5A}"/>
    <dgm:cxn modelId="{54CAFCF9-5447-4A3E-A991-DAC26A6D6741}" type="presOf" srcId="{F6F77C29-004F-4477-85A8-7CFDFA91D2F9}" destId="{503D6A17-27F0-445B-BF93-71C742CBC1AA}" srcOrd="0" destOrd="0" presId="urn:microsoft.com/office/officeart/2005/8/layout/vList5"/>
    <dgm:cxn modelId="{D0854766-C8DD-434C-B003-C6C952FC350F}" type="presParOf" srcId="{503D6A17-27F0-445B-BF93-71C742CBC1AA}" destId="{5824C4F6-5EF5-4475-9437-A1B51D75EA16}" srcOrd="0" destOrd="0" presId="urn:microsoft.com/office/officeart/2005/8/layout/vList5"/>
    <dgm:cxn modelId="{527C23CC-2704-4075-9A6A-232D1EE7F2FC}" type="presParOf" srcId="{5824C4F6-5EF5-4475-9437-A1B51D75EA16}" destId="{218AC7C7-5972-41E6-8C11-6F432FB4BEF0}" srcOrd="0" destOrd="0" presId="urn:microsoft.com/office/officeart/2005/8/layout/vList5"/>
    <dgm:cxn modelId="{587E2BB1-4086-4DC5-97D9-259FB60C8689}" type="presParOf" srcId="{503D6A17-27F0-445B-BF93-71C742CBC1AA}" destId="{2596693B-BE08-4E69-B1BF-EF74D4E39AC0}" srcOrd="1" destOrd="0" presId="urn:microsoft.com/office/officeart/2005/8/layout/vList5"/>
    <dgm:cxn modelId="{E912BF82-55AA-42FE-8DCD-AD96748EBD0A}" type="presParOf" srcId="{503D6A17-27F0-445B-BF93-71C742CBC1AA}" destId="{35E40009-D58F-429F-8FCC-934B24C7C6EB}" srcOrd="2" destOrd="0" presId="urn:microsoft.com/office/officeart/2005/8/layout/vList5"/>
    <dgm:cxn modelId="{305AB07E-3F19-464B-81D5-F3410B6D3CC2}" type="presParOf" srcId="{35E40009-D58F-429F-8FCC-934B24C7C6EB}" destId="{28F02F22-DC1B-4014-BA5A-1D5026367805}" srcOrd="0" destOrd="0" presId="urn:microsoft.com/office/officeart/2005/8/layout/vList5"/>
    <dgm:cxn modelId="{DDB9C32C-0854-48D6-9BA5-8B6467218E83}" type="presParOf" srcId="{503D6A17-27F0-445B-BF93-71C742CBC1AA}" destId="{9CD66521-6A1D-4702-9CFF-85790C8FFE56}" srcOrd="3" destOrd="0" presId="urn:microsoft.com/office/officeart/2005/8/layout/vList5"/>
    <dgm:cxn modelId="{5FCCBFDB-5D6F-4A53-9ADA-D798B0073D47}" type="presParOf" srcId="{503D6A17-27F0-445B-BF93-71C742CBC1AA}" destId="{5519BC06-A8E0-4CCC-9E7C-DE9468B379DB}" srcOrd="4" destOrd="0" presId="urn:microsoft.com/office/officeart/2005/8/layout/vList5"/>
    <dgm:cxn modelId="{F22E55E4-F27F-489C-82CE-A182E7B8A3BC}" type="presParOf" srcId="{5519BC06-A8E0-4CCC-9E7C-DE9468B379DB}" destId="{6B25F3A6-39D5-4BB0-BE58-2C8B3516C22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45C0-0A23-4191-88AB-440F4D2A02E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443C55-3A67-48D4-9951-4E8B601A18F6}">
      <dgm:prSet/>
      <dgm:spPr/>
      <dgm:t>
        <a:bodyPr/>
        <a:lstStyle/>
        <a:p>
          <a:r>
            <a:rPr lang="en-US" dirty="0"/>
            <a:t>Renderer</a:t>
          </a:r>
        </a:p>
      </dgm:t>
    </dgm:pt>
    <dgm:pt modelId="{303FC8AE-11B0-4808-858E-B42FE2101FE8}" type="parTrans" cxnId="{9A26E053-75DF-4605-84DE-072ACC764EC0}">
      <dgm:prSet/>
      <dgm:spPr/>
      <dgm:t>
        <a:bodyPr/>
        <a:lstStyle/>
        <a:p>
          <a:endParaRPr lang="en-US"/>
        </a:p>
      </dgm:t>
    </dgm:pt>
    <dgm:pt modelId="{4062FA86-270F-412E-B6DD-48648DE33109}" type="sibTrans" cxnId="{9A26E053-75DF-4605-84DE-072ACC764EC0}">
      <dgm:prSet/>
      <dgm:spPr/>
      <dgm:t>
        <a:bodyPr/>
        <a:lstStyle/>
        <a:p>
          <a:endParaRPr lang="en-US"/>
        </a:p>
      </dgm:t>
    </dgm:pt>
    <dgm:pt modelId="{5737A51B-F8DD-4F1A-B7C2-8167DEB5C0FD}">
      <dgm:prSet/>
      <dgm:spPr/>
      <dgm:t>
        <a:bodyPr/>
        <a:lstStyle/>
        <a:p>
          <a:r>
            <a:rPr lang="en-US" dirty="0"/>
            <a:t>Integrator</a:t>
          </a:r>
        </a:p>
      </dgm:t>
    </dgm:pt>
    <dgm:pt modelId="{E7881F38-E94C-42BD-9260-1B95F959CAA3}" type="parTrans" cxnId="{A1957482-7509-4224-BC18-897073310A9C}">
      <dgm:prSet/>
      <dgm:spPr/>
      <dgm:t>
        <a:bodyPr/>
        <a:lstStyle/>
        <a:p>
          <a:endParaRPr lang="en-US"/>
        </a:p>
      </dgm:t>
    </dgm:pt>
    <dgm:pt modelId="{52A40F1F-67C1-4FFD-BD23-43FAA0FB889E}" type="sibTrans" cxnId="{A1957482-7509-4224-BC18-897073310A9C}">
      <dgm:prSet/>
      <dgm:spPr/>
      <dgm:t>
        <a:bodyPr/>
        <a:lstStyle/>
        <a:p>
          <a:endParaRPr lang="en-US"/>
        </a:p>
      </dgm:t>
    </dgm:pt>
    <dgm:pt modelId="{4408004B-9B74-418E-9D23-C9A739C5A9DB}">
      <dgm:prSet/>
      <dgm:spPr/>
      <dgm:t>
        <a:bodyPr/>
        <a:lstStyle/>
        <a:p>
          <a:r>
            <a:rPr lang="en-US" dirty="0"/>
            <a:t>Object</a:t>
          </a:r>
        </a:p>
      </dgm:t>
    </dgm:pt>
    <dgm:pt modelId="{A64FFB6C-D776-478D-9C1E-76201D0D4279}" type="parTrans" cxnId="{32370F13-5430-432A-AF49-53A7F3D1FC06}">
      <dgm:prSet/>
      <dgm:spPr/>
      <dgm:t>
        <a:bodyPr/>
        <a:lstStyle/>
        <a:p>
          <a:endParaRPr lang="en-US"/>
        </a:p>
      </dgm:t>
    </dgm:pt>
    <dgm:pt modelId="{867E4C98-242B-4DFB-A444-42012CC7A215}" type="sibTrans" cxnId="{32370F13-5430-432A-AF49-53A7F3D1FC06}">
      <dgm:prSet/>
      <dgm:spPr/>
      <dgm:t>
        <a:bodyPr/>
        <a:lstStyle/>
        <a:p>
          <a:endParaRPr lang="en-US"/>
        </a:p>
      </dgm:t>
    </dgm:pt>
    <dgm:pt modelId="{1C8AFEF7-109A-4FE1-B2B6-1C796FC677CD}">
      <dgm:prSet/>
      <dgm:spPr/>
      <dgm:t>
        <a:bodyPr/>
        <a:lstStyle/>
        <a:p>
          <a:r>
            <a:rPr lang="en-US" dirty="0"/>
            <a:t>Shape – Geometry</a:t>
          </a:r>
        </a:p>
      </dgm:t>
    </dgm:pt>
    <dgm:pt modelId="{9ADEE5E8-7E4E-4273-9FE9-33E794B5BE8A}" type="parTrans" cxnId="{E55951B7-E4C4-467A-B734-1336EB81F09E}">
      <dgm:prSet/>
      <dgm:spPr/>
      <dgm:t>
        <a:bodyPr/>
        <a:lstStyle/>
        <a:p>
          <a:endParaRPr lang="en-US"/>
        </a:p>
      </dgm:t>
    </dgm:pt>
    <dgm:pt modelId="{FFE5832D-61C4-4580-A478-6395FEAF29B3}" type="sibTrans" cxnId="{E55951B7-E4C4-467A-B734-1336EB81F09E}">
      <dgm:prSet/>
      <dgm:spPr/>
      <dgm:t>
        <a:bodyPr/>
        <a:lstStyle/>
        <a:p>
          <a:endParaRPr lang="en-US"/>
        </a:p>
      </dgm:t>
    </dgm:pt>
    <dgm:pt modelId="{DCCC87F0-79F7-4A9B-88A5-17C6CF332479}">
      <dgm:prSet/>
      <dgm:spPr/>
      <dgm:t>
        <a:bodyPr/>
        <a:lstStyle/>
        <a:p>
          <a:r>
            <a:rPr lang="en-US" dirty="0"/>
            <a:t>Appearance – Material properties</a:t>
          </a:r>
        </a:p>
      </dgm:t>
    </dgm:pt>
    <dgm:pt modelId="{B3F412CD-D67A-4B30-BE7B-516CB0A9E890}" type="parTrans" cxnId="{2C3F153A-6E5D-4902-A68A-2BE62FA75DCB}">
      <dgm:prSet/>
      <dgm:spPr/>
      <dgm:t>
        <a:bodyPr/>
        <a:lstStyle/>
        <a:p>
          <a:endParaRPr lang="en-US"/>
        </a:p>
      </dgm:t>
    </dgm:pt>
    <dgm:pt modelId="{3A1FEF0B-D3E4-4FBD-A2AA-969A7AD6B1E6}" type="sibTrans" cxnId="{2C3F153A-6E5D-4902-A68A-2BE62FA75DCB}">
      <dgm:prSet/>
      <dgm:spPr/>
      <dgm:t>
        <a:bodyPr/>
        <a:lstStyle/>
        <a:p>
          <a:endParaRPr lang="en-US"/>
        </a:p>
      </dgm:t>
    </dgm:pt>
    <dgm:pt modelId="{E947DE64-4CCD-41C3-9516-90F0A82A170B}">
      <dgm:prSet/>
      <dgm:spPr/>
      <dgm:t>
        <a:bodyPr/>
        <a:lstStyle/>
        <a:p>
          <a:r>
            <a:rPr lang="en-US" dirty="0"/>
            <a:t>Light</a:t>
          </a:r>
        </a:p>
      </dgm:t>
    </dgm:pt>
    <dgm:pt modelId="{1662E641-4D66-4DE2-B3D2-1AAD841D6936}" type="parTrans" cxnId="{2521BA57-407C-4FBC-A454-294B5F9CE6DE}">
      <dgm:prSet/>
      <dgm:spPr/>
      <dgm:t>
        <a:bodyPr/>
        <a:lstStyle/>
        <a:p>
          <a:endParaRPr lang="en-US"/>
        </a:p>
      </dgm:t>
    </dgm:pt>
    <dgm:pt modelId="{EDE65B33-7024-4828-97B0-4B52851FF89B}" type="sibTrans" cxnId="{2521BA57-407C-4FBC-A454-294B5F9CE6DE}">
      <dgm:prSet/>
      <dgm:spPr/>
      <dgm:t>
        <a:bodyPr/>
        <a:lstStyle/>
        <a:p>
          <a:endParaRPr lang="en-US"/>
        </a:p>
      </dgm:t>
    </dgm:pt>
    <dgm:pt modelId="{09F8ACA1-5B36-46E8-B769-A3D372FC7119}">
      <dgm:prSet/>
      <dgm:spPr/>
      <dgm:t>
        <a:bodyPr/>
        <a:lstStyle/>
        <a:p>
          <a:r>
            <a:rPr lang="en-US" dirty="0"/>
            <a:t>Camera</a:t>
          </a:r>
        </a:p>
      </dgm:t>
    </dgm:pt>
    <dgm:pt modelId="{102C52DA-47DA-4A0E-BC40-E073D2658A47}" type="parTrans" cxnId="{9B458734-4906-4A1A-A564-AD043B823D15}">
      <dgm:prSet/>
      <dgm:spPr/>
      <dgm:t>
        <a:bodyPr/>
        <a:lstStyle/>
        <a:p>
          <a:endParaRPr lang="en-US"/>
        </a:p>
      </dgm:t>
    </dgm:pt>
    <dgm:pt modelId="{86C9B01B-6600-461D-BCF7-86D3AAA44688}" type="sibTrans" cxnId="{9B458734-4906-4A1A-A564-AD043B823D15}">
      <dgm:prSet/>
      <dgm:spPr/>
      <dgm:t>
        <a:bodyPr/>
        <a:lstStyle/>
        <a:p>
          <a:endParaRPr lang="en-US"/>
        </a:p>
      </dgm:t>
    </dgm:pt>
    <dgm:pt modelId="{C603805E-DBF1-4DB3-A528-43A9C30D4327}" type="pres">
      <dgm:prSet presAssocID="{507E45C0-0A23-4191-88AB-440F4D2A02E3}" presName="linear" presStyleCnt="0">
        <dgm:presLayoutVars>
          <dgm:dir/>
          <dgm:animLvl val="lvl"/>
          <dgm:resizeHandles val="exact"/>
        </dgm:presLayoutVars>
      </dgm:prSet>
      <dgm:spPr/>
    </dgm:pt>
    <dgm:pt modelId="{80061BAF-9CF5-4EE5-9416-433EB3DB9833}" type="pres">
      <dgm:prSet presAssocID="{D1443C55-3A67-48D4-9951-4E8B601A18F6}" presName="parentLin" presStyleCnt="0"/>
      <dgm:spPr/>
    </dgm:pt>
    <dgm:pt modelId="{CC5BB539-7832-4667-933F-630C75D1FCB5}" type="pres">
      <dgm:prSet presAssocID="{D1443C55-3A67-48D4-9951-4E8B601A18F6}" presName="parentLeftMargin" presStyleLbl="node1" presStyleIdx="0" presStyleCnt="5"/>
      <dgm:spPr/>
    </dgm:pt>
    <dgm:pt modelId="{48494C4A-30BD-4D5B-850E-6D28DEC91A6A}" type="pres">
      <dgm:prSet presAssocID="{D1443C55-3A67-48D4-9951-4E8B601A18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A8CD2B-14DE-4B55-B321-15928AA1E8C8}" type="pres">
      <dgm:prSet presAssocID="{D1443C55-3A67-48D4-9951-4E8B601A18F6}" presName="negativeSpace" presStyleCnt="0"/>
      <dgm:spPr/>
    </dgm:pt>
    <dgm:pt modelId="{3A56FAB4-E25D-40E5-B32D-514466928AFB}" type="pres">
      <dgm:prSet presAssocID="{D1443C55-3A67-48D4-9951-4E8B601A18F6}" presName="childText" presStyleLbl="conFgAcc1" presStyleIdx="0" presStyleCnt="5">
        <dgm:presLayoutVars>
          <dgm:bulletEnabled val="1"/>
        </dgm:presLayoutVars>
      </dgm:prSet>
      <dgm:spPr/>
    </dgm:pt>
    <dgm:pt modelId="{410CCA9F-8AC3-48BE-97F5-3E38C40E4B09}" type="pres">
      <dgm:prSet presAssocID="{4062FA86-270F-412E-B6DD-48648DE33109}" presName="spaceBetweenRectangles" presStyleCnt="0"/>
      <dgm:spPr/>
    </dgm:pt>
    <dgm:pt modelId="{0317681A-B579-42D0-BAC7-E5C7DE340DF2}" type="pres">
      <dgm:prSet presAssocID="{5737A51B-F8DD-4F1A-B7C2-8167DEB5C0FD}" presName="parentLin" presStyleCnt="0"/>
      <dgm:spPr/>
    </dgm:pt>
    <dgm:pt modelId="{29A7A873-A5E4-4045-BDFE-279BC68561E1}" type="pres">
      <dgm:prSet presAssocID="{5737A51B-F8DD-4F1A-B7C2-8167DEB5C0FD}" presName="parentLeftMargin" presStyleLbl="node1" presStyleIdx="0" presStyleCnt="5"/>
      <dgm:spPr/>
    </dgm:pt>
    <dgm:pt modelId="{1377F3F5-87F1-4F61-B6DE-3C43301273DD}" type="pres">
      <dgm:prSet presAssocID="{5737A51B-F8DD-4F1A-B7C2-8167DEB5C0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8A4720-BC57-4C35-8A8F-DF204E8CFA43}" type="pres">
      <dgm:prSet presAssocID="{5737A51B-F8DD-4F1A-B7C2-8167DEB5C0FD}" presName="negativeSpace" presStyleCnt="0"/>
      <dgm:spPr/>
    </dgm:pt>
    <dgm:pt modelId="{F90BCF36-A37B-4963-B09B-1549D03455DF}" type="pres">
      <dgm:prSet presAssocID="{5737A51B-F8DD-4F1A-B7C2-8167DEB5C0FD}" presName="childText" presStyleLbl="conFgAcc1" presStyleIdx="1" presStyleCnt="5">
        <dgm:presLayoutVars>
          <dgm:bulletEnabled val="1"/>
        </dgm:presLayoutVars>
      </dgm:prSet>
      <dgm:spPr/>
    </dgm:pt>
    <dgm:pt modelId="{78F078F0-9BE3-47A7-83D8-219B541225D0}" type="pres">
      <dgm:prSet presAssocID="{52A40F1F-67C1-4FFD-BD23-43FAA0FB889E}" presName="spaceBetweenRectangles" presStyleCnt="0"/>
      <dgm:spPr/>
    </dgm:pt>
    <dgm:pt modelId="{C1D65240-BE3A-46D1-9B10-55A5829972E7}" type="pres">
      <dgm:prSet presAssocID="{4408004B-9B74-418E-9D23-C9A739C5A9DB}" presName="parentLin" presStyleCnt="0"/>
      <dgm:spPr/>
    </dgm:pt>
    <dgm:pt modelId="{F469B760-E25A-41A5-B80D-E70551F16F43}" type="pres">
      <dgm:prSet presAssocID="{4408004B-9B74-418E-9D23-C9A739C5A9DB}" presName="parentLeftMargin" presStyleLbl="node1" presStyleIdx="1" presStyleCnt="5"/>
      <dgm:spPr/>
    </dgm:pt>
    <dgm:pt modelId="{5CE36AF9-D3E5-4DBA-8403-B4CE4972FE24}" type="pres">
      <dgm:prSet presAssocID="{4408004B-9B74-418E-9D23-C9A739C5A9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0C9286-40A9-4CBE-88B0-C0A795F69CCA}" type="pres">
      <dgm:prSet presAssocID="{4408004B-9B74-418E-9D23-C9A739C5A9DB}" presName="negativeSpace" presStyleCnt="0"/>
      <dgm:spPr/>
    </dgm:pt>
    <dgm:pt modelId="{1E0919D6-C815-4F68-88F2-6B208047B4A7}" type="pres">
      <dgm:prSet presAssocID="{4408004B-9B74-418E-9D23-C9A739C5A9DB}" presName="childText" presStyleLbl="conFgAcc1" presStyleIdx="2" presStyleCnt="5">
        <dgm:presLayoutVars>
          <dgm:bulletEnabled val="1"/>
        </dgm:presLayoutVars>
      </dgm:prSet>
      <dgm:spPr/>
    </dgm:pt>
    <dgm:pt modelId="{DE675DD3-CFB2-45BD-B5FA-C1C25AAFD490}" type="pres">
      <dgm:prSet presAssocID="{867E4C98-242B-4DFB-A444-42012CC7A215}" presName="spaceBetweenRectangles" presStyleCnt="0"/>
      <dgm:spPr/>
    </dgm:pt>
    <dgm:pt modelId="{359BD11B-6AD7-4372-B911-FEECEAE1A000}" type="pres">
      <dgm:prSet presAssocID="{E947DE64-4CCD-41C3-9516-90F0A82A170B}" presName="parentLin" presStyleCnt="0"/>
      <dgm:spPr/>
    </dgm:pt>
    <dgm:pt modelId="{B6652AC1-5E9A-4C1C-BD24-13F09A8899BB}" type="pres">
      <dgm:prSet presAssocID="{E947DE64-4CCD-41C3-9516-90F0A82A170B}" presName="parentLeftMargin" presStyleLbl="node1" presStyleIdx="2" presStyleCnt="5"/>
      <dgm:spPr/>
    </dgm:pt>
    <dgm:pt modelId="{4C060825-BED8-48D1-933F-80C35E034A09}" type="pres">
      <dgm:prSet presAssocID="{E947DE64-4CCD-41C3-9516-90F0A82A170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E31DAB3-650F-487F-BE8D-51BB8732656A}" type="pres">
      <dgm:prSet presAssocID="{E947DE64-4CCD-41C3-9516-90F0A82A170B}" presName="negativeSpace" presStyleCnt="0"/>
      <dgm:spPr/>
    </dgm:pt>
    <dgm:pt modelId="{F3236475-3ABE-4778-90EA-088714DABECE}" type="pres">
      <dgm:prSet presAssocID="{E947DE64-4CCD-41C3-9516-90F0A82A170B}" presName="childText" presStyleLbl="conFgAcc1" presStyleIdx="3" presStyleCnt="5">
        <dgm:presLayoutVars>
          <dgm:bulletEnabled val="1"/>
        </dgm:presLayoutVars>
      </dgm:prSet>
      <dgm:spPr/>
    </dgm:pt>
    <dgm:pt modelId="{58DB59B2-4EAC-4B81-B40E-EA1A8C6DA852}" type="pres">
      <dgm:prSet presAssocID="{EDE65B33-7024-4828-97B0-4B52851FF89B}" presName="spaceBetweenRectangles" presStyleCnt="0"/>
      <dgm:spPr/>
    </dgm:pt>
    <dgm:pt modelId="{010B5597-7D1E-48DA-BDE4-46F0B5B49FC8}" type="pres">
      <dgm:prSet presAssocID="{09F8ACA1-5B36-46E8-B769-A3D372FC7119}" presName="parentLin" presStyleCnt="0"/>
      <dgm:spPr/>
    </dgm:pt>
    <dgm:pt modelId="{BBEB1C89-A703-4D45-B971-C0001A4E67DE}" type="pres">
      <dgm:prSet presAssocID="{09F8ACA1-5B36-46E8-B769-A3D372FC7119}" presName="parentLeftMargin" presStyleLbl="node1" presStyleIdx="3" presStyleCnt="5"/>
      <dgm:spPr/>
    </dgm:pt>
    <dgm:pt modelId="{6B94717C-FF05-4351-A730-BECD2DD3872E}" type="pres">
      <dgm:prSet presAssocID="{09F8ACA1-5B36-46E8-B769-A3D372FC711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0EAA842-4124-442A-8397-E30F5711CB15}" type="pres">
      <dgm:prSet presAssocID="{09F8ACA1-5B36-46E8-B769-A3D372FC7119}" presName="negativeSpace" presStyleCnt="0"/>
      <dgm:spPr/>
    </dgm:pt>
    <dgm:pt modelId="{AD10480E-17A5-43CF-BDC3-C2785C51BB43}" type="pres">
      <dgm:prSet presAssocID="{09F8ACA1-5B36-46E8-B769-A3D372FC711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C2CC803-FDFD-43AF-9000-BB4E7845A4F3}" type="presOf" srcId="{D1443C55-3A67-48D4-9951-4E8B601A18F6}" destId="{48494C4A-30BD-4D5B-850E-6D28DEC91A6A}" srcOrd="1" destOrd="0" presId="urn:microsoft.com/office/officeart/2005/8/layout/list1"/>
    <dgm:cxn modelId="{32370F13-5430-432A-AF49-53A7F3D1FC06}" srcId="{507E45C0-0A23-4191-88AB-440F4D2A02E3}" destId="{4408004B-9B74-418E-9D23-C9A739C5A9DB}" srcOrd="2" destOrd="0" parTransId="{A64FFB6C-D776-478D-9C1E-76201D0D4279}" sibTransId="{867E4C98-242B-4DFB-A444-42012CC7A215}"/>
    <dgm:cxn modelId="{18E6CC17-721F-4238-B8CF-BF4077A5A7B0}" type="presOf" srcId="{5737A51B-F8DD-4F1A-B7C2-8167DEB5C0FD}" destId="{29A7A873-A5E4-4045-BDFE-279BC68561E1}" srcOrd="0" destOrd="0" presId="urn:microsoft.com/office/officeart/2005/8/layout/list1"/>
    <dgm:cxn modelId="{9B458734-4906-4A1A-A564-AD043B823D15}" srcId="{507E45C0-0A23-4191-88AB-440F4D2A02E3}" destId="{09F8ACA1-5B36-46E8-B769-A3D372FC7119}" srcOrd="4" destOrd="0" parTransId="{102C52DA-47DA-4A0E-BC40-E073D2658A47}" sibTransId="{86C9B01B-6600-461D-BCF7-86D3AAA44688}"/>
    <dgm:cxn modelId="{04973739-E41D-43D8-A79E-8A48A9A989A9}" type="presOf" srcId="{DCCC87F0-79F7-4A9B-88A5-17C6CF332479}" destId="{1E0919D6-C815-4F68-88F2-6B208047B4A7}" srcOrd="0" destOrd="1" presId="urn:microsoft.com/office/officeart/2005/8/layout/list1"/>
    <dgm:cxn modelId="{2C3F153A-6E5D-4902-A68A-2BE62FA75DCB}" srcId="{4408004B-9B74-418E-9D23-C9A739C5A9DB}" destId="{DCCC87F0-79F7-4A9B-88A5-17C6CF332479}" srcOrd="1" destOrd="0" parTransId="{B3F412CD-D67A-4B30-BE7B-516CB0A9E890}" sibTransId="{3A1FEF0B-D3E4-4FBD-A2AA-969A7AD6B1E6}"/>
    <dgm:cxn modelId="{103D575E-8726-42E0-B5F6-A59A91D37110}" type="presOf" srcId="{E947DE64-4CCD-41C3-9516-90F0A82A170B}" destId="{B6652AC1-5E9A-4C1C-BD24-13F09A8899BB}" srcOrd="0" destOrd="0" presId="urn:microsoft.com/office/officeart/2005/8/layout/list1"/>
    <dgm:cxn modelId="{36DA9C61-EEBB-47C4-B510-9B862522AE1A}" type="presOf" srcId="{507E45C0-0A23-4191-88AB-440F4D2A02E3}" destId="{C603805E-DBF1-4DB3-A528-43A9C30D4327}" srcOrd="0" destOrd="0" presId="urn:microsoft.com/office/officeart/2005/8/layout/list1"/>
    <dgm:cxn modelId="{9B1E2A65-F05A-402C-90AB-C6A4CC16E742}" type="presOf" srcId="{5737A51B-F8DD-4F1A-B7C2-8167DEB5C0FD}" destId="{1377F3F5-87F1-4F61-B6DE-3C43301273DD}" srcOrd="1" destOrd="0" presId="urn:microsoft.com/office/officeart/2005/8/layout/list1"/>
    <dgm:cxn modelId="{B38C3547-6212-4CBB-ADCC-540E4B8E5640}" type="presOf" srcId="{D1443C55-3A67-48D4-9951-4E8B601A18F6}" destId="{CC5BB539-7832-4667-933F-630C75D1FCB5}" srcOrd="0" destOrd="0" presId="urn:microsoft.com/office/officeart/2005/8/layout/list1"/>
    <dgm:cxn modelId="{1116246F-B86F-4853-89CD-60D5C849FD9D}" type="presOf" srcId="{09F8ACA1-5B36-46E8-B769-A3D372FC7119}" destId="{6B94717C-FF05-4351-A730-BECD2DD3872E}" srcOrd="1" destOrd="0" presId="urn:microsoft.com/office/officeart/2005/8/layout/list1"/>
    <dgm:cxn modelId="{EBFEE94F-E31F-4873-A724-BFE5B5EE719F}" type="presOf" srcId="{1C8AFEF7-109A-4FE1-B2B6-1C796FC677CD}" destId="{1E0919D6-C815-4F68-88F2-6B208047B4A7}" srcOrd="0" destOrd="0" presId="urn:microsoft.com/office/officeart/2005/8/layout/list1"/>
    <dgm:cxn modelId="{B7019650-1A40-43C8-9419-F377DFE91B46}" type="presOf" srcId="{4408004B-9B74-418E-9D23-C9A739C5A9DB}" destId="{F469B760-E25A-41A5-B80D-E70551F16F43}" srcOrd="0" destOrd="0" presId="urn:microsoft.com/office/officeart/2005/8/layout/list1"/>
    <dgm:cxn modelId="{9A26E053-75DF-4605-84DE-072ACC764EC0}" srcId="{507E45C0-0A23-4191-88AB-440F4D2A02E3}" destId="{D1443C55-3A67-48D4-9951-4E8B601A18F6}" srcOrd="0" destOrd="0" parTransId="{303FC8AE-11B0-4808-858E-B42FE2101FE8}" sibTransId="{4062FA86-270F-412E-B6DD-48648DE33109}"/>
    <dgm:cxn modelId="{2521BA57-407C-4FBC-A454-294B5F9CE6DE}" srcId="{507E45C0-0A23-4191-88AB-440F4D2A02E3}" destId="{E947DE64-4CCD-41C3-9516-90F0A82A170B}" srcOrd="3" destOrd="0" parTransId="{1662E641-4D66-4DE2-B3D2-1AAD841D6936}" sibTransId="{EDE65B33-7024-4828-97B0-4B52851FF89B}"/>
    <dgm:cxn modelId="{A1957482-7509-4224-BC18-897073310A9C}" srcId="{507E45C0-0A23-4191-88AB-440F4D2A02E3}" destId="{5737A51B-F8DD-4F1A-B7C2-8167DEB5C0FD}" srcOrd="1" destOrd="0" parTransId="{E7881F38-E94C-42BD-9260-1B95F959CAA3}" sibTransId="{52A40F1F-67C1-4FFD-BD23-43FAA0FB889E}"/>
    <dgm:cxn modelId="{C7DBC684-7F72-4A22-926F-9DDBFEDFE4D8}" type="presOf" srcId="{E947DE64-4CCD-41C3-9516-90F0A82A170B}" destId="{4C060825-BED8-48D1-933F-80C35E034A09}" srcOrd="1" destOrd="0" presId="urn:microsoft.com/office/officeart/2005/8/layout/list1"/>
    <dgm:cxn modelId="{631900B7-5577-488B-92C1-EEA9028674C2}" type="presOf" srcId="{09F8ACA1-5B36-46E8-B769-A3D372FC7119}" destId="{BBEB1C89-A703-4D45-B971-C0001A4E67DE}" srcOrd="0" destOrd="0" presId="urn:microsoft.com/office/officeart/2005/8/layout/list1"/>
    <dgm:cxn modelId="{E55951B7-E4C4-467A-B734-1336EB81F09E}" srcId="{4408004B-9B74-418E-9D23-C9A739C5A9DB}" destId="{1C8AFEF7-109A-4FE1-B2B6-1C796FC677CD}" srcOrd="0" destOrd="0" parTransId="{9ADEE5E8-7E4E-4273-9FE9-33E794B5BE8A}" sibTransId="{FFE5832D-61C4-4580-A478-6395FEAF29B3}"/>
    <dgm:cxn modelId="{F8545EDD-B0F4-4A38-9289-7F51C8A01821}" type="presOf" srcId="{4408004B-9B74-418E-9D23-C9A739C5A9DB}" destId="{5CE36AF9-D3E5-4DBA-8403-B4CE4972FE24}" srcOrd="1" destOrd="0" presId="urn:microsoft.com/office/officeart/2005/8/layout/list1"/>
    <dgm:cxn modelId="{17901152-0B3A-4AE9-B446-153A4C177D35}" type="presParOf" srcId="{C603805E-DBF1-4DB3-A528-43A9C30D4327}" destId="{80061BAF-9CF5-4EE5-9416-433EB3DB9833}" srcOrd="0" destOrd="0" presId="urn:microsoft.com/office/officeart/2005/8/layout/list1"/>
    <dgm:cxn modelId="{E857B9F6-3C63-448B-992F-3FF3FAD303D8}" type="presParOf" srcId="{80061BAF-9CF5-4EE5-9416-433EB3DB9833}" destId="{CC5BB539-7832-4667-933F-630C75D1FCB5}" srcOrd="0" destOrd="0" presId="urn:microsoft.com/office/officeart/2005/8/layout/list1"/>
    <dgm:cxn modelId="{E77A4C67-0CD9-46D1-93B8-5C6BE013FCBA}" type="presParOf" srcId="{80061BAF-9CF5-4EE5-9416-433EB3DB9833}" destId="{48494C4A-30BD-4D5B-850E-6D28DEC91A6A}" srcOrd="1" destOrd="0" presId="urn:microsoft.com/office/officeart/2005/8/layout/list1"/>
    <dgm:cxn modelId="{676EC97D-7CFC-4928-BDB5-7ACE3581DBAC}" type="presParOf" srcId="{C603805E-DBF1-4DB3-A528-43A9C30D4327}" destId="{5DA8CD2B-14DE-4B55-B321-15928AA1E8C8}" srcOrd="1" destOrd="0" presId="urn:microsoft.com/office/officeart/2005/8/layout/list1"/>
    <dgm:cxn modelId="{35DA7600-B418-482E-80AE-A60D060BAC23}" type="presParOf" srcId="{C603805E-DBF1-4DB3-A528-43A9C30D4327}" destId="{3A56FAB4-E25D-40E5-B32D-514466928AFB}" srcOrd="2" destOrd="0" presId="urn:microsoft.com/office/officeart/2005/8/layout/list1"/>
    <dgm:cxn modelId="{35A9B6D5-402C-4DC3-94E9-59A38B6DAB3A}" type="presParOf" srcId="{C603805E-DBF1-4DB3-A528-43A9C30D4327}" destId="{410CCA9F-8AC3-48BE-97F5-3E38C40E4B09}" srcOrd="3" destOrd="0" presId="urn:microsoft.com/office/officeart/2005/8/layout/list1"/>
    <dgm:cxn modelId="{E87F4C4E-A2F1-4993-8D20-4557FDBEEF0D}" type="presParOf" srcId="{C603805E-DBF1-4DB3-A528-43A9C30D4327}" destId="{0317681A-B579-42D0-BAC7-E5C7DE340DF2}" srcOrd="4" destOrd="0" presId="urn:microsoft.com/office/officeart/2005/8/layout/list1"/>
    <dgm:cxn modelId="{79532382-4EEE-4D91-9BE3-93F6EEF71D1E}" type="presParOf" srcId="{0317681A-B579-42D0-BAC7-E5C7DE340DF2}" destId="{29A7A873-A5E4-4045-BDFE-279BC68561E1}" srcOrd="0" destOrd="0" presId="urn:microsoft.com/office/officeart/2005/8/layout/list1"/>
    <dgm:cxn modelId="{32EC77D6-F024-4EC0-872D-7AA5FA095F86}" type="presParOf" srcId="{0317681A-B579-42D0-BAC7-E5C7DE340DF2}" destId="{1377F3F5-87F1-4F61-B6DE-3C43301273DD}" srcOrd="1" destOrd="0" presId="urn:microsoft.com/office/officeart/2005/8/layout/list1"/>
    <dgm:cxn modelId="{CAAC5205-CD31-4760-BFD6-4E749CD14357}" type="presParOf" srcId="{C603805E-DBF1-4DB3-A528-43A9C30D4327}" destId="{018A4720-BC57-4C35-8A8F-DF204E8CFA43}" srcOrd="5" destOrd="0" presId="urn:microsoft.com/office/officeart/2005/8/layout/list1"/>
    <dgm:cxn modelId="{8C6C04E8-1961-408E-9B35-098541A1F1D4}" type="presParOf" srcId="{C603805E-DBF1-4DB3-A528-43A9C30D4327}" destId="{F90BCF36-A37B-4963-B09B-1549D03455DF}" srcOrd="6" destOrd="0" presId="urn:microsoft.com/office/officeart/2005/8/layout/list1"/>
    <dgm:cxn modelId="{7B5F3270-A1C0-40D8-8D93-B6FCC1FAB60D}" type="presParOf" srcId="{C603805E-DBF1-4DB3-A528-43A9C30D4327}" destId="{78F078F0-9BE3-47A7-83D8-219B541225D0}" srcOrd="7" destOrd="0" presId="urn:microsoft.com/office/officeart/2005/8/layout/list1"/>
    <dgm:cxn modelId="{3AF262DA-AA1D-4251-8AF2-A76354A6F400}" type="presParOf" srcId="{C603805E-DBF1-4DB3-A528-43A9C30D4327}" destId="{C1D65240-BE3A-46D1-9B10-55A5829972E7}" srcOrd="8" destOrd="0" presId="urn:microsoft.com/office/officeart/2005/8/layout/list1"/>
    <dgm:cxn modelId="{38ECADA9-A646-4630-9B53-E9C77C2F2F89}" type="presParOf" srcId="{C1D65240-BE3A-46D1-9B10-55A5829972E7}" destId="{F469B760-E25A-41A5-B80D-E70551F16F43}" srcOrd="0" destOrd="0" presId="urn:microsoft.com/office/officeart/2005/8/layout/list1"/>
    <dgm:cxn modelId="{98536A94-8508-471C-9D0B-061E14F43E90}" type="presParOf" srcId="{C1D65240-BE3A-46D1-9B10-55A5829972E7}" destId="{5CE36AF9-D3E5-4DBA-8403-B4CE4972FE24}" srcOrd="1" destOrd="0" presId="urn:microsoft.com/office/officeart/2005/8/layout/list1"/>
    <dgm:cxn modelId="{31DD8A5B-078F-493C-B780-34D053121A3A}" type="presParOf" srcId="{C603805E-DBF1-4DB3-A528-43A9C30D4327}" destId="{670C9286-40A9-4CBE-88B0-C0A795F69CCA}" srcOrd="9" destOrd="0" presId="urn:microsoft.com/office/officeart/2005/8/layout/list1"/>
    <dgm:cxn modelId="{58BE6F89-CA34-4AAA-A714-979C704C05B6}" type="presParOf" srcId="{C603805E-DBF1-4DB3-A528-43A9C30D4327}" destId="{1E0919D6-C815-4F68-88F2-6B208047B4A7}" srcOrd="10" destOrd="0" presId="urn:microsoft.com/office/officeart/2005/8/layout/list1"/>
    <dgm:cxn modelId="{31AE2AC2-CC16-4FB7-864D-4466D5E21E40}" type="presParOf" srcId="{C603805E-DBF1-4DB3-A528-43A9C30D4327}" destId="{DE675DD3-CFB2-45BD-B5FA-C1C25AAFD490}" srcOrd="11" destOrd="0" presId="urn:microsoft.com/office/officeart/2005/8/layout/list1"/>
    <dgm:cxn modelId="{8470958F-B632-4D23-B8BE-8EBD59C28C81}" type="presParOf" srcId="{C603805E-DBF1-4DB3-A528-43A9C30D4327}" destId="{359BD11B-6AD7-4372-B911-FEECEAE1A000}" srcOrd="12" destOrd="0" presId="urn:microsoft.com/office/officeart/2005/8/layout/list1"/>
    <dgm:cxn modelId="{43181A24-E680-47E4-A6E3-F817E001C5A6}" type="presParOf" srcId="{359BD11B-6AD7-4372-B911-FEECEAE1A000}" destId="{B6652AC1-5E9A-4C1C-BD24-13F09A8899BB}" srcOrd="0" destOrd="0" presId="urn:microsoft.com/office/officeart/2005/8/layout/list1"/>
    <dgm:cxn modelId="{DDB9A6E8-2BA9-4E9B-9B52-935FA2E2972A}" type="presParOf" srcId="{359BD11B-6AD7-4372-B911-FEECEAE1A000}" destId="{4C060825-BED8-48D1-933F-80C35E034A09}" srcOrd="1" destOrd="0" presId="urn:microsoft.com/office/officeart/2005/8/layout/list1"/>
    <dgm:cxn modelId="{B6A81684-949C-477C-948E-05E797D1860D}" type="presParOf" srcId="{C603805E-DBF1-4DB3-A528-43A9C30D4327}" destId="{1E31DAB3-650F-487F-BE8D-51BB8732656A}" srcOrd="13" destOrd="0" presId="urn:microsoft.com/office/officeart/2005/8/layout/list1"/>
    <dgm:cxn modelId="{4808F7E5-5DF6-4879-9788-E2C63A0B0330}" type="presParOf" srcId="{C603805E-DBF1-4DB3-A528-43A9C30D4327}" destId="{F3236475-3ABE-4778-90EA-088714DABECE}" srcOrd="14" destOrd="0" presId="urn:microsoft.com/office/officeart/2005/8/layout/list1"/>
    <dgm:cxn modelId="{D15ED4E7-BB03-4723-AB76-964DF265EE56}" type="presParOf" srcId="{C603805E-DBF1-4DB3-A528-43A9C30D4327}" destId="{58DB59B2-4EAC-4B81-B40E-EA1A8C6DA852}" srcOrd="15" destOrd="0" presId="urn:microsoft.com/office/officeart/2005/8/layout/list1"/>
    <dgm:cxn modelId="{A886413F-DA96-47C4-88C4-4AB1C26E80BC}" type="presParOf" srcId="{C603805E-DBF1-4DB3-A528-43A9C30D4327}" destId="{010B5597-7D1E-48DA-BDE4-46F0B5B49FC8}" srcOrd="16" destOrd="0" presId="urn:microsoft.com/office/officeart/2005/8/layout/list1"/>
    <dgm:cxn modelId="{EDDCCE13-8C91-48CC-8797-673BB0DA0BA1}" type="presParOf" srcId="{010B5597-7D1E-48DA-BDE4-46F0B5B49FC8}" destId="{BBEB1C89-A703-4D45-B971-C0001A4E67DE}" srcOrd="0" destOrd="0" presId="urn:microsoft.com/office/officeart/2005/8/layout/list1"/>
    <dgm:cxn modelId="{0BCA1953-690A-4501-8F39-6E0FF2347ED1}" type="presParOf" srcId="{010B5597-7D1E-48DA-BDE4-46F0B5B49FC8}" destId="{6B94717C-FF05-4351-A730-BECD2DD3872E}" srcOrd="1" destOrd="0" presId="urn:microsoft.com/office/officeart/2005/8/layout/list1"/>
    <dgm:cxn modelId="{02C2605A-112B-4A1C-A577-6F6847F3DCB0}" type="presParOf" srcId="{C603805E-DBF1-4DB3-A528-43A9C30D4327}" destId="{60EAA842-4124-442A-8397-E30F5711CB15}" srcOrd="17" destOrd="0" presId="urn:microsoft.com/office/officeart/2005/8/layout/list1"/>
    <dgm:cxn modelId="{99346AB2-60A0-4B07-A71F-93CDAC15B318}" type="presParOf" srcId="{C603805E-DBF1-4DB3-A528-43A9C30D4327}" destId="{AD10480E-17A5-43CF-BDC3-C2785C51BB4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A030E-F7D6-42D7-8B35-67519DF9EFF5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Cameras</a:t>
          </a:r>
        </a:p>
      </dsp:txBody>
      <dsp:txXfrm>
        <a:off x="26930" y="73086"/>
        <a:ext cx="10461740" cy="497795"/>
      </dsp:txXfrm>
    </dsp:sp>
    <dsp:sp modelId="{4DE3962D-F76C-4B5E-BCA9-646D1007BA51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Ray-object intersections</a:t>
          </a:r>
        </a:p>
      </dsp:txBody>
      <dsp:txXfrm>
        <a:off x="26930" y="690981"/>
        <a:ext cx="10461740" cy="497795"/>
      </dsp:txXfrm>
    </dsp:sp>
    <dsp:sp modelId="{14FE8FE3-35A0-4F44-9B45-A25C063AE8A1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Light sources</a:t>
          </a:r>
        </a:p>
      </dsp:txBody>
      <dsp:txXfrm>
        <a:off x="26930" y="1308876"/>
        <a:ext cx="10461740" cy="497795"/>
      </dsp:txXfrm>
    </dsp:sp>
    <dsp:sp modelId="{17573E65-8C0C-48B6-8CC2-34C82A1799AA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Visibility</a:t>
          </a:r>
        </a:p>
      </dsp:txBody>
      <dsp:txXfrm>
        <a:off x="26930" y="1926771"/>
        <a:ext cx="10461740" cy="497795"/>
      </dsp:txXfrm>
    </dsp:sp>
    <dsp:sp modelId="{857AD6A6-B604-4F76-AA93-0E72A9DFC68E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Surface scattering</a:t>
          </a:r>
        </a:p>
      </dsp:txBody>
      <dsp:txXfrm>
        <a:off x="26930" y="2544666"/>
        <a:ext cx="10461740" cy="497795"/>
      </dsp:txXfrm>
    </dsp:sp>
    <dsp:sp modelId="{EB7C0958-3A6C-49BC-9450-8E4657DE7DAA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Indirect light transport</a:t>
          </a:r>
        </a:p>
      </dsp:txBody>
      <dsp:txXfrm>
        <a:off x="26930" y="3162561"/>
        <a:ext cx="10461740" cy="497795"/>
      </dsp:txXfrm>
    </dsp:sp>
    <dsp:sp modelId="{FB32511C-18B5-422E-97B6-BA50ACE2A492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Ray propagation</a:t>
          </a:r>
        </a:p>
      </dsp:txBody>
      <dsp:txXfrm>
        <a:off x="26930" y="3780456"/>
        <a:ext cx="1046174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8F9CD-7D6C-4786-90F2-39CD9D409AA7}">
      <dsp:nvSpPr>
        <dsp:cNvPr id="0" name=""/>
        <dsp:cNvSpPr/>
      </dsp:nvSpPr>
      <dsp:spPr>
        <a:xfrm>
          <a:off x="0" y="43636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Types of Lens</a:t>
          </a:r>
        </a:p>
      </dsp:txBody>
      <dsp:txXfrm>
        <a:off x="43321" y="86957"/>
        <a:ext cx="10428958" cy="800803"/>
      </dsp:txXfrm>
    </dsp:sp>
    <dsp:sp modelId="{9A86D431-4931-4126-9197-46837D390EFC}">
      <dsp:nvSpPr>
        <dsp:cNvPr id="0" name=""/>
        <dsp:cNvSpPr/>
      </dsp:nvSpPr>
      <dsp:spPr>
        <a:xfrm>
          <a:off x="0" y="931081"/>
          <a:ext cx="105156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Thin lens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Concave lens</a:t>
          </a:r>
        </a:p>
      </dsp:txBody>
      <dsp:txXfrm>
        <a:off x="0" y="931081"/>
        <a:ext cx="10515600" cy="995670"/>
      </dsp:txXfrm>
    </dsp:sp>
    <dsp:sp modelId="{E971BB9F-4F4B-47C2-9506-C1470283AC8F}">
      <dsp:nvSpPr>
        <dsp:cNvPr id="0" name=""/>
        <dsp:cNvSpPr/>
      </dsp:nvSpPr>
      <dsp:spPr>
        <a:xfrm>
          <a:off x="0" y="1926751"/>
          <a:ext cx="10515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Adding lens to the camera can perform some effects.</a:t>
          </a:r>
        </a:p>
      </dsp:txBody>
      <dsp:txXfrm>
        <a:off x="43321" y="1970072"/>
        <a:ext cx="10428958" cy="800803"/>
      </dsp:txXfrm>
    </dsp:sp>
    <dsp:sp modelId="{BB0A3146-40F8-401C-A464-571E744523B2}">
      <dsp:nvSpPr>
        <dsp:cNvPr id="0" name=""/>
        <dsp:cNvSpPr/>
      </dsp:nvSpPr>
      <dsp:spPr>
        <a:xfrm>
          <a:off x="0" y="2814196"/>
          <a:ext cx="10515600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Bokeh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Depth of field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Blurred images</a:t>
          </a:r>
        </a:p>
      </dsp:txBody>
      <dsp:txXfrm>
        <a:off x="0" y="2814196"/>
        <a:ext cx="10515600" cy="1493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6A32-DDD9-4BF2-920B-9362EFB52528}">
      <dsp:nvSpPr>
        <dsp:cNvPr id="0" name=""/>
        <dsp:cNvSpPr/>
      </dsp:nvSpPr>
      <dsp:spPr>
        <a:xfrm>
          <a:off x="3362065" y="2014"/>
          <a:ext cx="3782324" cy="880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Plane, rectangle</a:t>
          </a:r>
        </a:p>
      </dsp:txBody>
      <dsp:txXfrm>
        <a:off x="3405069" y="45018"/>
        <a:ext cx="3696316" cy="794937"/>
      </dsp:txXfrm>
    </dsp:sp>
    <dsp:sp modelId="{465713E4-73EA-4EA7-967D-D87DA79B0DB5}">
      <dsp:nvSpPr>
        <dsp:cNvPr id="0" name=""/>
        <dsp:cNvSpPr/>
      </dsp:nvSpPr>
      <dsp:spPr>
        <a:xfrm>
          <a:off x="3362065" y="927007"/>
          <a:ext cx="3782324" cy="8809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Triangle</a:t>
          </a:r>
        </a:p>
      </dsp:txBody>
      <dsp:txXfrm>
        <a:off x="3405069" y="970011"/>
        <a:ext cx="3696316" cy="794937"/>
      </dsp:txXfrm>
    </dsp:sp>
    <dsp:sp modelId="{E38156C1-CF9F-4A5B-93F7-725A51965DCD}">
      <dsp:nvSpPr>
        <dsp:cNvPr id="0" name=""/>
        <dsp:cNvSpPr/>
      </dsp:nvSpPr>
      <dsp:spPr>
        <a:xfrm>
          <a:off x="3362065" y="1852000"/>
          <a:ext cx="3782324" cy="8809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Ellipsoid</a:t>
          </a:r>
        </a:p>
      </dsp:txBody>
      <dsp:txXfrm>
        <a:off x="3405069" y="1895004"/>
        <a:ext cx="3696316" cy="794937"/>
      </dsp:txXfrm>
    </dsp:sp>
    <dsp:sp modelId="{1E7967AA-4AB4-44B1-9D52-24AF4F2FF8C4}">
      <dsp:nvSpPr>
        <dsp:cNvPr id="0" name=""/>
        <dsp:cNvSpPr/>
      </dsp:nvSpPr>
      <dsp:spPr>
        <a:xfrm>
          <a:off x="3362065" y="2776992"/>
          <a:ext cx="3782324" cy="8809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Cylinder</a:t>
          </a:r>
        </a:p>
      </dsp:txBody>
      <dsp:txXfrm>
        <a:off x="3405069" y="2819996"/>
        <a:ext cx="3696316" cy="794937"/>
      </dsp:txXfrm>
    </dsp:sp>
    <dsp:sp modelId="{3F52BA91-5115-4575-AA19-A9305E28ABC3}">
      <dsp:nvSpPr>
        <dsp:cNvPr id="0" name=""/>
        <dsp:cNvSpPr/>
      </dsp:nvSpPr>
      <dsp:spPr>
        <a:xfrm>
          <a:off x="3362065" y="3701985"/>
          <a:ext cx="3782324" cy="8809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Cone</a:t>
          </a:r>
        </a:p>
      </dsp:txBody>
      <dsp:txXfrm>
        <a:off x="3405069" y="3744989"/>
        <a:ext cx="3696316" cy="794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6C867-4F6E-4259-8CE6-BE2BC579FC86}">
      <dsp:nvSpPr>
        <dsp:cNvPr id="0" name=""/>
        <dsp:cNvSpPr/>
      </dsp:nvSpPr>
      <dsp:spPr>
        <a:xfrm>
          <a:off x="210785" y="567637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AC26D-C91C-46B2-B21C-B833865613C5}">
      <dsp:nvSpPr>
        <dsp:cNvPr id="0" name=""/>
        <dsp:cNvSpPr/>
      </dsp:nvSpPr>
      <dsp:spPr>
        <a:xfrm>
          <a:off x="491159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256EC-7105-4BD5-81CA-AF66752A005C}">
      <dsp:nvSpPr>
        <dsp:cNvPr id="0" name=""/>
        <dsp:cNvSpPr/>
      </dsp:nvSpPr>
      <dsp:spPr>
        <a:xfrm>
          <a:off x="1831996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 is the source of photon distributions in a rendered scene.</a:t>
          </a:r>
        </a:p>
      </dsp:txBody>
      <dsp:txXfrm>
        <a:off x="1831996" y="567637"/>
        <a:ext cx="3147056" cy="1335114"/>
      </dsp:txXfrm>
    </dsp:sp>
    <dsp:sp modelId="{9F0D01A0-C509-4625-89D8-26E6F6910280}">
      <dsp:nvSpPr>
        <dsp:cNvPr id="0" name=""/>
        <dsp:cNvSpPr/>
      </dsp:nvSpPr>
      <dsp:spPr>
        <a:xfrm>
          <a:off x="5527403" y="567637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A2B9F-3B23-431F-8D5D-19A29D0E1F25}">
      <dsp:nvSpPr>
        <dsp:cNvPr id="0" name=""/>
        <dsp:cNvSpPr/>
      </dsp:nvSpPr>
      <dsp:spPr>
        <a:xfrm>
          <a:off x="5807777" y="848011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CD5D2-EE10-44A8-BC20-EB882E6DDB30}">
      <dsp:nvSpPr>
        <dsp:cNvPr id="0" name=""/>
        <dsp:cNvSpPr/>
      </dsp:nvSpPr>
      <dsp:spPr>
        <a:xfrm>
          <a:off x="7148614" y="567637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 materials can act as light sources. It can emit light under some conditions. </a:t>
          </a:r>
        </a:p>
      </dsp:txBody>
      <dsp:txXfrm>
        <a:off x="7148614" y="567637"/>
        <a:ext cx="3147056" cy="1335114"/>
      </dsp:txXfrm>
    </dsp:sp>
    <dsp:sp modelId="{34262B90-737C-4A3C-9D44-EBD6CC340C6B}">
      <dsp:nvSpPr>
        <dsp:cNvPr id="0" name=""/>
        <dsp:cNvSpPr/>
      </dsp:nvSpPr>
      <dsp:spPr>
        <a:xfrm>
          <a:off x="210785" y="268219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4A6B3-1513-48E3-846B-76942B7BE38F}">
      <dsp:nvSpPr>
        <dsp:cNvPr id="0" name=""/>
        <dsp:cNvSpPr/>
      </dsp:nvSpPr>
      <dsp:spPr>
        <a:xfrm>
          <a:off x="491159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920E-F42F-4413-A575-4B977C4EE24D}">
      <dsp:nvSpPr>
        <dsp:cNvPr id="0" name=""/>
        <dsp:cNvSpPr/>
      </dsp:nvSpPr>
      <dsp:spPr>
        <a:xfrm>
          <a:off x="1831996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 sources have properties such as intensity, color, size and shape.</a:t>
          </a:r>
        </a:p>
      </dsp:txBody>
      <dsp:txXfrm>
        <a:off x="1831996" y="2682193"/>
        <a:ext cx="3147056" cy="1335114"/>
      </dsp:txXfrm>
    </dsp:sp>
    <dsp:sp modelId="{A3EDCCCB-C508-45D8-886F-D6E213F7EF69}">
      <dsp:nvSpPr>
        <dsp:cNvPr id="0" name=""/>
        <dsp:cNvSpPr/>
      </dsp:nvSpPr>
      <dsp:spPr>
        <a:xfrm>
          <a:off x="5527403" y="2682193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83931-6652-410D-A4B8-58BE2D32C927}">
      <dsp:nvSpPr>
        <dsp:cNvPr id="0" name=""/>
        <dsp:cNvSpPr/>
      </dsp:nvSpPr>
      <dsp:spPr>
        <a:xfrm>
          <a:off x="5807777" y="296256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6ACBE-B115-46B7-A126-4EC065A54BEF}">
      <dsp:nvSpPr>
        <dsp:cNvPr id="0" name=""/>
        <dsp:cNvSpPr/>
      </dsp:nvSpPr>
      <dsp:spPr>
        <a:xfrm>
          <a:off x="7148614" y="268219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 can be measured by using special devices to capture radiance distribution under the environment (advanced topic).</a:t>
          </a:r>
        </a:p>
      </dsp:txBody>
      <dsp:txXfrm>
        <a:off x="7148614" y="2682193"/>
        <a:ext cx="3147056" cy="1335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AC7C7-5972-41E6-8C11-6F432FB4BEF0}">
      <dsp:nvSpPr>
        <dsp:cNvPr id="0" name=""/>
        <dsp:cNvSpPr/>
      </dsp:nvSpPr>
      <dsp:spPr>
        <a:xfrm>
          <a:off x="3283233" y="1646"/>
          <a:ext cx="3693638" cy="10865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Object – Object</a:t>
          </a:r>
        </a:p>
      </dsp:txBody>
      <dsp:txXfrm>
        <a:off x="3336274" y="54687"/>
        <a:ext cx="3587556" cy="980459"/>
      </dsp:txXfrm>
    </dsp:sp>
    <dsp:sp modelId="{28F02F22-DC1B-4014-BA5A-1D5026367805}">
      <dsp:nvSpPr>
        <dsp:cNvPr id="0" name=""/>
        <dsp:cNvSpPr/>
      </dsp:nvSpPr>
      <dsp:spPr>
        <a:xfrm>
          <a:off x="3283233" y="1142514"/>
          <a:ext cx="3693638" cy="10865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Object – Light</a:t>
          </a:r>
        </a:p>
      </dsp:txBody>
      <dsp:txXfrm>
        <a:off x="3336274" y="1195555"/>
        <a:ext cx="3587556" cy="980459"/>
      </dsp:txXfrm>
    </dsp:sp>
    <dsp:sp modelId="{6B25F3A6-39D5-4BB0-BE58-2C8B3516C22D}">
      <dsp:nvSpPr>
        <dsp:cNvPr id="0" name=""/>
        <dsp:cNvSpPr/>
      </dsp:nvSpPr>
      <dsp:spPr>
        <a:xfrm>
          <a:off x="3283233" y="2283383"/>
          <a:ext cx="3693638" cy="10865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Camera – Object, Light</a:t>
          </a:r>
        </a:p>
      </dsp:txBody>
      <dsp:txXfrm>
        <a:off x="3336274" y="2336424"/>
        <a:ext cx="3587556" cy="9804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FAB4-E25D-40E5-B32D-514466928AFB}">
      <dsp:nvSpPr>
        <dsp:cNvPr id="0" name=""/>
        <dsp:cNvSpPr/>
      </dsp:nvSpPr>
      <dsp:spPr>
        <a:xfrm>
          <a:off x="0" y="364932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4C4A-30BD-4D5B-850E-6D28DEC91A6A}">
      <dsp:nvSpPr>
        <dsp:cNvPr id="0" name=""/>
        <dsp:cNvSpPr/>
      </dsp:nvSpPr>
      <dsp:spPr>
        <a:xfrm>
          <a:off x="333341" y="54972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Renderer</a:t>
          </a:r>
        </a:p>
      </dsp:txBody>
      <dsp:txXfrm>
        <a:off x="363603" y="85234"/>
        <a:ext cx="4606259" cy="559396"/>
      </dsp:txXfrm>
    </dsp:sp>
    <dsp:sp modelId="{F90BCF36-A37B-4963-B09B-1549D03455DF}">
      <dsp:nvSpPr>
        <dsp:cNvPr id="0" name=""/>
        <dsp:cNvSpPr/>
      </dsp:nvSpPr>
      <dsp:spPr>
        <a:xfrm>
          <a:off x="0" y="1317492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F3F5-87F1-4F61-B6DE-3C43301273DD}">
      <dsp:nvSpPr>
        <dsp:cNvPr id="0" name=""/>
        <dsp:cNvSpPr/>
      </dsp:nvSpPr>
      <dsp:spPr>
        <a:xfrm>
          <a:off x="333341" y="1007532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Integrator</a:t>
          </a:r>
        </a:p>
      </dsp:txBody>
      <dsp:txXfrm>
        <a:off x="363603" y="1037794"/>
        <a:ext cx="4606259" cy="559396"/>
      </dsp:txXfrm>
    </dsp:sp>
    <dsp:sp modelId="{1E0919D6-C815-4F68-88F2-6B208047B4A7}">
      <dsp:nvSpPr>
        <dsp:cNvPr id="0" name=""/>
        <dsp:cNvSpPr/>
      </dsp:nvSpPr>
      <dsp:spPr>
        <a:xfrm>
          <a:off x="0" y="2270052"/>
          <a:ext cx="6666833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Shape – Geometry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Appearance – Material properties</a:t>
          </a:r>
        </a:p>
      </dsp:txBody>
      <dsp:txXfrm>
        <a:off x="0" y="2270052"/>
        <a:ext cx="6666833" cy="1223775"/>
      </dsp:txXfrm>
    </dsp:sp>
    <dsp:sp modelId="{5CE36AF9-D3E5-4DBA-8403-B4CE4972FE24}">
      <dsp:nvSpPr>
        <dsp:cNvPr id="0" name=""/>
        <dsp:cNvSpPr/>
      </dsp:nvSpPr>
      <dsp:spPr>
        <a:xfrm>
          <a:off x="333341" y="1960092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Object</a:t>
          </a:r>
        </a:p>
      </dsp:txBody>
      <dsp:txXfrm>
        <a:off x="363603" y="1990354"/>
        <a:ext cx="4606259" cy="559396"/>
      </dsp:txXfrm>
    </dsp:sp>
    <dsp:sp modelId="{F3236475-3ABE-4778-90EA-088714DABECE}">
      <dsp:nvSpPr>
        <dsp:cNvPr id="0" name=""/>
        <dsp:cNvSpPr/>
      </dsp:nvSpPr>
      <dsp:spPr>
        <a:xfrm>
          <a:off x="0" y="3917187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60825-BED8-48D1-933F-80C35E034A09}">
      <dsp:nvSpPr>
        <dsp:cNvPr id="0" name=""/>
        <dsp:cNvSpPr/>
      </dsp:nvSpPr>
      <dsp:spPr>
        <a:xfrm>
          <a:off x="333341" y="3607227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Light</a:t>
          </a:r>
        </a:p>
      </dsp:txBody>
      <dsp:txXfrm>
        <a:off x="363603" y="3637489"/>
        <a:ext cx="4606259" cy="559396"/>
      </dsp:txXfrm>
    </dsp:sp>
    <dsp:sp modelId="{AD10480E-17A5-43CF-BDC3-C2785C51BB43}">
      <dsp:nvSpPr>
        <dsp:cNvPr id="0" name=""/>
        <dsp:cNvSpPr/>
      </dsp:nvSpPr>
      <dsp:spPr>
        <a:xfrm>
          <a:off x="0" y="4869747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4717C-FF05-4351-A730-BECD2DD3872E}">
      <dsp:nvSpPr>
        <dsp:cNvPr id="0" name=""/>
        <dsp:cNvSpPr/>
      </dsp:nvSpPr>
      <dsp:spPr>
        <a:xfrm>
          <a:off x="333341" y="4559787"/>
          <a:ext cx="4666783" cy="6199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Camera</a:t>
          </a:r>
        </a:p>
      </dsp:txBody>
      <dsp:txXfrm>
        <a:off x="363603" y="4590049"/>
        <a:ext cx="460625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388B1-37B3-4158-8281-13C7429E4549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0A19-2D5D-4817-AB97-435AB798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0A19-2D5D-4817-AB97-435AB7984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0A19-2D5D-4817-AB97-435AB7984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0A19-2D5D-4817-AB97-435AB7984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00A19-2D5D-4817-AB97-435AB79847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802-0A2F-7DF1-75E9-086475D3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9DDD8-A3EE-6813-B135-23CBB608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A516-6CC1-7796-147A-523CB3B3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7420-32FE-ABDF-5528-9D5FEEA4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5D23-F066-D6BE-29EA-398BBBCD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2494-11AA-4AC3-6A5A-5B02B8BB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0850C-F0F2-544D-BB16-D53A13B5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280F-4108-F6B0-D6E8-C639AA69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B460-84C3-C058-2AB0-E668843A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520C-92F4-81EB-362B-E6EACFD6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0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39242-5988-A1FA-F27F-2347C622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B6A37-B123-3A2D-7C8D-423ED8379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8B39-8600-3054-7194-E4F20909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4BD5-B467-1637-AFA4-9011B00F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391A-F16F-5363-B32F-9F7952FB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9183-E1A9-E041-839D-03510328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7038-8294-BCDC-68A5-2013BECD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0797-61B2-E03D-B768-78529F54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D88E-BDE2-7DC7-A2A4-B1D05D2C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D0F6-0A7D-CFC4-78B1-45283C50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B8C-13F7-96A1-7F44-583C1D85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523AB-431E-EB5F-459B-D1BAC434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49C5-B60F-BDC5-1E2F-E7579A40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6C6D-B5D1-268D-37FE-238ABF99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B09E-2249-BAAB-E0AB-34CEB4A5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BF55-E637-300B-7947-93891093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FA80-AFB7-2FD6-F52C-1E513769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1AFE0-2457-6429-2BFC-8080910A5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047C-8618-4B02-779E-BD652FA5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A6DD-08DE-FA28-BCF0-4EE026DD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0FFD-08A0-72D5-B504-526CCADE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4645-21DC-246C-89F8-AEB30474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085A-7D69-66A3-6E4C-83BD8CAE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63FB-1166-EB71-94E7-0AC72F31A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85C5A-4D57-B475-F5DC-9E9E0683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BD316-3650-BEE2-0E17-AD8F71596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2B5A6-D430-CD63-7EA6-F7909513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D6F14-2CDF-3E6C-9BF4-9BDD2141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9323A-E495-B4D2-5E9D-DFDB9D17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02A-4DCF-F2C6-5F51-19551892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D9BB8-1206-4B57-17CC-D892F513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96415-CE4E-A889-C4A4-DDE12532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ECD2A-FB30-0BAC-C38E-921D87B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AE789-B29B-3800-FBE5-73144B9C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06BBD-DB33-D4FA-1FC1-E95728A6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8A934-7847-D3C7-3A85-22BB830D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8844-5428-7608-F679-8384CB06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B1E-AB00-FC36-A983-6369EB01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193E1-C306-7A7A-083F-D622624D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F3C0-F13E-09BD-D0A6-03ACBB79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73E57-0994-7E8D-3288-922B9FDA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9E6E-15E9-2598-3B2A-7CA056C1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1EBA-2D7B-9FFE-C9D4-E1B1657F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115B6-01E9-B297-FAF7-80FA3A01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1C3A-F2F2-08CB-AAE9-C584825D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39317-C0D6-C645-C6E8-F6C49469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080DC-2373-CCB8-E0AB-F4149814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D810C-C96F-2144-09FB-58F2836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4B4AE-D78C-2963-3A76-2D902A6E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C439-F7F7-C830-E288-1902A508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B0AB-D67B-65F7-2505-B00CBA330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72EC-80ED-4340-A30F-9BF47DC07DA3}" type="datetimeFigureOut">
              <a:rPr lang="en-US" smtClean="0"/>
              <a:t>28-Jan-24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98F2-A1B9-B5EE-6966-A3B6580AC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90C9-1E17-1568-DCEB-D053201AB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F756-73FD-41C0-BCD8-FDC86227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XpTDtU8wg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2DD3846-B34F-16A9-CF94-22CF1BA02AAB}"/>
              </a:ext>
            </a:extLst>
          </p:cNvPr>
          <p:cNvSpPr txBox="1">
            <a:spLocks/>
          </p:cNvSpPr>
          <p:nvPr/>
        </p:nvSpPr>
        <p:spPr>
          <a:xfrm>
            <a:off x="1899769" y="991261"/>
            <a:ext cx="8055979" cy="3018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2"/>
                </a:solidFill>
              </a:rPr>
              <a:t>Ray Tracing </a:t>
            </a:r>
            <a:br>
              <a:rPr lang="en-US" sz="4800">
                <a:solidFill>
                  <a:schemeClr val="tx2"/>
                </a:solidFill>
              </a:rPr>
            </a:br>
            <a:r>
              <a:rPr lang="en-US" sz="4800">
                <a:solidFill>
                  <a:schemeClr val="tx2"/>
                </a:solidFill>
              </a:rPr>
              <a:t>in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Entertainment Industry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80318E7-1A59-CDE7-D9C6-8FFCC5345D67}"/>
              </a:ext>
            </a:extLst>
          </p:cNvPr>
          <p:cNvSpPr txBox="1">
            <a:spLocks/>
          </p:cNvSpPr>
          <p:nvPr/>
        </p:nvSpPr>
        <p:spPr>
          <a:xfrm>
            <a:off x="3072899" y="4009483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Kasetsart</a:t>
            </a:r>
            <a:r>
              <a:rPr lang="en-US" sz="2000" dirty="0">
                <a:solidFill>
                  <a:schemeClr val="tx2"/>
                </a:solidFill>
              </a:rPr>
              <a:t> University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Week 2</a:t>
            </a:r>
          </a:p>
          <a:p>
            <a:r>
              <a:rPr lang="en-US" sz="2000" dirty="0">
                <a:solidFill>
                  <a:schemeClr val="tx2"/>
                </a:solidFill>
              </a:rPr>
              <a:t>Ray tracing components</a:t>
            </a:r>
          </a:p>
        </p:txBody>
      </p:sp>
    </p:spTree>
    <p:extLst>
      <p:ext uri="{BB962C8B-B14F-4D97-AF65-F5344CB8AC3E}">
        <p14:creationId xmlns:p14="http://schemas.microsoft.com/office/powerpoint/2010/main" val="14422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C1744-8CC4-75C6-D7C8-B37C92C2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2. Ray-object intersections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DE4D-759F-9C15-8EC1-739ADCC3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423" y="2184158"/>
            <a:ext cx="8813154" cy="1757225"/>
          </a:xfrm>
        </p:spPr>
        <p:txBody>
          <a:bodyPr/>
          <a:lstStyle/>
          <a:p>
            <a:pPr marL="189738" indent="-189738" defTabSz="758952">
              <a:spcBef>
                <a:spcPts val="830"/>
              </a:spcBef>
            </a:pPr>
            <a:r>
              <a:rPr lang="en-US" sz="23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 equation in a parametric form :</a:t>
            </a:r>
          </a:p>
          <a:p>
            <a:pPr marL="189738" indent="-189738" defTabSz="758952">
              <a:spcBef>
                <a:spcPts val="830"/>
              </a:spcBef>
            </a:pPr>
            <a:endParaRPr lang="en-US" sz="23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9738" indent="-189738" defTabSz="758952">
              <a:spcBef>
                <a:spcPts val="830"/>
              </a:spcBef>
            </a:pPr>
            <a:endParaRPr lang="en-US" sz="23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9738" indent="-189738" defTabSz="758952">
              <a:spcBef>
                <a:spcPts val="830"/>
              </a:spcBef>
            </a:pPr>
            <a:endParaRPr lang="en-US" sz="23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9738" indent="-189738" defTabSz="758952">
              <a:spcBef>
                <a:spcPts val="830"/>
              </a:spcBef>
            </a:pPr>
            <a:endParaRPr lang="en-US" sz="23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9738" indent="-189738" defTabSz="758952">
              <a:spcBef>
                <a:spcPts val="830"/>
              </a:spcBef>
            </a:pPr>
            <a:endParaRPr lang="en-US" sz="232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52CD7-5C4D-11E3-239B-FE216DB0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28" y="3859685"/>
            <a:ext cx="2337461" cy="389576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2EE1095-933E-0E14-7164-2317467FE2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65058" y="4276830"/>
            <a:ext cx="952587" cy="89744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A7FCB7-9768-FB22-F829-449071075A31}"/>
              </a:ext>
            </a:extLst>
          </p:cNvPr>
          <p:cNvCxnSpPr/>
          <p:nvPr/>
        </p:nvCxnSpPr>
        <p:spPr>
          <a:xfrm rot="16200000" flipV="1">
            <a:off x="5177140" y="4633685"/>
            <a:ext cx="1232698" cy="46385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659F567-6348-29E2-FD32-99692B264FDC}"/>
              </a:ext>
            </a:extLst>
          </p:cNvPr>
          <p:cNvCxnSpPr>
            <a:cxnSpLocks/>
          </p:cNvCxnSpPr>
          <p:nvPr/>
        </p:nvCxnSpPr>
        <p:spPr>
          <a:xfrm rot="5400000">
            <a:off x="6190537" y="3279645"/>
            <a:ext cx="662510" cy="5466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32CDDB-88D8-52B6-9D1D-5077703EF8F4}"/>
              </a:ext>
            </a:extLst>
          </p:cNvPr>
          <p:cNvSpPr txBox="1"/>
          <p:nvPr/>
        </p:nvSpPr>
        <p:spPr>
          <a:xfrm>
            <a:off x="5432858" y="5703659"/>
            <a:ext cx="1269194" cy="629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 origin</a:t>
            </a:r>
          </a:p>
          <a:p>
            <a:pPr algn="ctr"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(Ray origin)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7CF2C-F9BB-4F88-C98B-73A5AEADAADD}"/>
              </a:ext>
            </a:extLst>
          </p:cNvPr>
          <p:cNvSpPr txBox="1"/>
          <p:nvPr/>
        </p:nvSpPr>
        <p:spPr>
          <a:xfrm>
            <a:off x="6786833" y="5209703"/>
            <a:ext cx="1431995" cy="32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 vector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D77F8-816F-37F7-1A77-A925C429E425}"/>
              </a:ext>
            </a:extLst>
          </p:cNvPr>
          <p:cNvSpPr txBox="1"/>
          <p:nvPr/>
        </p:nvSpPr>
        <p:spPr>
          <a:xfrm>
            <a:off x="6628113" y="2868762"/>
            <a:ext cx="1485664" cy="32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US" sz="149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Parametric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4F355-B2D4-137D-6478-A1AD0038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Parametric equations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FDF7-E40F-AFDA-AA59-17EA0A72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Parametric equations are a set of equations that express a set of quantities as explicit functions of a number of independent variables, known as "parameters.“</a:t>
            </a:r>
          </a:p>
          <a:p>
            <a:pPr lvl="1"/>
            <a:endParaRPr lang="en-US" dirty="0"/>
          </a:p>
          <a:p>
            <a:r>
              <a:rPr lang="en-US" dirty="0"/>
              <a:t>Note that parametric representations are generally nonunique, so the same quantities may be expressed by a number of different parameterizations. A single parameter is usually represented with the parameter </a:t>
            </a:r>
            <a:r>
              <a:rPr lang="en-US" i="1" dirty="0"/>
              <a:t>t</a:t>
            </a:r>
            <a:r>
              <a:rPr lang="en-US" dirty="0"/>
              <a:t>, while the symbols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commonly used for parametric equations in two parameters.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8DFF4-7690-C241-94CC-2D5C99F8D524}"/>
              </a:ext>
            </a:extLst>
          </p:cNvPr>
          <p:cNvSpPr txBox="1"/>
          <p:nvPr/>
        </p:nvSpPr>
        <p:spPr>
          <a:xfrm>
            <a:off x="8200522" y="6581001"/>
            <a:ext cx="3991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https://mathworld.wolfram.com/ParametricEquations.html</a:t>
            </a:r>
          </a:p>
        </p:txBody>
      </p:sp>
    </p:spTree>
    <p:extLst>
      <p:ext uri="{BB962C8B-B14F-4D97-AF65-F5344CB8AC3E}">
        <p14:creationId xmlns:p14="http://schemas.microsoft.com/office/powerpoint/2010/main" val="355002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709F0-3AC1-BC7D-5AF5-57B38AF7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A parametric form of a circle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48EB-236C-EB1E-4B95-96722B4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149"/>
            <a:ext cx="9730812" cy="1226635"/>
          </a:xfrm>
        </p:spPr>
        <p:txBody>
          <a:bodyPr/>
          <a:lstStyle/>
          <a:p>
            <a:pPr marL="210312" indent="-210312" defTabSz="841248">
              <a:spcBef>
                <a:spcPts val="920"/>
              </a:spcBef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circle is typically defined on the cartesian coordinates.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E2022-4290-0792-F28D-D57B35F410BA}"/>
              </a:ext>
            </a:extLst>
          </p:cNvPr>
          <p:cNvSpPr txBox="1"/>
          <p:nvPr/>
        </p:nvSpPr>
        <p:spPr>
          <a:xfrm>
            <a:off x="4270161" y="2819126"/>
            <a:ext cx="2276585" cy="1908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f(t) = f(x(t), y(t))</a:t>
            </a:r>
          </a:p>
          <a:p>
            <a:pPr defTabSz="841248">
              <a:spcAft>
                <a:spcPts val="600"/>
              </a:spcAft>
            </a:pPr>
            <a:endParaRPr lang="en-US" sz="2576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x(t)</a:t>
            </a: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en-US" sz="2576" i="1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cos </a:t>
            </a: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</a:p>
          <a:p>
            <a:pPr defTabSz="841248">
              <a:spcAft>
                <a:spcPts val="600"/>
              </a:spcAft>
            </a:pP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y(t) = r</a:t>
            </a:r>
            <a:r>
              <a:rPr lang="en-US" sz="2576" i="1" kern="12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</a:t>
            </a:r>
            <a:r>
              <a:rPr lang="en-US" sz="257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  <a:endParaRPr lang="en-US" sz="2800" i="1"/>
          </a:p>
        </p:txBody>
      </p:sp>
      <p:pic>
        <p:nvPicPr>
          <p:cNvPr id="2050" name="Picture 2" descr="Parametric plot of the circle">
            <a:extLst>
              <a:ext uri="{FF2B5EF4-FFF2-40B4-BE49-F238E27FC236}">
                <a16:creationId xmlns:a16="http://schemas.microsoft.com/office/drawing/2014/main" id="{1006D700-A5BA-E69A-1673-5D4B229B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35" y="3465063"/>
            <a:ext cx="3537602" cy="16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B9FA-CB2F-6E8E-9ADB-BC6C1EA84B37}"/>
              </a:ext>
            </a:extLst>
          </p:cNvPr>
          <p:cNvSpPr txBox="1"/>
          <p:nvPr/>
        </p:nvSpPr>
        <p:spPr>
          <a:xfrm>
            <a:off x="7874548" y="6344437"/>
            <a:ext cx="3983064" cy="262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1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https://mathworld.wolfram.com/ParametricEquations.html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483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5450-06C9-8C12-63EA-D545C615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75"/>
            <a:ext cx="10515600" cy="1325563"/>
          </a:xfrm>
        </p:spPr>
        <p:txBody>
          <a:bodyPr/>
          <a:lstStyle/>
          <a:p>
            <a:r>
              <a:rPr lang="en-US" dirty="0"/>
              <a:t>Ray-sphere intersection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F232B3-2377-FFF8-52A4-03F0D9E3DD51}"/>
              </a:ext>
            </a:extLst>
          </p:cNvPr>
          <p:cNvSpPr/>
          <p:nvPr/>
        </p:nvSpPr>
        <p:spPr>
          <a:xfrm>
            <a:off x="7569843" y="2511707"/>
            <a:ext cx="2071869" cy="2071869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8A080E-A88A-18DE-E40B-9287F79241AF}"/>
              </a:ext>
            </a:extLst>
          </p:cNvPr>
          <p:cNvCxnSpPr>
            <a:cxnSpLocks/>
          </p:cNvCxnSpPr>
          <p:nvPr/>
        </p:nvCxnSpPr>
        <p:spPr>
          <a:xfrm flipV="1">
            <a:off x="9630137" y="2836581"/>
            <a:ext cx="1307939" cy="402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52449-AEC8-1B15-BCBE-8C2314C8A50B}"/>
              </a:ext>
            </a:extLst>
          </p:cNvPr>
          <p:cNvCxnSpPr>
            <a:cxnSpLocks/>
          </p:cNvCxnSpPr>
          <p:nvPr/>
        </p:nvCxnSpPr>
        <p:spPr>
          <a:xfrm flipV="1">
            <a:off x="4259484" y="3547641"/>
            <a:ext cx="3831220" cy="9433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07B848-5C05-048C-AEEA-82F3A4261FD7}"/>
              </a:ext>
            </a:extLst>
          </p:cNvPr>
          <p:cNvCxnSpPr>
            <a:cxnSpLocks/>
          </p:cNvCxnSpPr>
          <p:nvPr/>
        </p:nvCxnSpPr>
        <p:spPr>
          <a:xfrm flipV="1">
            <a:off x="4259484" y="1667538"/>
            <a:ext cx="4126375" cy="2823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15AA694-224D-0071-8CC0-4B67350F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09" y="4763130"/>
            <a:ext cx="3048264" cy="381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BB8FD8-B4EB-5EA9-2DAC-6AAA5F6B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92" y="4692432"/>
            <a:ext cx="2286208" cy="3810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FFA53A-C466-7269-F788-C640B59DD198}"/>
              </a:ext>
            </a:extLst>
          </p:cNvPr>
          <p:cNvSpPr txBox="1"/>
          <p:nvPr/>
        </p:nvSpPr>
        <p:spPr>
          <a:xfrm>
            <a:off x="5378624" y="5810752"/>
            <a:ext cx="143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substitute</a:t>
            </a: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29924630-4566-F9E5-EA44-3903A2FEA49E}"/>
              </a:ext>
            </a:extLst>
          </p:cNvPr>
          <p:cNvSpPr/>
          <p:nvPr/>
        </p:nvSpPr>
        <p:spPr>
          <a:xfrm>
            <a:off x="3657600" y="5335146"/>
            <a:ext cx="5278056" cy="118087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7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AD84-631B-C60D-6FB8-89C7AC85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6B54-7883-0BC9-D450-3EC7E1CE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a quadratic equation to obtain where the ray hits the sphere.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there is a solution, there is a hitting point ( the least positive value ).</a:t>
            </a:r>
          </a:p>
          <a:p>
            <a:r>
              <a:rPr lang="en-US" dirty="0"/>
              <a:t>Otherwise, the ray misses the sphere.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4D9F0-2583-C364-D2B2-5E0488C4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76" y="3429000"/>
            <a:ext cx="679000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7B9BD-3AB9-EE53-B6F7-FEBBE01F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Ray-object intersections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F5AC0F-89D4-08EE-DE14-C45EE6D38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05263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01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B700-B997-2EE6-5F46-7BF8C6D3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3. Light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CA9B2-3C3B-6476-7FB5-03F2FD805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06434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33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00097-FFCE-5555-1C8F-6D7ABFE0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Luminescence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04B4-69A1-31C7-FB1E-1D5A82B0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02" y="1926266"/>
            <a:ext cx="9260820" cy="3832112"/>
          </a:xfrm>
        </p:spPr>
        <p:txBody>
          <a:bodyPr/>
          <a:lstStyle/>
          <a:p>
            <a:pPr marL="201168" indent="-201168" defTabSz="804672">
              <a:spcBef>
                <a:spcPts val="880"/>
              </a:spcBef>
            </a:pPr>
            <a:r>
              <a:rPr lang="en-US" sz="24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Luminescence is the emission of light by a substance as a result of a chemical reaction (chemiluminescence) or an enzymatic reaction (bioluminescence).</a:t>
            </a:r>
            <a:endParaRPr lang="en-US"/>
          </a:p>
        </p:txBody>
      </p:sp>
      <p:pic>
        <p:nvPicPr>
          <p:cNvPr id="1026" name="Picture 2" descr="Basic Principles of Luminescence | Science Lab | Leica Microsystems">
            <a:extLst>
              <a:ext uri="{FF2B5EF4-FFF2-40B4-BE49-F238E27FC236}">
                <a16:creationId xmlns:a16="http://schemas.microsoft.com/office/drawing/2014/main" id="{E4A991E8-2B7E-5475-135A-4BE0EFEA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64" y="2864684"/>
            <a:ext cx="2909770" cy="28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D47D3-5F7A-D9D9-72CB-519E9D0A0B95}"/>
              </a:ext>
            </a:extLst>
          </p:cNvPr>
          <p:cNvSpPr txBox="1"/>
          <p:nvPr/>
        </p:nvSpPr>
        <p:spPr>
          <a:xfrm>
            <a:off x="5959449" y="6156440"/>
            <a:ext cx="5512149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https://www.moleculardevices.com/technology/luminescence</a:t>
            </a:r>
          </a:p>
          <a:p>
            <a:pPr algn="r" defTabSz="804672">
              <a:spcAft>
                <a:spcPts val="600"/>
              </a:spcAft>
            </a:pPr>
            <a:r>
              <a:rPr lang="en-US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https://www.leica-microsystems.com/science-lab/life-science/basic-principles-of-luminescence/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201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915E0-58F6-9822-DDEF-9DD598B6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Light-emitting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0493-BE95-8F87-8B56-D316693F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Phosphorescent materials</a:t>
            </a:r>
          </a:p>
          <a:p>
            <a:pPr lvl="1"/>
            <a:r>
              <a:rPr lang="en-US" sz="2000" dirty="0"/>
              <a:t>The light emission continues for a period of time (which can be considerable) after the X-ray absorption has taken place.</a:t>
            </a:r>
          </a:p>
          <a:p>
            <a:r>
              <a:rPr lang="en-US" sz="2000" dirty="0"/>
              <a:t>Fluorescent materials</a:t>
            </a:r>
          </a:p>
          <a:p>
            <a:pPr lvl="1"/>
            <a:r>
              <a:rPr lang="en-US" sz="2000" dirty="0"/>
              <a:t>The emission of light is so quickly completed following the X-irradiation that it can be regarded as instantaneous.</a:t>
            </a:r>
          </a:p>
          <a:p>
            <a:r>
              <a:rPr lang="en-US" sz="2000" dirty="0" err="1"/>
              <a:t>Thermoluminescent</a:t>
            </a:r>
            <a:r>
              <a:rPr lang="en-US" sz="2000" dirty="0"/>
              <a:t> materials</a:t>
            </a:r>
          </a:p>
          <a:p>
            <a:pPr lvl="1"/>
            <a:r>
              <a:rPr lang="en-US" sz="2000" dirty="0"/>
              <a:t>This light emission is associated with heating.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6696F-FE75-4289-DFD6-66704B3F961C}"/>
              </a:ext>
            </a:extLst>
          </p:cNvPr>
          <p:cNvSpPr txBox="1"/>
          <p:nvPr/>
        </p:nvSpPr>
        <p:spPr>
          <a:xfrm>
            <a:off x="5818466" y="626065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https://www.sciencedirect.com/topics/biochemistry-genetics-and-molecular-biology/luminescent-material</a:t>
            </a:r>
          </a:p>
        </p:txBody>
      </p:sp>
    </p:spTree>
    <p:extLst>
      <p:ext uri="{BB962C8B-B14F-4D97-AF65-F5344CB8AC3E}">
        <p14:creationId xmlns:p14="http://schemas.microsoft.com/office/powerpoint/2010/main" val="326548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A7A75-CB44-6250-FE65-12376196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dirty="0"/>
              <a:t>4. Visibility</a:t>
            </a:r>
          </a:p>
        </p:txBody>
      </p:sp>
      <p:pic>
        <p:nvPicPr>
          <p:cNvPr id="4098" name="Picture 2" descr="Light and Shadow Effects: The Critical Role that Shadows Play in a Scene">
            <a:extLst>
              <a:ext uri="{FF2B5EF4-FFF2-40B4-BE49-F238E27FC236}">
                <a16:creationId xmlns:a16="http://schemas.microsoft.com/office/drawing/2014/main" id="{DEB296AC-4D4C-FDEB-F936-205BE8A9C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27" r="1" b="14941"/>
          <a:stretch/>
        </p:blipFill>
        <p:spPr bwMode="auto">
          <a:xfrm>
            <a:off x="5186554" y="163646"/>
            <a:ext cx="6806703" cy="26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2AD9-24A3-AC1C-1CB8-A231CC29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US" sz="2000" dirty="0"/>
              <a:t>Shadow</a:t>
            </a:r>
          </a:p>
          <a:p>
            <a:r>
              <a:rPr lang="en-US" sz="2000" dirty="0"/>
              <a:t>Occlusion</a:t>
            </a:r>
          </a:p>
          <a:p>
            <a:r>
              <a:rPr lang="en-US" sz="2000" dirty="0"/>
              <a:t>Indirect lighting</a:t>
            </a:r>
          </a:p>
          <a:p>
            <a:endParaRPr lang="en-US" sz="2000" dirty="0"/>
          </a:p>
        </p:txBody>
      </p:sp>
      <p:pic>
        <p:nvPicPr>
          <p:cNvPr id="4100" name="Picture 4" descr="PDF] Isosurface Ambient Occlusion and Soft Shadows with Filterable Occlusion  Maps | Semantic Scholar">
            <a:extLst>
              <a:ext uri="{FF2B5EF4-FFF2-40B4-BE49-F238E27FC236}">
                <a16:creationId xmlns:a16="http://schemas.microsoft.com/office/drawing/2014/main" id="{DFD39554-8A92-BB96-ABAC-7CAB9713F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r="2" b="1433"/>
          <a:stretch/>
        </p:blipFill>
        <p:spPr bwMode="auto">
          <a:xfrm>
            <a:off x="5186554" y="2956875"/>
            <a:ext cx="6806703" cy="33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BAE9-7CD2-A1E3-04C4-A332466E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tracing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C48AEE-A3B7-3926-AC58-51F625F0AB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075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B1098-4D43-CD36-EAED-2A606237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Visibility types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BB4AD-033C-63A1-732F-B08618F67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182498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0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84CB-3E4A-391C-4E45-BF8D24D3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Surface scattering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C15E-A8BF-BA22-DCEA-8C0EACEC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light interacts with surface materials.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F71FC-9E0F-CB8D-D288-4BE0675C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22" y="2815413"/>
            <a:ext cx="1918692" cy="2734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6651C-BFEA-E58D-CCBF-18C8C27D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409" y="2825142"/>
            <a:ext cx="1708856" cy="2747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C10F5-006B-291D-0C40-C5FEFB2F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996" y="2828527"/>
            <a:ext cx="1774016" cy="2747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61F6B-C3DF-3413-F476-656FA23BA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757" y="2891758"/>
            <a:ext cx="1724770" cy="2614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D7C26-E4D7-BE79-D0B5-672634444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18" y="2929558"/>
            <a:ext cx="1608170" cy="25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3E8C0-04FA-774B-9F5E-DFCD80BD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700" dirty="0"/>
              <a:t>Bidirectional Reflectance Distribution Function (BRDF)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F6A61B-2E30-B799-5605-392A7498B172}"/>
              </a:ext>
            </a:extLst>
          </p:cNvPr>
          <p:cNvSpPr/>
          <p:nvPr/>
        </p:nvSpPr>
        <p:spPr>
          <a:xfrm rot="3495589">
            <a:off x="7161247" y="1570336"/>
            <a:ext cx="1706141" cy="476853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F678D-031A-43FF-36EC-E60C5CA9362A}"/>
              </a:ext>
            </a:extLst>
          </p:cNvPr>
          <p:cNvSpPr/>
          <p:nvPr/>
        </p:nvSpPr>
        <p:spPr>
          <a:xfrm>
            <a:off x="838200" y="5371207"/>
            <a:ext cx="10515600" cy="2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760A5F59-B5CA-C1D8-EAAD-B7D3316E76F0}"/>
              </a:ext>
            </a:extLst>
          </p:cNvPr>
          <p:cNvSpPr/>
          <p:nvPr/>
        </p:nvSpPr>
        <p:spPr>
          <a:xfrm>
            <a:off x="2689317" y="2633415"/>
            <a:ext cx="560003" cy="545293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E4882-A35E-4421-0CCF-54EA622709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49320" y="3178708"/>
            <a:ext cx="2846680" cy="219249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365438-FA12-EA44-413F-F526C407635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6000" y="3229117"/>
            <a:ext cx="1469543" cy="2142090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B52B34-FBC0-0C38-DFDA-781C3691540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6096000" y="2700317"/>
            <a:ext cx="3945999" cy="2663537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5D79A8-01B6-6D86-D643-71B9EFE8A8C8}"/>
              </a:ext>
            </a:extLst>
          </p:cNvPr>
          <p:cNvCxnSpPr>
            <a:cxnSpLocks/>
            <a:endCxn id="4" idx="6"/>
          </p:cNvCxnSpPr>
          <p:nvPr/>
        </p:nvCxnSpPr>
        <p:spPr>
          <a:xfrm flipV="1">
            <a:off x="6101678" y="4680091"/>
            <a:ext cx="2361413" cy="687441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1A1647-951C-B7EC-033A-A44958B8B18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89073" y="2554692"/>
            <a:ext cx="3041701" cy="2811002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C4264A-FE6B-B6CD-E77C-F5F818AF964C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233776" y="3580685"/>
            <a:ext cx="3531659" cy="1689394"/>
          </a:xfrm>
          <a:prstGeom prst="straightConnector1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CB8B74-1FB8-7775-B88C-684F2C74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593" y="2050594"/>
            <a:ext cx="3230033" cy="933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4F6CB-4B9D-53EA-8BA6-7EA50EEC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63" y="5663776"/>
            <a:ext cx="305037" cy="495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4EC84C-2939-92AD-9124-7CA8CA41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867" y="2491075"/>
            <a:ext cx="869482" cy="7179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FFA530-4610-2F4D-C07C-C9CAB9921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714" y="3478705"/>
            <a:ext cx="887470" cy="7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D632-DCCA-7EA1-CDE0-A3A0F078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Taxonomy of scattering functions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32ADB105-40DF-3A61-B8AC-C04BE382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8" y="643466"/>
            <a:ext cx="64752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Rectangle 224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C0638-5076-69DF-D3BC-2F02CC00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51" y="556464"/>
            <a:ext cx="3624471" cy="3806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2243" name="Oval 2242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355" y="172704"/>
            <a:ext cx="2754585" cy="275458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4" name="Oval 2243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355" y="172704"/>
            <a:ext cx="2754585" cy="2754585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5" name="Oval 224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9001" y="97414"/>
            <a:ext cx="2754585" cy="275458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Plastic rough finish">
            <a:extLst>
              <a:ext uri="{FF2B5EF4-FFF2-40B4-BE49-F238E27FC236}">
                <a16:creationId xmlns:a16="http://schemas.microsoft.com/office/drawing/2014/main" id="{F6E40750-CA55-1BED-2CDC-5CEC7214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55" y="556463"/>
            <a:ext cx="1897377" cy="18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6" name="Freeform: Shape 2245">
            <a:extLst>
              <a:ext uri="{FF2B5EF4-FFF2-40B4-BE49-F238E27FC236}">
                <a16:creationId xmlns:a16="http://schemas.microsoft.com/office/drawing/2014/main" id="{B5376B64-7D0F-4553-BC39-AD8889787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4898" y="2169581"/>
            <a:ext cx="2504136" cy="2529364"/>
          </a:xfrm>
          <a:custGeom>
            <a:avLst/>
            <a:gdLst>
              <a:gd name="connsiteX0" fmla="*/ 1289342 w 2504136"/>
              <a:gd name="connsiteY0" fmla="*/ 0 h 2529364"/>
              <a:gd name="connsiteX1" fmla="*/ 2477361 w 2504136"/>
              <a:gd name="connsiteY1" fmla="*/ 772411 h 2529364"/>
              <a:gd name="connsiteX2" fmla="*/ 2504136 w 2504136"/>
              <a:gd name="connsiteY2" fmla="*/ 844166 h 2529364"/>
              <a:gd name="connsiteX3" fmla="*/ 2504136 w 2504136"/>
              <a:gd name="connsiteY3" fmla="*/ 1685198 h 2529364"/>
              <a:gd name="connsiteX4" fmla="*/ 2477361 w 2504136"/>
              <a:gd name="connsiteY4" fmla="*/ 1756954 h 2529364"/>
              <a:gd name="connsiteX5" fmla="*/ 1289342 w 2504136"/>
              <a:gd name="connsiteY5" fmla="*/ 2529364 h 2529364"/>
              <a:gd name="connsiteX6" fmla="*/ 0 w 2504136"/>
              <a:gd name="connsiteY6" fmla="*/ 1264682 h 2529364"/>
              <a:gd name="connsiteX7" fmla="*/ 1289342 w 2504136"/>
              <a:gd name="connsiteY7" fmla="*/ 0 h 252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4136" h="2529364">
                <a:moveTo>
                  <a:pt x="1289342" y="0"/>
                </a:moveTo>
                <a:cubicBezTo>
                  <a:pt x="1823405" y="0"/>
                  <a:pt x="2281628" y="318497"/>
                  <a:pt x="2477361" y="772411"/>
                </a:cubicBezTo>
                <a:lnTo>
                  <a:pt x="2504136" y="844166"/>
                </a:lnTo>
                <a:lnTo>
                  <a:pt x="2504136" y="1685198"/>
                </a:lnTo>
                <a:lnTo>
                  <a:pt x="2477361" y="1756954"/>
                </a:lnTo>
                <a:cubicBezTo>
                  <a:pt x="2281628" y="2210867"/>
                  <a:pt x="1823405" y="2529364"/>
                  <a:pt x="1289342" y="2529364"/>
                </a:cubicBezTo>
                <a:cubicBezTo>
                  <a:pt x="577258" y="2529364"/>
                  <a:pt x="0" y="1963147"/>
                  <a:pt x="0" y="1264682"/>
                </a:cubicBezTo>
                <a:cubicBezTo>
                  <a:pt x="0" y="566217"/>
                  <a:pt x="577258" y="0"/>
                  <a:pt x="1289342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47" name="Freeform: Shape 2246">
            <a:extLst>
              <a:ext uri="{FF2B5EF4-FFF2-40B4-BE49-F238E27FC236}">
                <a16:creationId xmlns:a16="http://schemas.microsoft.com/office/drawing/2014/main" id="{264CC68E-3C7E-41A2-9943-3BF89561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4898" y="2169581"/>
            <a:ext cx="2504136" cy="2529364"/>
          </a:xfrm>
          <a:custGeom>
            <a:avLst/>
            <a:gdLst>
              <a:gd name="connsiteX0" fmla="*/ 1289342 w 2504136"/>
              <a:gd name="connsiteY0" fmla="*/ 0 h 2529364"/>
              <a:gd name="connsiteX1" fmla="*/ 2477361 w 2504136"/>
              <a:gd name="connsiteY1" fmla="*/ 772411 h 2529364"/>
              <a:gd name="connsiteX2" fmla="*/ 2504136 w 2504136"/>
              <a:gd name="connsiteY2" fmla="*/ 844166 h 2529364"/>
              <a:gd name="connsiteX3" fmla="*/ 2504136 w 2504136"/>
              <a:gd name="connsiteY3" fmla="*/ 1685198 h 2529364"/>
              <a:gd name="connsiteX4" fmla="*/ 2477361 w 2504136"/>
              <a:gd name="connsiteY4" fmla="*/ 1756954 h 2529364"/>
              <a:gd name="connsiteX5" fmla="*/ 1289342 w 2504136"/>
              <a:gd name="connsiteY5" fmla="*/ 2529364 h 2529364"/>
              <a:gd name="connsiteX6" fmla="*/ 0 w 2504136"/>
              <a:gd name="connsiteY6" fmla="*/ 1264682 h 2529364"/>
              <a:gd name="connsiteX7" fmla="*/ 1289342 w 2504136"/>
              <a:gd name="connsiteY7" fmla="*/ 0 h 252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4136" h="2529364">
                <a:moveTo>
                  <a:pt x="1289342" y="0"/>
                </a:moveTo>
                <a:cubicBezTo>
                  <a:pt x="1823405" y="0"/>
                  <a:pt x="2281628" y="318497"/>
                  <a:pt x="2477361" y="772411"/>
                </a:cubicBezTo>
                <a:lnTo>
                  <a:pt x="2504136" y="844166"/>
                </a:lnTo>
                <a:lnTo>
                  <a:pt x="2504136" y="1685198"/>
                </a:lnTo>
                <a:lnTo>
                  <a:pt x="2477361" y="1756954"/>
                </a:lnTo>
                <a:cubicBezTo>
                  <a:pt x="2281628" y="2210867"/>
                  <a:pt x="1823405" y="2529364"/>
                  <a:pt x="1289342" y="2529364"/>
                </a:cubicBezTo>
                <a:cubicBezTo>
                  <a:pt x="577258" y="2529364"/>
                  <a:pt x="0" y="1963147"/>
                  <a:pt x="0" y="1264682"/>
                </a:cubicBezTo>
                <a:cubicBezTo>
                  <a:pt x="0" y="566217"/>
                  <a:pt x="577258" y="0"/>
                  <a:pt x="1289342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48" name="Oval 2247">
            <a:extLst>
              <a:ext uri="{FF2B5EF4-FFF2-40B4-BE49-F238E27FC236}">
                <a16:creationId xmlns:a16="http://schemas.microsoft.com/office/drawing/2014/main" id="{DA8F4EF6-63F4-4276-92EC-A84D38D15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1905" y="2095246"/>
            <a:ext cx="2578683" cy="25293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9" name="Freeform: Shape 2248">
            <a:extLst>
              <a:ext uri="{FF2B5EF4-FFF2-40B4-BE49-F238E27FC236}">
                <a16:creationId xmlns:a16="http://schemas.microsoft.com/office/drawing/2014/main" id="{A270DD9C-2075-4DC8-A1F6-37941B50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127" y="-20472"/>
            <a:ext cx="2578684" cy="2431322"/>
          </a:xfrm>
          <a:custGeom>
            <a:avLst/>
            <a:gdLst>
              <a:gd name="connsiteX0" fmla="*/ 691905 w 2578684"/>
              <a:gd name="connsiteY0" fmla="*/ 0 h 2431322"/>
              <a:gd name="connsiteX1" fmla="*/ 1886779 w 2578684"/>
              <a:gd name="connsiteY1" fmla="*/ 0 h 2431322"/>
              <a:gd name="connsiteX2" fmla="*/ 1903919 w 2578684"/>
              <a:gd name="connsiteY2" fmla="*/ 8257 h 2431322"/>
              <a:gd name="connsiteX3" fmla="*/ 2578684 w 2578684"/>
              <a:gd name="connsiteY3" fmla="*/ 1141981 h 2431322"/>
              <a:gd name="connsiteX4" fmla="*/ 1289342 w 2578684"/>
              <a:gd name="connsiteY4" fmla="*/ 2431322 h 2431322"/>
              <a:gd name="connsiteX5" fmla="*/ 0 w 2578684"/>
              <a:gd name="connsiteY5" fmla="*/ 1141981 h 2431322"/>
              <a:gd name="connsiteX6" fmla="*/ 674765 w 2578684"/>
              <a:gd name="connsiteY6" fmla="*/ 8257 h 2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684" h="2431322">
                <a:moveTo>
                  <a:pt x="691905" y="0"/>
                </a:moveTo>
                <a:lnTo>
                  <a:pt x="1886779" y="0"/>
                </a:lnTo>
                <a:lnTo>
                  <a:pt x="1903919" y="8257"/>
                </a:lnTo>
                <a:cubicBezTo>
                  <a:pt x="2305839" y="226593"/>
                  <a:pt x="2578684" y="652424"/>
                  <a:pt x="2578684" y="1141981"/>
                </a:cubicBezTo>
                <a:cubicBezTo>
                  <a:pt x="2578684" y="1854064"/>
                  <a:pt x="2001426" y="2431322"/>
                  <a:pt x="1289342" y="2431322"/>
                </a:cubicBezTo>
                <a:cubicBezTo>
                  <a:pt x="577258" y="2431322"/>
                  <a:pt x="0" y="1854064"/>
                  <a:pt x="0" y="1141981"/>
                </a:cubicBezTo>
                <a:cubicBezTo>
                  <a:pt x="0" y="652424"/>
                  <a:pt x="272845" y="226593"/>
                  <a:pt x="674765" y="8257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0" name="Freeform: Shape 2249">
            <a:extLst>
              <a:ext uri="{FF2B5EF4-FFF2-40B4-BE49-F238E27FC236}">
                <a16:creationId xmlns:a16="http://schemas.microsoft.com/office/drawing/2014/main" id="{DB2E62A3-A22B-4216-BFFB-D0E6D41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127" y="-20472"/>
            <a:ext cx="2578684" cy="2431322"/>
          </a:xfrm>
          <a:custGeom>
            <a:avLst/>
            <a:gdLst>
              <a:gd name="connsiteX0" fmla="*/ 691905 w 2578684"/>
              <a:gd name="connsiteY0" fmla="*/ 0 h 2431322"/>
              <a:gd name="connsiteX1" fmla="*/ 1886779 w 2578684"/>
              <a:gd name="connsiteY1" fmla="*/ 0 h 2431322"/>
              <a:gd name="connsiteX2" fmla="*/ 1903919 w 2578684"/>
              <a:gd name="connsiteY2" fmla="*/ 8257 h 2431322"/>
              <a:gd name="connsiteX3" fmla="*/ 2578684 w 2578684"/>
              <a:gd name="connsiteY3" fmla="*/ 1141981 h 2431322"/>
              <a:gd name="connsiteX4" fmla="*/ 1289342 w 2578684"/>
              <a:gd name="connsiteY4" fmla="*/ 2431322 h 2431322"/>
              <a:gd name="connsiteX5" fmla="*/ 0 w 2578684"/>
              <a:gd name="connsiteY5" fmla="*/ 1141981 h 2431322"/>
              <a:gd name="connsiteX6" fmla="*/ 674765 w 2578684"/>
              <a:gd name="connsiteY6" fmla="*/ 8257 h 243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684" h="2431322">
                <a:moveTo>
                  <a:pt x="691905" y="0"/>
                </a:moveTo>
                <a:lnTo>
                  <a:pt x="1886779" y="0"/>
                </a:lnTo>
                <a:lnTo>
                  <a:pt x="1903919" y="8257"/>
                </a:lnTo>
                <a:cubicBezTo>
                  <a:pt x="2305839" y="226593"/>
                  <a:pt x="2578684" y="652424"/>
                  <a:pt x="2578684" y="1141981"/>
                </a:cubicBezTo>
                <a:cubicBezTo>
                  <a:pt x="2578684" y="1854064"/>
                  <a:pt x="2001426" y="2431322"/>
                  <a:pt x="1289342" y="2431322"/>
                </a:cubicBezTo>
                <a:cubicBezTo>
                  <a:pt x="577258" y="2431322"/>
                  <a:pt x="0" y="1854064"/>
                  <a:pt x="0" y="1141981"/>
                </a:cubicBezTo>
                <a:cubicBezTo>
                  <a:pt x="0" y="652424"/>
                  <a:pt x="272845" y="226593"/>
                  <a:pt x="674765" y="8257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1" name="Freeform: Shape 2250">
            <a:extLst>
              <a:ext uri="{FF2B5EF4-FFF2-40B4-BE49-F238E27FC236}">
                <a16:creationId xmlns:a16="http://schemas.microsoft.com/office/drawing/2014/main" id="{384A8E03-BC91-4AA0-B5D3-915FDA212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5162" y="-20471"/>
            <a:ext cx="2578684" cy="2355537"/>
          </a:xfrm>
          <a:custGeom>
            <a:avLst/>
            <a:gdLst>
              <a:gd name="connsiteX0" fmla="*/ 564520 w 2578684"/>
              <a:gd name="connsiteY0" fmla="*/ 0 h 2355537"/>
              <a:gd name="connsiteX1" fmla="*/ 2014165 w 2578684"/>
              <a:gd name="connsiteY1" fmla="*/ 0 h 2355537"/>
              <a:gd name="connsiteX2" fmla="*/ 2109483 w 2578684"/>
              <a:gd name="connsiteY2" fmla="*/ 71278 h 2355537"/>
              <a:gd name="connsiteX3" fmla="*/ 2578684 w 2578684"/>
              <a:gd name="connsiteY3" fmla="*/ 1066196 h 2355537"/>
              <a:gd name="connsiteX4" fmla="*/ 1289342 w 2578684"/>
              <a:gd name="connsiteY4" fmla="*/ 2355537 h 2355537"/>
              <a:gd name="connsiteX5" fmla="*/ 0 w 2578684"/>
              <a:gd name="connsiteY5" fmla="*/ 1066196 h 2355537"/>
              <a:gd name="connsiteX6" fmla="*/ 469201 w 2578684"/>
              <a:gd name="connsiteY6" fmla="*/ 71278 h 23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8684" h="2355537">
                <a:moveTo>
                  <a:pt x="564520" y="0"/>
                </a:moveTo>
                <a:lnTo>
                  <a:pt x="2014165" y="0"/>
                </a:lnTo>
                <a:lnTo>
                  <a:pt x="2109483" y="71278"/>
                </a:lnTo>
                <a:cubicBezTo>
                  <a:pt x="2396036" y="307762"/>
                  <a:pt x="2578684" y="665649"/>
                  <a:pt x="2578684" y="1066196"/>
                </a:cubicBezTo>
                <a:cubicBezTo>
                  <a:pt x="2578684" y="1778279"/>
                  <a:pt x="2001426" y="2355537"/>
                  <a:pt x="1289342" y="2355537"/>
                </a:cubicBezTo>
                <a:cubicBezTo>
                  <a:pt x="577258" y="2355537"/>
                  <a:pt x="0" y="1778279"/>
                  <a:pt x="0" y="1066196"/>
                </a:cubicBezTo>
                <a:cubicBezTo>
                  <a:pt x="0" y="665649"/>
                  <a:pt x="182648" y="307762"/>
                  <a:pt x="469201" y="71278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Plastic Base 01">
            <a:extLst>
              <a:ext uri="{FF2B5EF4-FFF2-40B4-BE49-F238E27FC236}">
                <a16:creationId xmlns:a16="http://schemas.microsoft.com/office/drawing/2014/main" id="{AA97E6EF-9C12-9348-08AF-07F82127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6849" y="188339"/>
            <a:ext cx="1710200" cy="17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15147" y="265338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58" name="Freeform: Shape 2257">
            <a:extLst>
              <a:ext uri="{FF2B5EF4-FFF2-40B4-BE49-F238E27FC236}">
                <a16:creationId xmlns:a16="http://schemas.microsoft.com/office/drawing/2014/main" id="{007FAD6A-A22B-446D-939E-64E109872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642" y="3599464"/>
            <a:ext cx="3854368" cy="3271789"/>
          </a:xfrm>
          <a:custGeom>
            <a:avLst/>
            <a:gdLst>
              <a:gd name="connsiteX0" fmla="*/ 1927184 w 3854368"/>
              <a:gd name="connsiteY0" fmla="*/ 0 h 3271789"/>
              <a:gd name="connsiteX1" fmla="*/ 3854368 w 3854368"/>
              <a:gd name="connsiteY1" fmla="*/ 1927184 h 3271789"/>
              <a:gd name="connsiteX2" fmla="*/ 3414293 w 3854368"/>
              <a:gd name="connsiteY2" fmla="*/ 3153052 h 3271789"/>
              <a:gd name="connsiteX3" fmla="*/ 3306377 w 3854368"/>
              <a:gd name="connsiteY3" fmla="*/ 3271789 h 3271789"/>
              <a:gd name="connsiteX4" fmla="*/ 547991 w 3854368"/>
              <a:gd name="connsiteY4" fmla="*/ 3271789 h 3271789"/>
              <a:gd name="connsiteX5" fmla="*/ 440076 w 3854368"/>
              <a:gd name="connsiteY5" fmla="*/ 3153052 h 3271789"/>
              <a:gd name="connsiteX6" fmla="*/ 0 w 3854368"/>
              <a:gd name="connsiteY6" fmla="*/ 1927184 h 3271789"/>
              <a:gd name="connsiteX7" fmla="*/ 1927184 w 3854368"/>
              <a:gd name="connsiteY7" fmla="*/ 0 h 32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4368" h="3271789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392839"/>
                  <a:pt x="3689217" y="2819921"/>
                  <a:pt x="3414293" y="3153052"/>
                </a:cubicBezTo>
                <a:lnTo>
                  <a:pt x="3306377" y="3271789"/>
                </a:lnTo>
                <a:lnTo>
                  <a:pt x="547991" y="3271789"/>
                </a:lnTo>
                <a:lnTo>
                  <a:pt x="440076" y="3153052"/>
                </a:lnTo>
                <a:cubicBezTo>
                  <a:pt x="165151" y="2819921"/>
                  <a:pt x="0" y="2392839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9" name="Freeform: Shape 2258">
            <a:extLst>
              <a:ext uri="{FF2B5EF4-FFF2-40B4-BE49-F238E27FC236}">
                <a16:creationId xmlns:a16="http://schemas.microsoft.com/office/drawing/2014/main" id="{9A4BC4F8-D2ED-4E14-9676-1B9B12E03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642" y="3599464"/>
            <a:ext cx="3854368" cy="3271789"/>
          </a:xfrm>
          <a:custGeom>
            <a:avLst/>
            <a:gdLst>
              <a:gd name="connsiteX0" fmla="*/ 1927184 w 3854368"/>
              <a:gd name="connsiteY0" fmla="*/ 0 h 3271789"/>
              <a:gd name="connsiteX1" fmla="*/ 3854368 w 3854368"/>
              <a:gd name="connsiteY1" fmla="*/ 1927184 h 3271789"/>
              <a:gd name="connsiteX2" fmla="*/ 3414293 w 3854368"/>
              <a:gd name="connsiteY2" fmla="*/ 3153052 h 3271789"/>
              <a:gd name="connsiteX3" fmla="*/ 3306377 w 3854368"/>
              <a:gd name="connsiteY3" fmla="*/ 3271789 h 3271789"/>
              <a:gd name="connsiteX4" fmla="*/ 547991 w 3854368"/>
              <a:gd name="connsiteY4" fmla="*/ 3271789 h 3271789"/>
              <a:gd name="connsiteX5" fmla="*/ 440076 w 3854368"/>
              <a:gd name="connsiteY5" fmla="*/ 3153052 h 3271789"/>
              <a:gd name="connsiteX6" fmla="*/ 0 w 3854368"/>
              <a:gd name="connsiteY6" fmla="*/ 1927184 h 3271789"/>
              <a:gd name="connsiteX7" fmla="*/ 1927184 w 3854368"/>
              <a:gd name="connsiteY7" fmla="*/ 0 h 32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4368" h="3271789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392839"/>
                  <a:pt x="3689217" y="2819921"/>
                  <a:pt x="3414293" y="3153052"/>
                </a:cubicBezTo>
                <a:lnTo>
                  <a:pt x="3306377" y="3271789"/>
                </a:lnTo>
                <a:lnTo>
                  <a:pt x="547991" y="3271789"/>
                </a:lnTo>
                <a:lnTo>
                  <a:pt x="440076" y="3153052"/>
                </a:lnTo>
                <a:cubicBezTo>
                  <a:pt x="165151" y="2819921"/>
                  <a:pt x="0" y="2392839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60" name="Freeform: Shape 2259">
            <a:extLst>
              <a:ext uri="{FF2B5EF4-FFF2-40B4-BE49-F238E27FC236}">
                <a16:creationId xmlns:a16="http://schemas.microsoft.com/office/drawing/2014/main" id="{C125B5C3-09E0-448D-8B09-42E4EB8C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9866" y="3467474"/>
            <a:ext cx="3854368" cy="3403779"/>
          </a:xfrm>
          <a:custGeom>
            <a:avLst/>
            <a:gdLst>
              <a:gd name="connsiteX0" fmla="*/ 1927184 w 3854368"/>
              <a:gd name="connsiteY0" fmla="*/ 0 h 3403779"/>
              <a:gd name="connsiteX1" fmla="*/ 3854368 w 3854368"/>
              <a:gd name="connsiteY1" fmla="*/ 1927184 h 3403779"/>
              <a:gd name="connsiteX2" fmla="*/ 3289909 w 3854368"/>
              <a:gd name="connsiteY2" fmla="*/ 3289909 h 3403779"/>
              <a:gd name="connsiteX3" fmla="*/ 3164620 w 3854368"/>
              <a:gd name="connsiteY3" fmla="*/ 3403779 h 3403779"/>
              <a:gd name="connsiteX4" fmla="*/ 689748 w 3854368"/>
              <a:gd name="connsiteY4" fmla="*/ 3403779 h 3403779"/>
              <a:gd name="connsiteX5" fmla="*/ 564460 w 3854368"/>
              <a:gd name="connsiteY5" fmla="*/ 3289909 h 3403779"/>
              <a:gd name="connsiteX6" fmla="*/ 0 w 3854368"/>
              <a:gd name="connsiteY6" fmla="*/ 1927184 h 3403779"/>
              <a:gd name="connsiteX7" fmla="*/ 1927184 w 3854368"/>
              <a:gd name="connsiteY7" fmla="*/ 0 h 340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4368" h="3403779">
                <a:moveTo>
                  <a:pt x="1927184" y="0"/>
                </a:moveTo>
                <a:cubicBezTo>
                  <a:pt x="2991538" y="0"/>
                  <a:pt x="3854368" y="862830"/>
                  <a:pt x="3854368" y="1927184"/>
                </a:cubicBezTo>
                <a:cubicBezTo>
                  <a:pt x="3854368" y="2459361"/>
                  <a:pt x="3638661" y="2941157"/>
                  <a:pt x="3289909" y="3289909"/>
                </a:cubicBezTo>
                <a:lnTo>
                  <a:pt x="3164620" y="3403779"/>
                </a:lnTo>
                <a:lnTo>
                  <a:pt x="689748" y="3403779"/>
                </a:lnTo>
                <a:lnTo>
                  <a:pt x="564460" y="3289909"/>
                </a:lnTo>
                <a:cubicBezTo>
                  <a:pt x="215708" y="2941157"/>
                  <a:pt x="0" y="2459361"/>
                  <a:pt x="0" y="1927184"/>
                </a:cubicBezTo>
                <a:cubicBezTo>
                  <a:pt x="0" y="862830"/>
                  <a:pt x="862830" y="0"/>
                  <a:pt x="1927184" y="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Plastic material">
            <a:extLst>
              <a:ext uri="{FF2B5EF4-FFF2-40B4-BE49-F238E27FC236}">
                <a16:creationId xmlns:a16="http://schemas.microsoft.com/office/drawing/2014/main" id="{8B66208F-C25E-C5AC-F821-4CB5B731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1147" y="4115125"/>
            <a:ext cx="2505859" cy="25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ided Cable 03">
            <a:extLst>
              <a:ext uri="{FF2B5EF4-FFF2-40B4-BE49-F238E27FC236}">
                <a16:creationId xmlns:a16="http://schemas.microsoft.com/office/drawing/2014/main" id="{B2D7E520-A272-3466-36D3-348CFADA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4915" y="2500779"/>
            <a:ext cx="1710200" cy="17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1249B-394E-06D7-1246-1ADD9CFD6399}"/>
              </a:ext>
            </a:extLst>
          </p:cNvPr>
          <p:cNvSpPr txBox="1"/>
          <p:nvPr/>
        </p:nvSpPr>
        <p:spPr>
          <a:xfrm>
            <a:off x="1003508" y="6598997"/>
            <a:ext cx="32585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https://www.blenderkit.com/asset-gallery-detail</a:t>
            </a:r>
          </a:p>
        </p:txBody>
      </p:sp>
    </p:spTree>
    <p:extLst>
      <p:ext uri="{BB962C8B-B14F-4D97-AF65-F5344CB8AC3E}">
        <p14:creationId xmlns:p14="http://schemas.microsoft.com/office/powerpoint/2010/main" val="2064425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8" y="-12700"/>
            <a:ext cx="5289386" cy="50008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FE7142A8-393B-47A8-A092-871662362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88" y="-12700"/>
            <a:ext cx="5289386" cy="500971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EA14E168-70E6-4C9F-BB61-FCF0AF36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00" y="-12700"/>
            <a:ext cx="5239448" cy="4902669"/>
          </a:xfrm>
          <a:custGeom>
            <a:avLst/>
            <a:gdLst>
              <a:gd name="connsiteX0" fmla="*/ 1223006 w 5239448"/>
              <a:gd name="connsiteY0" fmla="*/ 0 h 4902669"/>
              <a:gd name="connsiteX1" fmla="*/ 3966508 w 5239448"/>
              <a:gd name="connsiteY1" fmla="*/ 0 h 4902669"/>
              <a:gd name="connsiteX2" fmla="*/ 4073429 w 5239448"/>
              <a:gd name="connsiteY2" fmla="*/ 64957 h 4902669"/>
              <a:gd name="connsiteX3" fmla="*/ 5239448 w 5239448"/>
              <a:gd name="connsiteY3" fmla="*/ 2257977 h 4902669"/>
              <a:gd name="connsiteX4" fmla="*/ 2594756 w 5239448"/>
              <a:gd name="connsiteY4" fmla="*/ 4902669 h 4902669"/>
              <a:gd name="connsiteX5" fmla="*/ 3795 w 5239448"/>
              <a:gd name="connsiteY5" fmla="*/ 2790975 h 4902669"/>
              <a:gd name="connsiteX6" fmla="*/ 0 w 5239448"/>
              <a:gd name="connsiteY6" fmla="*/ 2766110 h 4902669"/>
              <a:gd name="connsiteX7" fmla="*/ 0 w 5239448"/>
              <a:gd name="connsiteY7" fmla="*/ 1745670 h 4902669"/>
              <a:gd name="connsiteX8" fmla="*/ 33326 w 5239448"/>
              <a:gd name="connsiteY8" fmla="*/ 1597027 h 4902669"/>
              <a:gd name="connsiteX9" fmla="*/ 1116084 w 5239448"/>
              <a:gd name="connsiteY9" fmla="*/ 64957 h 49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9448" h="4902669">
                <a:moveTo>
                  <a:pt x="1223006" y="0"/>
                </a:moveTo>
                <a:lnTo>
                  <a:pt x="3966508" y="0"/>
                </a:lnTo>
                <a:lnTo>
                  <a:pt x="4073429" y="64957"/>
                </a:lnTo>
                <a:cubicBezTo>
                  <a:pt x="4776921" y="540227"/>
                  <a:pt x="5239448" y="1345088"/>
                  <a:pt x="5239448" y="2257977"/>
                </a:cubicBezTo>
                <a:cubicBezTo>
                  <a:pt x="5239448" y="3718600"/>
                  <a:pt x="4055379" y="4902669"/>
                  <a:pt x="2594756" y="4902669"/>
                </a:cubicBezTo>
                <a:cubicBezTo>
                  <a:pt x="1316711" y="4902669"/>
                  <a:pt x="250402" y="3996116"/>
                  <a:pt x="3795" y="2790975"/>
                </a:cubicBezTo>
                <a:lnTo>
                  <a:pt x="0" y="2766110"/>
                </a:lnTo>
                <a:lnTo>
                  <a:pt x="0" y="1745670"/>
                </a:lnTo>
                <a:lnTo>
                  <a:pt x="33326" y="1597027"/>
                </a:lnTo>
                <a:cubicBezTo>
                  <a:pt x="196388" y="963257"/>
                  <a:pt x="588464" y="421409"/>
                  <a:pt x="1116084" y="64957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4488-C803-62DB-772E-B0D36CDE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53" y="463736"/>
            <a:ext cx="4326831" cy="28032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examples</a:t>
            </a:r>
          </a:p>
        </p:txBody>
      </p:sp>
      <p:sp>
        <p:nvSpPr>
          <p:cNvPr id="309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074" name="Picture 2" descr="Procedural Clear Resin">
            <a:extLst>
              <a:ext uri="{FF2B5EF4-FFF2-40B4-BE49-F238E27FC236}">
                <a16:creationId xmlns:a16="http://schemas.microsoft.com/office/drawing/2014/main" id="{B001DE6D-BE48-29D3-99BF-F0B09171E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666308" y="170244"/>
            <a:ext cx="2885716" cy="2885716"/>
          </a:xfrm>
          <a:custGeom>
            <a:avLst/>
            <a:gdLst/>
            <a:ahLst/>
            <a:cxnLst/>
            <a:rect l="l" t="t" r="r" b="b"/>
            <a:pathLst>
              <a:path w="2885716" h="2885716">
                <a:moveTo>
                  <a:pt x="1442858" y="0"/>
                </a:moveTo>
                <a:cubicBezTo>
                  <a:pt x="2239726" y="0"/>
                  <a:pt x="2885716" y="645990"/>
                  <a:pt x="2885716" y="1442858"/>
                </a:cubicBezTo>
                <a:cubicBezTo>
                  <a:pt x="2885716" y="2239726"/>
                  <a:pt x="2239726" y="2885716"/>
                  <a:pt x="1442858" y="2885716"/>
                </a:cubicBezTo>
                <a:cubicBezTo>
                  <a:pt x="645990" y="2885716"/>
                  <a:pt x="0" y="2239726"/>
                  <a:pt x="0" y="1442858"/>
                </a:cubicBezTo>
                <a:cubicBezTo>
                  <a:pt x="0" y="645990"/>
                  <a:pt x="645990" y="0"/>
                  <a:pt x="14428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ridescent Plastic Cellophane Film">
            <a:extLst>
              <a:ext uri="{FF2B5EF4-FFF2-40B4-BE49-F238E27FC236}">
                <a16:creationId xmlns:a16="http://schemas.microsoft.com/office/drawing/2014/main" id="{857361D7-9E10-D2BA-A516-4537AC755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8" r="-2" b="4414"/>
          <a:stretch/>
        </p:blipFill>
        <p:spPr bwMode="auto">
          <a:xfrm>
            <a:off x="8844338" y="10"/>
            <a:ext cx="3347663" cy="2986304"/>
          </a:xfrm>
          <a:custGeom>
            <a:avLst/>
            <a:gdLst/>
            <a:ahLst/>
            <a:cxnLst/>
            <a:rect l="l" t="t" r="r" b="b"/>
            <a:pathLst>
              <a:path w="3347663" h="2986314">
                <a:moveTo>
                  <a:pt x="458203" y="0"/>
                </a:moveTo>
                <a:lnTo>
                  <a:pt x="3126555" y="0"/>
                </a:lnTo>
                <a:lnTo>
                  <a:pt x="3175466" y="53815"/>
                </a:lnTo>
                <a:cubicBezTo>
                  <a:pt x="3239389" y="131273"/>
                  <a:pt x="3296932" y="214191"/>
                  <a:pt x="3347288" y="301766"/>
                </a:cubicBezTo>
                <a:lnTo>
                  <a:pt x="3347663" y="302487"/>
                </a:lnTo>
                <a:lnTo>
                  <a:pt x="3347663" y="2082469"/>
                </a:lnTo>
                <a:lnTo>
                  <a:pt x="3278648" y="2196072"/>
                </a:lnTo>
                <a:cubicBezTo>
                  <a:pt x="2956544" y="2672847"/>
                  <a:pt x="2411068" y="2986314"/>
                  <a:pt x="1792379" y="2986314"/>
                </a:cubicBezTo>
                <a:cubicBezTo>
                  <a:pt x="802475" y="2986314"/>
                  <a:pt x="0" y="2183839"/>
                  <a:pt x="0" y="1193935"/>
                </a:cubicBezTo>
                <a:cubicBezTo>
                  <a:pt x="0" y="760853"/>
                  <a:pt x="153599" y="363644"/>
                  <a:pt x="409292" y="538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7 Ways to Make a Dog's Coat Shiny - Pet News Daily">
            <a:extLst>
              <a:ext uri="{FF2B5EF4-FFF2-40B4-BE49-F238E27FC236}">
                <a16:creationId xmlns:a16="http://schemas.microsoft.com/office/drawing/2014/main" id="{4E56E81E-CE1F-6382-2976-A3E2B502F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r="5674" b="2"/>
          <a:stretch/>
        </p:blipFill>
        <p:spPr bwMode="auto">
          <a:xfrm>
            <a:off x="5940224" y="3122839"/>
            <a:ext cx="4783902" cy="3735161"/>
          </a:xfrm>
          <a:custGeom>
            <a:avLst/>
            <a:gdLst/>
            <a:ahLst/>
            <a:cxnLst/>
            <a:rect l="l" t="t" r="r" b="b"/>
            <a:pathLst>
              <a:path w="4783902" h="3735161">
                <a:moveTo>
                  <a:pt x="2391951" y="0"/>
                </a:moveTo>
                <a:cubicBezTo>
                  <a:pt x="3712988" y="0"/>
                  <a:pt x="4783902" y="1070915"/>
                  <a:pt x="4783902" y="2391951"/>
                </a:cubicBezTo>
                <a:cubicBezTo>
                  <a:pt x="4783902" y="2846058"/>
                  <a:pt x="4657359" y="3270609"/>
                  <a:pt x="4437611" y="3632264"/>
                </a:cubicBezTo>
                <a:lnTo>
                  <a:pt x="4370329" y="3735161"/>
                </a:lnTo>
                <a:lnTo>
                  <a:pt x="413573" y="3735161"/>
                </a:lnTo>
                <a:lnTo>
                  <a:pt x="346291" y="3632264"/>
                </a:lnTo>
                <a:cubicBezTo>
                  <a:pt x="126544" y="3270609"/>
                  <a:pt x="0" y="2846058"/>
                  <a:pt x="0" y="2391951"/>
                </a:cubicBezTo>
                <a:cubicBezTo>
                  <a:pt x="0" y="1070915"/>
                  <a:pt x="1070915" y="0"/>
                  <a:pt x="23919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0" name="Graphic 185">
            <a:extLst>
              <a:ext uri="{FF2B5EF4-FFF2-40B4-BE49-F238E27FC236}">
                <a16:creationId xmlns:a16="http://schemas.microsoft.com/office/drawing/2014/main" id="{9D69F773-8C5C-486C-B033-51C7BB3B3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B1948534-1A91-4F84-8612-1C2B4C52F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1FAA3112-9317-4953-B51A-BAD23D7DF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3E7BE1D1-6120-4115-B796-7DE6B90C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97B0F1BC-B7BD-4C24-84F9-190E76D9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B59CF39A-C85C-4CDA-82E5-A8835E7CA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07" name="Graphic 185">
            <a:extLst>
              <a:ext uri="{FF2B5EF4-FFF2-40B4-BE49-F238E27FC236}">
                <a16:creationId xmlns:a16="http://schemas.microsoft.com/office/drawing/2014/main" id="{EEC0EF42-FB7F-40F4-9F83-19A3651C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84508" y="319415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ECC34073-7A02-43A0-B4FB-819AC643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9" name="Freeform: Shape 3108">
              <a:extLst>
                <a:ext uri="{FF2B5EF4-FFF2-40B4-BE49-F238E27FC236}">
                  <a16:creationId xmlns:a16="http://schemas.microsoft.com/office/drawing/2014/main" id="{424CA304-6681-4FF9-A857-D7956230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0" name="Freeform: Shape 3109">
              <a:extLst>
                <a:ext uri="{FF2B5EF4-FFF2-40B4-BE49-F238E27FC236}">
                  <a16:creationId xmlns:a16="http://schemas.microsoft.com/office/drawing/2014/main" id="{4F6FEDF2-6576-4B8E-81AF-84B914A1F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1" name="Freeform: Shape 3110">
              <a:extLst>
                <a:ext uri="{FF2B5EF4-FFF2-40B4-BE49-F238E27FC236}">
                  <a16:creationId xmlns:a16="http://schemas.microsoft.com/office/drawing/2014/main" id="{8BE5E56F-A9D6-490C-AD4D-5F1B521A5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67E4C189-B44E-4E1C-B1AF-25081DA3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14" name="Oval 311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16" name="Oval 3115">
            <a:extLst>
              <a:ext uri="{FF2B5EF4-FFF2-40B4-BE49-F238E27FC236}">
                <a16:creationId xmlns:a16="http://schemas.microsoft.com/office/drawing/2014/main" id="{BF7B0E8E-1D1E-4BA4-A360-D8A1FF31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379" y="567802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72BAB-5A75-27F3-D416-4A08D3B6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Indirect light transport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90358B4-C9E3-A57E-5B17-91D4E4A7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693" y="640080"/>
            <a:ext cx="669182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6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B02B0-1535-E078-E7F7-45046420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69978"/>
            <a:ext cx="10470267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Indirect lighting effects</a:t>
            </a:r>
          </a:p>
        </p:txBody>
      </p:sp>
      <p:pic>
        <p:nvPicPr>
          <p:cNvPr id="6146" name="Picture 2" descr="What Is Direct and Indirect Lighting? | NVIDIA Blog">
            <a:extLst>
              <a:ext uri="{FF2B5EF4-FFF2-40B4-BE49-F238E27FC236}">
                <a16:creationId xmlns:a16="http://schemas.microsoft.com/office/drawing/2014/main" id="{74A2DF1A-BA6D-28B1-EE22-0564480F3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" r="17390" b="-2"/>
          <a:stretch/>
        </p:blipFill>
        <p:spPr bwMode="auto">
          <a:xfrm>
            <a:off x="6191252" y="0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6D0D5E8-63D3-D7F2-B4D4-B99B0D965CFE}"/>
              </a:ext>
            </a:extLst>
          </p:cNvPr>
          <p:cNvSpPr txBox="1"/>
          <p:nvPr/>
        </p:nvSpPr>
        <p:spPr>
          <a:xfrm>
            <a:off x="6648049" y="6363574"/>
            <a:ext cx="5308599" cy="30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alpha val="80000"/>
                  </a:schemeClr>
                </a:solidFill>
              </a:rPr>
              <a:t>https://blogs.nvidia.com/blog/2022/08/04/direct-indirect-lighting/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8857E86-FBD9-9B53-533E-B179222A7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75" b="-1"/>
          <a:stretch/>
        </p:blipFill>
        <p:spPr bwMode="auto">
          <a:xfrm>
            <a:off x="0" y="37890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67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2ED1-B1F5-35CD-5B1E-54D4660A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Photography perspectives</a:t>
            </a:r>
          </a:p>
        </p:txBody>
      </p:sp>
      <p:pic>
        <p:nvPicPr>
          <p:cNvPr id="7170" name="Picture 2" descr="Indirect vs. Direct Lighting comparison, for photography lighting.">
            <a:extLst>
              <a:ext uri="{FF2B5EF4-FFF2-40B4-BE49-F238E27FC236}">
                <a16:creationId xmlns:a16="http://schemas.microsoft.com/office/drawing/2014/main" id="{8623558F-4846-8EE6-887A-100135489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" r="-2" b="13532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10F2E-F9FB-6456-5505-5FFF7C794F79}"/>
              </a:ext>
            </a:extLst>
          </p:cNvPr>
          <p:cNvSpPr txBox="1"/>
          <p:nvPr/>
        </p:nvSpPr>
        <p:spPr>
          <a:xfrm>
            <a:off x="7815807" y="6444302"/>
            <a:ext cx="4199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https://www.parabolixlight.com/indirect-vs-directlighting</a:t>
            </a:r>
          </a:p>
        </p:txBody>
      </p:sp>
    </p:spTree>
    <p:extLst>
      <p:ext uri="{BB962C8B-B14F-4D97-AF65-F5344CB8AC3E}">
        <p14:creationId xmlns:p14="http://schemas.microsoft.com/office/powerpoint/2010/main" val="1937883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04" name="Oval 820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Oval 820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6" name="Oval 820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Oval 820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3" name="Group 821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14" name="Straight Connector 821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Straight Connector 821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Straight Connector 821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Straight Connector 821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19" name="Rectangle 821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21" name="Group 822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22" name="Straight Connector 822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Straight Connector 822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4" name="Straight Connector 822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5" name="Straight Connector 822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8216E-680F-65AE-3B7A-7249B4DF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372337"/>
            <a:ext cx="11094219" cy="77538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Lighting effects</a:t>
            </a:r>
          </a:p>
        </p:txBody>
      </p:sp>
      <p:pic>
        <p:nvPicPr>
          <p:cNvPr id="8194" name="Picture 2" descr="2: Image demonstrating several global illumination effects; multiple dif­ fuse and specular bounces, caustics and scattering. (Image courtesy of Tobias Ritschel [RDGK12]).">
            <a:extLst>
              <a:ext uri="{FF2B5EF4-FFF2-40B4-BE49-F238E27FC236}">
                <a16:creationId xmlns:a16="http://schemas.microsoft.com/office/drawing/2014/main" id="{DAA82BDF-EF52-E49B-C130-23CA3571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19" y="603322"/>
            <a:ext cx="11429588" cy="470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27" name="Group 822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228" name="Straight Connector 822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9" name="Straight Connector 822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Straight Connector 822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Straight Connector 823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33" name="Oval 823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B3B3A-7FBC-E139-4E90-E325B9B10A2C}"/>
              </a:ext>
            </a:extLst>
          </p:cNvPr>
          <p:cNvSpPr txBox="1"/>
          <p:nvPr/>
        </p:nvSpPr>
        <p:spPr>
          <a:xfrm>
            <a:off x="6735532" y="6286422"/>
            <a:ext cx="5334235" cy="43354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Rauwendaal</a:t>
            </a:r>
            <a:r>
              <a:rPr lang="en-US" sz="1200" dirty="0">
                <a:solidFill>
                  <a:schemeClr val="bg1"/>
                </a:solidFill>
              </a:rPr>
              <a:t>, Randall. (2013). Voxel Based Indirect Illumination using Spherical Harmonics. 10.13140/2.1.1300.6403. </a:t>
            </a:r>
          </a:p>
        </p:txBody>
      </p:sp>
    </p:spTree>
    <p:extLst>
      <p:ext uri="{BB962C8B-B14F-4D97-AF65-F5344CB8AC3E}">
        <p14:creationId xmlns:p14="http://schemas.microsoft.com/office/powerpoint/2010/main" val="79186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2C6F0-19A1-C7D2-A49B-DB87A72A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1. Cameras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ED9-F79D-BC54-721E-B026D585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01"/>
            <a:ext cx="9373263" cy="3878641"/>
          </a:xfrm>
        </p:spPr>
        <p:txBody>
          <a:bodyPr/>
          <a:lstStyle/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plane, sensor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Aperture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Lens</a:t>
            </a:r>
            <a:endParaRPr lang="en-US"/>
          </a:p>
        </p:txBody>
      </p:sp>
      <p:pic>
        <p:nvPicPr>
          <p:cNvPr id="1026" name="Picture 2" descr="Camera Basics - Anatomy of a Camera - YouTube">
            <a:extLst>
              <a:ext uri="{FF2B5EF4-FFF2-40B4-BE49-F238E27FC236}">
                <a16:creationId xmlns:a16="http://schemas.microsoft.com/office/drawing/2014/main" id="{02797F07-096A-3E74-8AA3-2632D27C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52" y="2559446"/>
            <a:ext cx="5547903" cy="31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F1E55-3972-3038-79B7-50B1ED2BEC15}"/>
              </a:ext>
            </a:extLst>
          </p:cNvPr>
          <p:cNvSpPr txBox="1"/>
          <p:nvPr/>
        </p:nvSpPr>
        <p:spPr>
          <a:xfrm>
            <a:off x="7225660" y="5961735"/>
            <a:ext cx="4118996" cy="256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https://www.youtube.com/watch?app=desktop&amp;v=gB1IrjFQArk</a:t>
            </a:r>
            <a:endParaRPr lang="en-US" sz="1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E1C82A-3943-357E-B2E6-19DA587954A7}"/>
              </a:ext>
            </a:extLst>
          </p:cNvPr>
          <p:cNvSpPr>
            <a:spLocks noGrp="1"/>
          </p:cNvSpPr>
          <p:nvPr/>
        </p:nvSpPr>
        <p:spPr>
          <a:xfrm>
            <a:off x="838200" y="1801501"/>
            <a:ext cx="9373263" cy="387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plane, sensor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Shutter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Aperture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US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3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7" name="Group 9226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228" name="Oval 9227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32" name="Oval 9231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3" name="Oval 9232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37" name="Group 923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38" name="Straight Connector 923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9" name="Straight Connector 923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0" name="Straight Connector 923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Connector 924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Cars parked cars with headlights on at night&#10;&#10;Description automatically generated">
            <a:extLst>
              <a:ext uri="{FF2B5EF4-FFF2-40B4-BE49-F238E27FC236}">
                <a16:creationId xmlns:a16="http://schemas.microsoft.com/office/drawing/2014/main" id="{22C91647-1DFC-2249-FD07-0E7A25D9D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2" r="1" b="9482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9244" name="Straight Connector 92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5" name="Straight Connector 92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6" name="Straight Connector 92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7" name="Straight Connector 92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49" name="Rectangle 924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1" name="Group 925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252" name="Straight Connector 925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3" name="Straight Connector 925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4" name="Straight Connector 925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5" name="Straight Connector 925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6127CC-4A50-12C8-E1A9-A3EB65B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852096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7. Ray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541C-F62F-942A-CBA8-E89A446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How light travels and is distributed through out the scene.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Light attenuation along the distance.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Light travels through participating medium.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Attenuation</a:t>
            </a:r>
          </a:p>
          <a:p>
            <a:pPr lvl="2"/>
            <a:r>
              <a:rPr lang="en-US" sz="1700" dirty="0">
                <a:solidFill>
                  <a:schemeClr val="bg1"/>
                </a:solidFill>
              </a:rPr>
              <a:t>Multiple scattering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Light propagates in a straight direction or wave directions.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01A89-9E25-7A8B-DD0B-4BE94B15166E}"/>
              </a:ext>
            </a:extLst>
          </p:cNvPr>
          <p:cNvSpPr txBox="1"/>
          <p:nvPr/>
        </p:nvSpPr>
        <p:spPr>
          <a:xfrm>
            <a:off x="7742347" y="6431193"/>
            <a:ext cx="40658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http://graphics.ucsd.edu/~henrik/papers/radiance_caching/</a:t>
            </a:r>
          </a:p>
        </p:txBody>
      </p:sp>
    </p:spTree>
    <p:extLst>
      <p:ext uri="{BB962C8B-B14F-4D97-AF65-F5344CB8AC3E}">
        <p14:creationId xmlns:p14="http://schemas.microsoft.com/office/powerpoint/2010/main" val="58934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7A2C8-51A1-D6C3-E940-7EB0A566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 interactions in a participating medium</a:t>
            </a:r>
          </a:p>
        </p:txBody>
      </p:sp>
      <p:pic>
        <p:nvPicPr>
          <p:cNvPr id="5" name="Picture 4" descr="Several arrows pointing at different directions&#10;&#10;Description automatically generated">
            <a:extLst>
              <a:ext uri="{FF2B5EF4-FFF2-40B4-BE49-F238E27FC236}">
                <a16:creationId xmlns:a16="http://schemas.microsoft.com/office/drawing/2014/main" id="{9AFD178B-5AE0-84FB-03A0-22AF01B1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66411"/>
            <a:ext cx="6780700" cy="5322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A6B59-E534-1305-9EF4-92BA7CB260E7}"/>
              </a:ext>
            </a:extLst>
          </p:cNvPr>
          <p:cNvSpPr txBox="1"/>
          <p:nvPr/>
        </p:nvSpPr>
        <p:spPr>
          <a:xfrm>
            <a:off x="7954702" y="6441840"/>
            <a:ext cx="3990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https://inria.hal.science/inria-00510151/file/cerezo.pdf</a:t>
            </a:r>
          </a:p>
        </p:txBody>
      </p:sp>
    </p:spTree>
    <p:extLst>
      <p:ext uri="{BB962C8B-B14F-4D97-AF65-F5344CB8AC3E}">
        <p14:creationId xmlns:p14="http://schemas.microsoft.com/office/powerpoint/2010/main" val="137844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A5647-3570-2FA1-7DFF-27BBCD7F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Picture 4" descr="A red car on a road&#10;&#10;Description automatically generated">
            <a:extLst>
              <a:ext uri="{FF2B5EF4-FFF2-40B4-BE49-F238E27FC236}">
                <a16:creationId xmlns:a16="http://schemas.microsoft.com/office/drawing/2014/main" id="{756A2DED-E9C1-B012-C53E-DC3CA3EB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A8F6-A808-19D1-4B0E-624EC11D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Fog</a:t>
            </a:r>
          </a:p>
        </p:txBody>
      </p:sp>
      <p:pic>
        <p:nvPicPr>
          <p:cNvPr id="10242" name="Picture 2" descr="Are All The Silent Hill Games Connected?">
            <a:extLst>
              <a:ext uri="{FF2B5EF4-FFF2-40B4-BE49-F238E27FC236}">
                <a16:creationId xmlns:a16="http://schemas.microsoft.com/office/drawing/2014/main" id="{18D87124-16B3-4438-C4EF-89536603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801" y="1675227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6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0C93D-CC89-C09F-8863-67F98D30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Smoke and Fire</a:t>
            </a:r>
          </a:p>
        </p:txBody>
      </p:sp>
      <p:pic>
        <p:nvPicPr>
          <p:cNvPr id="11266" name="Picture 2" descr="Tutorial No.65 : Rendering realistic Explosion and Smoke in V-Ray for 3ds  Max (Volumetric Grid) - YouTube">
            <a:extLst>
              <a:ext uri="{FF2B5EF4-FFF2-40B4-BE49-F238E27FC236}">
                <a16:creationId xmlns:a16="http://schemas.microsoft.com/office/drawing/2014/main" id="{F5A75C10-4A6A-8393-F4C7-6577C331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1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9B55A-1736-3ADC-6A75-467E2186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ray tracing rendering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735439-C165-6F14-94B1-2A43B3D92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02991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592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2C572-89B8-2568-1BE5-9CB5228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Ray tracing pipeline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0A71-A782-DEA0-F514-CE99510C71C8}"/>
              </a:ext>
            </a:extLst>
          </p:cNvPr>
          <p:cNvSpPr/>
          <p:nvPr/>
        </p:nvSpPr>
        <p:spPr>
          <a:xfrm>
            <a:off x="4600251" y="2425605"/>
            <a:ext cx="2580808" cy="83010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US" sz="268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Renderer</a:t>
            </a:r>
            <a:endParaRPr lang="en-US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941BEB-996D-17A4-9A1F-84E0C392798E}"/>
              </a:ext>
            </a:extLst>
          </p:cNvPr>
          <p:cNvSpPr/>
          <p:nvPr/>
        </p:nvSpPr>
        <p:spPr>
          <a:xfrm>
            <a:off x="4696637" y="3983545"/>
            <a:ext cx="2388035" cy="70134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US" sz="268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Integrator</a:t>
            </a:r>
            <a:endParaRPr lang="en-US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A657F7-C646-47B1-0FE7-7ABE021AA6D5}"/>
              </a:ext>
            </a:extLst>
          </p:cNvPr>
          <p:cNvSpPr/>
          <p:nvPr/>
        </p:nvSpPr>
        <p:spPr>
          <a:xfrm>
            <a:off x="8529166" y="2530458"/>
            <a:ext cx="1938228" cy="70134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US" sz="268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Scene</a:t>
            </a:r>
            <a:endParaRPr lang="en-US" sz="3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C602B-EF81-9911-2FEF-79E190F3DAD9}"/>
              </a:ext>
            </a:extLst>
          </p:cNvPr>
          <p:cNvSpPr/>
          <p:nvPr/>
        </p:nvSpPr>
        <p:spPr>
          <a:xfrm>
            <a:off x="4228472" y="5410317"/>
            <a:ext cx="1152710" cy="3868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US" sz="268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Light</a:t>
            </a:r>
            <a:endParaRPr lang="en-US" sz="3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E107FE-4A55-1276-CFAA-7E389D1B9915}"/>
              </a:ext>
            </a:extLst>
          </p:cNvPr>
          <p:cNvSpPr/>
          <p:nvPr/>
        </p:nvSpPr>
        <p:spPr>
          <a:xfrm>
            <a:off x="6284071" y="5409657"/>
            <a:ext cx="1408429" cy="3868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US" sz="268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Material</a:t>
            </a:r>
            <a:endParaRPr lang="en-US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E99A8F-E3A1-830B-CF00-74F8CD7D2199}"/>
              </a:ext>
            </a:extLst>
          </p:cNvPr>
          <p:cNvSpPr/>
          <p:nvPr/>
        </p:nvSpPr>
        <p:spPr>
          <a:xfrm>
            <a:off x="1980099" y="2489986"/>
            <a:ext cx="1620874" cy="70134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96">
              <a:spcAft>
                <a:spcPts val="600"/>
              </a:spcAft>
            </a:pPr>
            <a:r>
              <a:rPr lang="en-US" sz="268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Camera</a:t>
            </a:r>
            <a:endParaRPr lang="en-US" sz="32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243DC00-7CBA-F930-5D1E-2E07F7BDEEA5}"/>
              </a:ext>
            </a:extLst>
          </p:cNvPr>
          <p:cNvSpPr/>
          <p:nvPr/>
        </p:nvSpPr>
        <p:spPr>
          <a:xfrm>
            <a:off x="5001534" y="4770365"/>
            <a:ext cx="212444" cy="487836"/>
          </a:xfrm>
          <a:prstGeom prst="upArrow">
            <a:avLst/>
          </a:prstGeom>
          <a:solidFill>
            <a:srgbClr val="5C88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D7EAAA3-F5B2-D3AA-B6FB-C3C092D4BCAA}"/>
              </a:ext>
            </a:extLst>
          </p:cNvPr>
          <p:cNvSpPr/>
          <p:nvPr/>
        </p:nvSpPr>
        <p:spPr>
          <a:xfrm>
            <a:off x="6593558" y="4770365"/>
            <a:ext cx="212444" cy="487836"/>
          </a:xfrm>
          <a:prstGeom prst="upArrow">
            <a:avLst/>
          </a:prstGeom>
          <a:solidFill>
            <a:srgbClr val="5C88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0CAC79F-96F9-43F1-B74C-AB33B682BE60}"/>
              </a:ext>
            </a:extLst>
          </p:cNvPr>
          <p:cNvSpPr/>
          <p:nvPr/>
        </p:nvSpPr>
        <p:spPr>
          <a:xfrm>
            <a:off x="5784432" y="3374178"/>
            <a:ext cx="212444" cy="487836"/>
          </a:xfrm>
          <a:prstGeom prst="upArrow">
            <a:avLst/>
          </a:prstGeom>
          <a:solidFill>
            <a:srgbClr val="C275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BA323C7-B633-B2D9-9BF5-671A608AAFDA}"/>
              </a:ext>
            </a:extLst>
          </p:cNvPr>
          <p:cNvSpPr/>
          <p:nvPr/>
        </p:nvSpPr>
        <p:spPr>
          <a:xfrm rot="5400000">
            <a:off x="3994390" y="2637213"/>
            <a:ext cx="212444" cy="487836"/>
          </a:xfrm>
          <a:prstGeom prst="upArrow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B943092-8B9C-C8DD-AB69-5F9770C23F7D}"/>
              </a:ext>
            </a:extLst>
          </p:cNvPr>
          <p:cNvSpPr/>
          <p:nvPr/>
        </p:nvSpPr>
        <p:spPr>
          <a:xfrm>
            <a:off x="7495792" y="2755238"/>
            <a:ext cx="778964" cy="251786"/>
          </a:xfrm>
          <a:prstGeom prst="left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0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234A25F-F1BB-0B07-37B3-D986CA6B0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1A0C4-40D8-3A58-F3B2-B4D2BD75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Class diagram of ray tracing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4CF-BB39-A254-5C8C-51BD46DC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 camera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67C1-C8B5-9BFD-03AE-1449E85F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293" y="1800911"/>
            <a:ext cx="9240826" cy="798140"/>
          </a:xfrm>
        </p:spPr>
        <p:txBody>
          <a:bodyPr/>
          <a:lstStyle/>
          <a:p>
            <a:pPr marL="198882" indent="-198882" defTabSz="795528">
              <a:spcBef>
                <a:spcPts val="870"/>
              </a:spcBef>
            </a:pPr>
            <a:r>
              <a:rPr lang="en-US" sz="24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Pinhole camera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D5AED5-0F44-A6D8-971D-7CB0A486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731" y="2678736"/>
            <a:ext cx="8442226" cy="2591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6C29C-83EC-663F-6F90-79C3CAA52326}"/>
              </a:ext>
            </a:extLst>
          </p:cNvPr>
          <p:cNvSpPr txBox="1"/>
          <p:nvPr/>
        </p:nvSpPr>
        <p:spPr>
          <a:xfrm>
            <a:off x="4974036" y="5902365"/>
            <a:ext cx="6110671" cy="25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https://pbr-book.org/3ed-2018/Introduction/Photorealistic_Rendering_and_the_Ray-Tracing_Algorithm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406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311EA-714C-FC34-997E-63B73FB2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A simplified pinhole camera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677F999-22A2-07FF-F4D6-C3FB76F9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8610" y="2551111"/>
            <a:ext cx="7321935" cy="3672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521428-D825-60E1-B5D3-305560758D93}"/>
              </a:ext>
            </a:extLst>
          </p:cNvPr>
          <p:cNvSpPr txBox="1"/>
          <p:nvPr/>
        </p:nvSpPr>
        <p:spPr>
          <a:xfrm>
            <a:off x="3063480" y="2431387"/>
            <a:ext cx="872582" cy="362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Pinhole</a:t>
            </a:r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5BC4D29-7A42-4716-6817-8B2E54A7F62B}"/>
              </a:ext>
            </a:extLst>
          </p:cNvPr>
          <p:cNvCxnSpPr/>
          <p:nvPr/>
        </p:nvCxnSpPr>
        <p:spPr>
          <a:xfrm rot="5400000">
            <a:off x="2924388" y="3209928"/>
            <a:ext cx="942258" cy="208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6B3D24-50F3-17DD-AE84-A00F7F1C45DC}"/>
              </a:ext>
            </a:extLst>
          </p:cNvPr>
          <p:cNvSpPr txBox="1"/>
          <p:nvPr/>
        </p:nvSpPr>
        <p:spPr>
          <a:xfrm>
            <a:off x="5215466" y="6383958"/>
            <a:ext cx="6817649" cy="27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https://pbr-book.org/3ed-2018/Introduction/Photorealistic_Rendering_and_the_Ray-Tracing_Algorithm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3E8F7-B0F3-3390-D916-D6B9ABD30E01}"/>
              </a:ext>
            </a:extLst>
          </p:cNvPr>
          <p:cNvSpPr txBox="1"/>
          <p:nvPr/>
        </p:nvSpPr>
        <p:spPr>
          <a:xfrm>
            <a:off x="6532355" y="1776975"/>
            <a:ext cx="1191628" cy="362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 plane</a:t>
            </a:r>
            <a:endParaRPr 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CC2FC62-68D6-183E-55EE-3F2CDC5421D7}"/>
              </a:ext>
            </a:extLst>
          </p:cNvPr>
          <p:cNvCxnSpPr>
            <a:cxnSpLocks/>
          </p:cNvCxnSpPr>
          <p:nvPr/>
        </p:nvCxnSpPr>
        <p:spPr>
          <a:xfrm rot="5400000">
            <a:off x="6496353" y="2649410"/>
            <a:ext cx="1015447" cy="248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7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DA9F-3109-6C9D-0BE8-C64731A9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parameters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3B2BD-2FFA-ED2B-40EA-1BB5FD0BF063}"/>
              </a:ext>
            </a:extLst>
          </p:cNvPr>
          <p:cNvSpPr/>
          <p:nvPr/>
        </p:nvSpPr>
        <p:spPr>
          <a:xfrm>
            <a:off x="4816771" y="2180073"/>
            <a:ext cx="4694235" cy="2045281"/>
          </a:xfrm>
          <a:prstGeom prst="rect">
            <a:avLst/>
          </a:prstGeom>
          <a:noFill/>
          <a:ln w="38100"/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23888-5921-EE1F-50C7-C97FBD65C459}"/>
              </a:ext>
            </a:extLst>
          </p:cNvPr>
          <p:cNvSpPr txBox="1"/>
          <p:nvPr/>
        </p:nvSpPr>
        <p:spPr>
          <a:xfrm>
            <a:off x="6665168" y="5999580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DB87B-D434-C510-DA51-8E360771282D}"/>
              </a:ext>
            </a:extLst>
          </p:cNvPr>
          <p:cNvSpPr txBox="1"/>
          <p:nvPr/>
        </p:nvSpPr>
        <p:spPr>
          <a:xfrm>
            <a:off x="3903045" y="149256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89DC1-A4FF-4D19-BE1C-4A386DDBC688}"/>
              </a:ext>
            </a:extLst>
          </p:cNvPr>
          <p:cNvSpPr txBox="1"/>
          <p:nvPr/>
        </p:nvSpPr>
        <p:spPr>
          <a:xfrm>
            <a:off x="8335738" y="1899363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D8ED45-33C9-0CDD-24D0-BF4131E54B7B}"/>
              </a:ext>
            </a:extLst>
          </p:cNvPr>
          <p:cNvGrpSpPr/>
          <p:nvPr/>
        </p:nvGrpSpPr>
        <p:grpSpPr>
          <a:xfrm>
            <a:off x="3265714" y="2146041"/>
            <a:ext cx="5045593" cy="4413372"/>
            <a:chOff x="3265714" y="2146041"/>
            <a:chExt cx="5045593" cy="441337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FF68E61-ED38-30C6-C0A8-4FBEF0603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4" y="2510235"/>
              <a:ext cx="5045593" cy="298549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3188CD-9421-A5B9-9C67-F6BB0BA072E0}"/>
                </a:ext>
              </a:extLst>
            </p:cNvPr>
            <p:cNvCxnSpPr>
              <a:cxnSpLocks/>
            </p:cNvCxnSpPr>
            <p:nvPr/>
          </p:nvCxnSpPr>
          <p:spPr>
            <a:xfrm>
              <a:off x="3265714" y="4366719"/>
              <a:ext cx="3321698" cy="219269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E9C31D-886D-03E6-AECB-8455B72B4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4563" y="2146041"/>
              <a:ext cx="0" cy="402149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C93433-49A6-1BE1-12F3-3D8788F34666}"/>
                </a:ext>
              </a:extLst>
            </p:cNvPr>
            <p:cNvSpPr/>
            <p:nvPr/>
          </p:nvSpPr>
          <p:spPr>
            <a:xfrm>
              <a:off x="4092042" y="4868704"/>
              <a:ext cx="139958" cy="13995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E5BAE1-72AB-1285-A080-491D5B2142D7}"/>
              </a:ext>
            </a:extLst>
          </p:cNvPr>
          <p:cNvGrpSpPr/>
          <p:nvPr/>
        </p:nvGrpSpPr>
        <p:grpSpPr>
          <a:xfrm>
            <a:off x="4179186" y="4520538"/>
            <a:ext cx="637585" cy="403086"/>
            <a:chOff x="1535878" y="4243538"/>
            <a:chExt cx="1921691" cy="13921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60DC7B-491B-01C3-1708-51AB81EEBBA2}"/>
                </a:ext>
              </a:extLst>
            </p:cNvPr>
            <p:cNvSpPr/>
            <p:nvPr/>
          </p:nvSpPr>
          <p:spPr>
            <a:xfrm>
              <a:off x="1657161" y="4476811"/>
              <a:ext cx="1800408" cy="729665"/>
            </a:xfrm>
            <a:prstGeom prst="rect">
              <a:avLst/>
            </a:prstGeom>
            <a:noFill/>
            <a:ln w="38100"/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119F1FE-0E1A-B759-9957-4FE80D6924A2}"/>
                </a:ext>
              </a:extLst>
            </p:cNvPr>
            <p:cNvGrpSpPr/>
            <p:nvPr/>
          </p:nvGrpSpPr>
          <p:grpSpPr>
            <a:xfrm>
              <a:off x="1535878" y="4243538"/>
              <a:ext cx="1416280" cy="1392150"/>
              <a:chOff x="1535878" y="4243538"/>
              <a:chExt cx="1416280" cy="139215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7CB2B10-11C4-DAC1-5AD5-0EAB18DC6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0544" y="4243538"/>
                <a:ext cx="610738" cy="1392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AEB5FA5-E87B-BAAC-C54A-95648F760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9457" y="4756734"/>
                <a:ext cx="1402701" cy="878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DB657A-6180-A4F5-C01F-803D82802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5878" y="4906023"/>
                <a:ext cx="613847" cy="7296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69C362-F7EF-292D-C9B5-FD8873E49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9457" y="5437876"/>
                <a:ext cx="1398035" cy="1978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22605CF-A008-31A4-D75E-8426AE53A41A}"/>
              </a:ext>
            </a:extLst>
          </p:cNvPr>
          <p:cNvCxnSpPr>
            <a:cxnSpLocks/>
          </p:cNvCxnSpPr>
          <p:nvPr/>
        </p:nvCxnSpPr>
        <p:spPr>
          <a:xfrm>
            <a:off x="2391273" y="3319816"/>
            <a:ext cx="1770747" cy="1547973"/>
          </a:xfrm>
          <a:prstGeom prst="curvedConnector3">
            <a:avLst>
              <a:gd name="adj1" fmla="val 368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539ABC-41F6-8C32-7D53-6D3EEE99AC70}"/>
              </a:ext>
            </a:extLst>
          </p:cNvPr>
          <p:cNvSpPr txBox="1"/>
          <p:nvPr/>
        </p:nvSpPr>
        <p:spPr>
          <a:xfrm>
            <a:off x="801491" y="3135150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origin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2F139B-40C4-A4D8-9537-DFA9984C4762}"/>
              </a:ext>
            </a:extLst>
          </p:cNvPr>
          <p:cNvCxnSpPr>
            <a:cxnSpLocks/>
          </p:cNvCxnSpPr>
          <p:nvPr/>
        </p:nvCxnSpPr>
        <p:spPr>
          <a:xfrm>
            <a:off x="6254749" y="1470373"/>
            <a:ext cx="2052734" cy="13370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99E4F6-499D-B415-2A87-C73CF3030EC0}"/>
              </a:ext>
            </a:extLst>
          </p:cNvPr>
          <p:cNvCxnSpPr>
            <a:cxnSpLocks/>
          </p:cNvCxnSpPr>
          <p:nvPr/>
        </p:nvCxnSpPr>
        <p:spPr>
          <a:xfrm flipH="1">
            <a:off x="8329803" y="2949194"/>
            <a:ext cx="1" cy="20452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B32C719-D9CB-6DFD-1F18-E98E74B11EF9}"/>
              </a:ext>
            </a:extLst>
          </p:cNvPr>
          <p:cNvCxnSpPr/>
          <p:nvPr/>
        </p:nvCxnSpPr>
        <p:spPr>
          <a:xfrm rot="5400000">
            <a:off x="6337099" y="1031359"/>
            <a:ext cx="681135" cy="6375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13FDF3-C27C-F44D-C371-411E3EF5E980}"/>
              </a:ext>
            </a:extLst>
          </p:cNvPr>
          <p:cNvSpPr txBox="1"/>
          <p:nvPr/>
        </p:nvSpPr>
        <p:spPr>
          <a:xfrm flipH="1">
            <a:off x="6840998" y="668483"/>
            <a:ext cx="24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plane / View port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96B0951-1850-386B-008D-470AC03E6168}"/>
              </a:ext>
            </a:extLst>
          </p:cNvPr>
          <p:cNvSpPr/>
          <p:nvPr/>
        </p:nvSpPr>
        <p:spPr>
          <a:xfrm>
            <a:off x="7121015" y="3120287"/>
            <a:ext cx="102636" cy="10263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B613EE0-3C0B-E31B-FADA-22029EA1360B}"/>
              </a:ext>
            </a:extLst>
          </p:cNvPr>
          <p:cNvSpPr/>
          <p:nvPr/>
        </p:nvSpPr>
        <p:spPr>
          <a:xfrm rot="3471258">
            <a:off x="5743654" y="2652438"/>
            <a:ext cx="318564" cy="329144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76BEF6-3C1A-9927-B8A6-E0F6A538069F}"/>
              </a:ext>
            </a:extLst>
          </p:cNvPr>
          <p:cNvSpPr txBox="1"/>
          <p:nvPr/>
        </p:nvSpPr>
        <p:spPr>
          <a:xfrm>
            <a:off x="5861530" y="422001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276261-5709-F17A-F06F-A891EDE2658F}"/>
              </a:ext>
            </a:extLst>
          </p:cNvPr>
          <p:cNvSpPr txBox="1"/>
          <p:nvPr/>
        </p:nvSpPr>
        <p:spPr>
          <a:xfrm>
            <a:off x="6948280" y="1349838"/>
            <a:ext cx="615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3600" baseline="-25000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A42B10-4293-EF86-B51A-55C4522AB752}"/>
              </a:ext>
            </a:extLst>
          </p:cNvPr>
          <p:cNvSpPr txBox="1"/>
          <p:nvPr/>
        </p:nvSpPr>
        <p:spPr>
          <a:xfrm>
            <a:off x="8414307" y="3573687"/>
            <a:ext cx="55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3600" baseline="-25000" dirty="0" err="1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viewing frustum defined in OpenGL to emulate the real camera | Download  Scientific Diagram">
            <a:extLst>
              <a:ext uri="{FF2B5EF4-FFF2-40B4-BE49-F238E27FC236}">
                <a16:creationId xmlns:a16="http://schemas.microsoft.com/office/drawing/2014/main" id="{6FBA9870-1732-F2DB-0523-048951E6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10" y="1123527"/>
            <a:ext cx="8048703" cy="40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85ED5BF-8BB7-57D4-501F-88D2305B41D7}"/>
              </a:ext>
            </a:extLst>
          </p:cNvPr>
          <p:cNvCxnSpPr>
            <a:cxnSpLocks/>
          </p:cNvCxnSpPr>
          <p:nvPr/>
        </p:nvCxnSpPr>
        <p:spPr>
          <a:xfrm rot="5400000">
            <a:off x="8674332" y="1699993"/>
            <a:ext cx="704837" cy="479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179F2-C931-F536-5CB2-6B57CA92C524}"/>
              </a:ext>
            </a:extLst>
          </p:cNvPr>
          <p:cNvSpPr txBox="1"/>
          <p:nvPr/>
        </p:nvSpPr>
        <p:spPr>
          <a:xfrm flipH="1">
            <a:off x="8805205" y="1308225"/>
            <a:ext cx="936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plane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18D66-40C2-C236-2177-3B31980BDD35}"/>
              </a:ext>
            </a:extLst>
          </p:cNvPr>
          <p:cNvSpPr txBox="1"/>
          <p:nvPr/>
        </p:nvSpPr>
        <p:spPr>
          <a:xfrm>
            <a:off x="5892572" y="5379584"/>
            <a:ext cx="460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semi-physical simulation system for binocular vision guided rendezvous, Conference: Control Automation Robotics &amp; Vision (ICARCV), 2012, DOI:10.1109/ICARCV.2012.6485269.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2347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E1D5-CA46-E22C-88FF-023FC89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AA33C-290F-A416-23B0-3651DAE55B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56BE4D-B3B2-BF21-41AC-92A7F58DF487}"/>
              </a:ext>
            </a:extLst>
          </p:cNvPr>
          <p:cNvSpPr txBox="1"/>
          <p:nvPr/>
        </p:nvSpPr>
        <p:spPr>
          <a:xfrm>
            <a:off x="6649768" y="6492875"/>
            <a:ext cx="5207695" cy="276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https://blog.demofox.org/2018/07/04/pathtraced-depth-of-field-bokeh/</a:t>
            </a:r>
          </a:p>
        </p:txBody>
      </p:sp>
    </p:spTree>
    <p:extLst>
      <p:ext uri="{BB962C8B-B14F-4D97-AF65-F5344CB8AC3E}">
        <p14:creationId xmlns:p14="http://schemas.microsoft.com/office/powerpoint/2010/main" val="195893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E33D-B3B4-9F2D-A5EF-5380AE1D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of Field (DOF)</a:t>
            </a:r>
          </a:p>
        </p:txBody>
      </p:sp>
      <p:pic>
        <p:nvPicPr>
          <p:cNvPr id="7" name="Online Media 6" title="Focal Plane Explained by Mark Wallace">
            <a:hlinkClick r:id="" action="ppaction://media"/>
            <a:extLst>
              <a:ext uri="{FF2B5EF4-FFF2-40B4-BE49-F238E27FC236}">
                <a16:creationId xmlns:a16="http://schemas.microsoft.com/office/drawing/2014/main" id="{FC74A3A6-2E8B-7306-197B-79A0867DB8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0830" y="1803530"/>
            <a:ext cx="7850340" cy="44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18563</TotalTime>
  <Words>847</Words>
  <Application>Microsoft Office PowerPoint</Application>
  <PresentationFormat>Widescreen</PresentationFormat>
  <Paragraphs>165</Paragraphs>
  <Slides>37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Ray tracing components</vt:lpstr>
      <vt:lpstr>1. Cameras</vt:lpstr>
      <vt:lpstr>A camera model</vt:lpstr>
      <vt:lpstr>A simplified pinhole camera</vt:lpstr>
      <vt:lpstr>Camera parameters</vt:lpstr>
      <vt:lpstr>PowerPoint Presentation</vt:lpstr>
      <vt:lpstr>Lens</vt:lpstr>
      <vt:lpstr>Depth of Field (DOF)</vt:lpstr>
      <vt:lpstr>2. Ray-object intersections</vt:lpstr>
      <vt:lpstr>Parametric equations</vt:lpstr>
      <vt:lpstr>A parametric form of a circle</vt:lpstr>
      <vt:lpstr>Ray-sphere intersection</vt:lpstr>
      <vt:lpstr>Ray-sphere intersection solution</vt:lpstr>
      <vt:lpstr>Ray-object intersections</vt:lpstr>
      <vt:lpstr>3. Light sources</vt:lpstr>
      <vt:lpstr>Luminescence</vt:lpstr>
      <vt:lpstr>Light-emitting materials</vt:lpstr>
      <vt:lpstr>4. Visibility</vt:lpstr>
      <vt:lpstr>Visibility types</vt:lpstr>
      <vt:lpstr>5. Surface scattering</vt:lpstr>
      <vt:lpstr>Bidirectional Reflectance Distribution Function (BRDF)</vt:lpstr>
      <vt:lpstr>Taxonomy of scattering functions</vt:lpstr>
      <vt:lpstr>Examples</vt:lpstr>
      <vt:lpstr>More examples</vt:lpstr>
      <vt:lpstr>6. Indirect light transport</vt:lpstr>
      <vt:lpstr>Indirect lighting effects</vt:lpstr>
      <vt:lpstr>Photography perspectives</vt:lpstr>
      <vt:lpstr>Lighting effects</vt:lpstr>
      <vt:lpstr>7. Ray propagation</vt:lpstr>
      <vt:lpstr>Light interactions in a participating medium</vt:lpstr>
      <vt:lpstr>Example</vt:lpstr>
      <vt:lpstr>Fog</vt:lpstr>
      <vt:lpstr>Smoke and Fire</vt:lpstr>
      <vt:lpstr>The ray tracing rendering pipeline</vt:lpstr>
      <vt:lpstr>Ray tracing pipeline</vt:lpstr>
      <vt:lpstr>Class diagram of ray 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  in  Entertainment Industry</dc:title>
  <dc:creator>Tanaboon Tongbuasirilai</dc:creator>
  <cp:lastModifiedBy>tanaboon tongbuasirilai</cp:lastModifiedBy>
  <cp:revision>145</cp:revision>
  <dcterms:created xsi:type="dcterms:W3CDTF">2023-09-19T14:08:25Z</dcterms:created>
  <dcterms:modified xsi:type="dcterms:W3CDTF">2024-01-28T08:03:11Z</dcterms:modified>
</cp:coreProperties>
</file>