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6" r:id="rId8"/>
    <p:sldId id="262" r:id="rId9"/>
    <p:sldId id="263" r:id="rId10"/>
    <p:sldId id="264" r:id="rId11"/>
    <p:sldId id="268" r:id="rId12"/>
    <p:sldId id="265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boon tongbuasirilai" userId="3a6fbbe2-a5cd-4f36-96f1-1e3cf3325333" providerId="ADAL" clId="{0452C97B-A50B-474C-8701-711FB15B2157}"/>
    <pc:docChg chg="undo custSel modSld">
      <pc:chgData name="tanaboon tongbuasirilai" userId="3a6fbbe2-a5cd-4f36-96f1-1e3cf3325333" providerId="ADAL" clId="{0452C97B-A50B-474C-8701-711FB15B2157}" dt="2024-01-28T08:03:47.706" v="5" actId="27636"/>
      <pc:docMkLst>
        <pc:docMk/>
      </pc:docMkLst>
      <pc:sldChg chg="modSp mod">
        <pc:chgData name="tanaboon tongbuasirilai" userId="3a6fbbe2-a5cd-4f36-96f1-1e3cf3325333" providerId="ADAL" clId="{0452C97B-A50B-474C-8701-711FB15B2157}" dt="2024-01-28T08:03:47.706" v="5" actId="27636"/>
        <pc:sldMkLst>
          <pc:docMk/>
          <pc:sldMk cId="3144241888" sldId="256"/>
        </pc:sldMkLst>
        <pc:spChg chg="mod">
          <ac:chgData name="tanaboon tongbuasirilai" userId="3a6fbbe2-a5cd-4f36-96f1-1e3cf3325333" providerId="ADAL" clId="{0452C97B-A50B-474C-8701-711FB15B2157}" dt="2024-01-28T08:03:47.706" v="5" actId="27636"/>
          <ac:spMkLst>
            <pc:docMk/>
            <pc:sldMk cId="3144241888" sldId="256"/>
            <ac:spMk id="24" creationId="{4C13D3D3-2D58-C6FE-ABBD-197FA97808AD}"/>
          </ac:spMkLst>
        </pc:spChg>
      </pc:sldChg>
    </pc:docChg>
  </pc:docChgLst>
  <pc:docChgLst>
    <pc:chgData name="Tanaboon Tongbuasirilai" userId="840088f4b3ab759b" providerId="Windows Live" clId="Web-{1E20DB3B-26E5-4F95-9BC8-E0CDA7BB0B72}"/>
    <pc:docChg chg="addSld delSld modSld">
      <pc:chgData name="Tanaboon Tongbuasirilai" userId="840088f4b3ab759b" providerId="Windows Live" clId="Web-{1E20DB3B-26E5-4F95-9BC8-E0CDA7BB0B72}" dt="2023-10-25T12:08:35.377" v="1649" actId="1076"/>
      <pc:docMkLst>
        <pc:docMk/>
      </pc:docMkLst>
      <pc:sldChg chg="delSp del">
        <pc:chgData name="Tanaboon Tongbuasirilai" userId="840088f4b3ab759b" providerId="Windows Live" clId="Web-{1E20DB3B-26E5-4F95-9BC8-E0CDA7BB0B72}" dt="2023-10-20T05:19:18.140" v="3"/>
        <pc:sldMkLst>
          <pc:docMk/>
          <pc:sldMk cId="109857222" sldId="256"/>
        </pc:sldMkLst>
        <pc:spChg chg="del">
          <ac:chgData name="Tanaboon Tongbuasirilai" userId="840088f4b3ab759b" providerId="Windows Live" clId="Web-{1E20DB3B-26E5-4F95-9BC8-E0CDA7BB0B72}" dt="2023-10-20T05:18:55.123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Tanaboon Tongbuasirilai" userId="840088f4b3ab759b" providerId="Windows Live" clId="Web-{1E20DB3B-26E5-4F95-9BC8-E0CDA7BB0B72}" dt="2023-10-20T05:18:56.404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Tanaboon Tongbuasirilai" userId="840088f4b3ab759b" providerId="Windows Live" clId="Web-{1E20DB3B-26E5-4F95-9BC8-E0CDA7BB0B72}" dt="2023-10-20T05:20:04.344" v="13" actId="20577"/>
        <pc:sldMkLst>
          <pc:docMk/>
          <pc:sldMk cId="4254709518" sldId="257"/>
        </pc:sldMkLst>
        <pc:spChg chg="mod ord">
          <ac:chgData name="Tanaboon Tongbuasirilai" userId="840088f4b3ab759b" providerId="Windows Live" clId="Web-{1E20DB3B-26E5-4F95-9BC8-E0CDA7BB0B72}" dt="2023-10-20T05:19:55.219" v="11" actId="14100"/>
          <ac:spMkLst>
            <pc:docMk/>
            <pc:sldMk cId="4254709518" sldId="257"/>
            <ac:spMk id="2" creationId="{0486017B-ECD3-76EC-9C08-45AFE04F4E2C}"/>
          </ac:spMkLst>
        </pc:spChg>
        <pc:spChg chg="mod ord">
          <ac:chgData name="Tanaboon Tongbuasirilai" userId="840088f4b3ab759b" providerId="Windows Live" clId="Web-{1E20DB3B-26E5-4F95-9BC8-E0CDA7BB0B72}" dt="2023-10-20T05:20:04.344" v="13" actId="20577"/>
          <ac:spMkLst>
            <pc:docMk/>
            <pc:sldMk cId="4254709518" sldId="257"/>
            <ac:spMk id="3" creationId="{1959985E-88FC-5547-3DDE-164184CD5EA1}"/>
          </ac:spMkLst>
        </pc:spChg>
      </pc:sldChg>
      <pc:sldChg chg="modSp new">
        <pc:chgData name="Tanaboon Tongbuasirilai" userId="840088f4b3ab759b" providerId="Windows Live" clId="Web-{1E20DB3B-26E5-4F95-9BC8-E0CDA7BB0B72}" dt="2023-10-20T07:15:30.998" v="48" actId="20577"/>
        <pc:sldMkLst>
          <pc:docMk/>
          <pc:sldMk cId="1815904601" sldId="258"/>
        </pc:sldMkLst>
        <pc:spChg chg="mod">
          <ac:chgData name="Tanaboon Tongbuasirilai" userId="840088f4b3ab759b" providerId="Windows Live" clId="Web-{1E20DB3B-26E5-4F95-9BC8-E0CDA7BB0B72}" dt="2023-10-20T07:14:42.606" v="28" actId="20577"/>
          <ac:spMkLst>
            <pc:docMk/>
            <pc:sldMk cId="1815904601" sldId="258"/>
            <ac:spMk id="2" creationId="{6AAB2D6D-4963-0866-A501-75990B04FF54}"/>
          </ac:spMkLst>
        </pc:spChg>
        <pc:spChg chg="mod">
          <ac:chgData name="Tanaboon Tongbuasirilai" userId="840088f4b3ab759b" providerId="Windows Live" clId="Web-{1E20DB3B-26E5-4F95-9BC8-E0CDA7BB0B72}" dt="2023-10-20T07:15:30.998" v="48" actId="20577"/>
          <ac:spMkLst>
            <pc:docMk/>
            <pc:sldMk cId="1815904601" sldId="258"/>
            <ac:spMk id="3" creationId="{46C8CAC1-61E7-5D45-5044-03E3CB859DF9}"/>
          </ac:spMkLst>
        </pc:spChg>
      </pc:sldChg>
      <pc:sldChg chg="addSp delSp modSp new mod setBg">
        <pc:chgData name="Tanaboon Tongbuasirilai" userId="840088f4b3ab759b" providerId="Windows Live" clId="Web-{1E20DB3B-26E5-4F95-9BC8-E0CDA7BB0B72}" dt="2023-10-20T09:20:56.194" v="96" actId="1076"/>
        <pc:sldMkLst>
          <pc:docMk/>
          <pc:sldMk cId="105436425" sldId="259"/>
        </pc:sldMkLst>
        <pc:spChg chg="del">
          <ac:chgData name="Tanaboon Tongbuasirilai" userId="840088f4b3ab759b" providerId="Windows Live" clId="Web-{1E20DB3B-26E5-4F95-9BC8-E0CDA7BB0B72}" dt="2023-10-20T07:28:47.584" v="52"/>
          <ac:spMkLst>
            <pc:docMk/>
            <pc:sldMk cId="105436425" sldId="259"/>
            <ac:spMk id="2" creationId="{1B2779C8-AC6B-D6F9-63A1-2C362B81877F}"/>
          </ac:spMkLst>
        </pc:spChg>
        <pc:spChg chg="del">
          <ac:chgData name="Tanaboon Tongbuasirilai" userId="840088f4b3ab759b" providerId="Windows Live" clId="Web-{1E20DB3B-26E5-4F95-9BC8-E0CDA7BB0B72}" dt="2023-10-20T07:29:33.039" v="55"/>
          <ac:spMkLst>
            <pc:docMk/>
            <pc:sldMk cId="105436425" sldId="259"/>
            <ac:spMk id="3" creationId="{21002FCE-814F-C054-4C94-401745FA4E48}"/>
          </ac:spMkLst>
        </pc:spChg>
        <pc:spChg chg="add del">
          <ac:chgData name="Tanaboon Tongbuasirilai" userId="840088f4b3ab759b" providerId="Windows Live" clId="Web-{1E20DB3B-26E5-4F95-9BC8-E0CDA7BB0B72}" dt="2023-10-20T07:28:38.506" v="51"/>
          <ac:spMkLst>
            <pc:docMk/>
            <pc:sldMk cId="105436425" sldId="259"/>
            <ac:spMk id="4" creationId="{12AEBC53-891B-F532-D978-897C36B0D87A}"/>
          </ac:spMkLst>
        </pc:spChg>
        <pc:spChg chg="add mod">
          <ac:chgData name="Tanaboon Tongbuasirilai" userId="840088f4b3ab759b" providerId="Windows Live" clId="Web-{1E20DB3B-26E5-4F95-9BC8-E0CDA7BB0B72}" dt="2023-10-20T07:38:52.290" v="92"/>
          <ac:spMkLst>
            <pc:docMk/>
            <pc:sldMk cId="105436425" sldId="259"/>
            <ac:spMk id="5" creationId="{12AEBC53-891B-F532-D978-897C36B0D87A}"/>
          </ac:spMkLst>
        </pc:spChg>
        <pc:spChg chg="add mod">
          <ac:chgData name="Tanaboon Tongbuasirilai" userId="840088f4b3ab759b" providerId="Windows Live" clId="Web-{1E20DB3B-26E5-4F95-9BC8-E0CDA7BB0B72}" dt="2023-10-20T07:38:52.290" v="92"/>
          <ac:spMkLst>
            <pc:docMk/>
            <pc:sldMk cId="105436425" sldId="259"/>
            <ac:spMk id="6" creationId="{56E1C82A-3943-357E-B2E6-19DA587954A7}"/>
          </ac:spMkLst>
        </pc:spChg>
        <pc:spChg chg="add del">
          <ac:chgData name="Tanaboon Tongbuasirilai" userId="840088f4b3ab759b" providerId="Windows Live" clId="Web-{1E20DB3B-26E5-4F95-9BC8-E0CDA7BB0B72}" dt="2023-10-20T07:34:09.282" v="78"/>
          <ac:spMkLst>
            <pc:docMk/>
            <pc:sldMk cId="105436425" sldId="259"/>
            <ac:spMk id="7" creationId="{56E1C82A-3943-357E-B2E6-19DA587954A7}"/>
          </ac:spMkLst>
        </pc:spChg>
        <pc:spChg chg="add del">
          <ac:chgData name="Tanaboon Tongbuasirilai" userId="840088f4b3ab759b" providerId="Windows Live" clId="Web-{1E20DB3B-26E5-4F95-9BC8-E0CDA7BB0B72}" dt="2023-10-20T07:34:30.392" v="80"/>
          <ac:spMkLst>
            <pc:docMk/>
            <pc:sldMk cId="105436425" sldId="259"/>
            <ac:spMk id="8" creationId="{56E1C82A-3943-357E-B2E6-19DA587954A7}"/>
          </ac:spMkLst>
        </pc:spChg>
        <pc:grpChg chg="add del">
          <ac:chgData name="Tanaboon Tongbuasirilai" userId="840088f4b3ab759b" providerId="Windows Live" clId="Web-{1E20DB3B-26E5-4F95-9BC8-E0CDA7BB0B72}" dt="2023-10-20T07:38:52.290" v="92"/>
          <ac:grpSpMkLst>
            <pc:docMk/>
            <pc:sldMk cId="105436425" sldId="259"/>
            <ac:grpSpMk id="14" creationId="{3AFCAD34-1AFC-BC1A-F6B2-C34C63912EAB}"/>
          </ac:grpSpMkLst>
        </pc:grpChg>
        <pc:picChg chg="add mod">
          <ac:chgData name="Tanaboon Tongbuasirilai" userId="840088f4b3ab759b" providerId="Windows Live" clId="Web-{1E20DB3B-26E5-4F95-9BC8-E0CDA7BB0B72}" dt="2023-10-20T09:20:56.194" v="96" actId="1076"/>
          <ac:picMkLst>
            <pc:docMk/>
            <pc:sldMk cId="105436425" sldId="259"/>
            <ac:picMk id="9" creationId="{91BF118D-3865-F0D2-86E6-99FAC45020EF}"/>
          </ac:picMkLst>
        </pc:picChg>
      </pc:sldChg>
      <pc:sldChg chg="addSp delSp modSp new mod setBg">
        <pc:chgData name="Tanaboon Tongbuasirilai" userId="840088f4b3ab759b" providerId="Windows Live" clId="Web-{1E20DB3B-26E5-4F95-9BC8-E0CDA7BB0B72}" dt="2023-10-20T09:39:27.866" v="281" actId="20577"/>
        <pc:sldMkLst>
          <pc:docMk/>
          <pc:sldMk cId="1013312991" sldId="260"/>
        </pc:sldMkLst>
        <pc:spChg chg="mo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" creationId="{F28379DB-CD9F-6858-A3FF-8A3A635EB69F}"/>
          </ac:spMkLst>
        </pc:spChg>
        <pc:spChg chg="mod">
          <ac:chgData name="Tanaboon Tongbuasirilai" userId="840088f4b3ab759b" providerId="Windows Live" clId="Web-{1E20DB3B-26E5-4F95-9BC8-E0CDA7BB0B72}" dt="2023-10-20T09:39:27.866" v="281" actId="20577"/>
          <ac:spMkLst>
            <pc:docMk/>
            <pc:sldMk cId="1013312991" sldId="260"/>
            <ac:spMk id="3" creationId="{323ADB61-2BB8-85A8-1801-62055CE75B76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3" creationId="{B712E947-0734-45F9-9C4F-41114EC3A33E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5" creationId="{5A65989E-BBD5-44D7-AA86-7AFD5D46BBC0}"/>
          </ac:spMkLst>
        </pc:spChg>
        <pc:spChg chg="add del">
          <ac:chgData name="Tanaboon Tongbuasirilai" userId="840088f4b3ab759b" providerId="Windows Live" clId="Web-{1E20DB3B-26E5-4F95-9BC8-E0CDA7BB0B72}" dt="2023-10-20T09:37:00.705" v="262"/>
          <ac:spMkLst>
            <pc:docMk/>
            <pc:sldMk cId="1013312991" sldId="260"/>
            <ac:spMk id="17" creationId="{231A2881-D8D7-4A7D-ACA3-E9F849F853D8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19" creationId="{FBEC5A7A-ADE4-48D9-B89C-2BA1C9110632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0" creationId="{115719BB-48A7-4AF4-BB91-DC82E0DF727D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1" creationId="{82095FCE-EF05-4443-B97A-85DEE3A5CA17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2" creationId="{10973A55-5440-4A99-B526-B5812E46271E}"/>
          </ac:spMkLst>
        </pc:spChg>
        <pc:spChg chg="add">
          <ac:chgData name="Tanaboon Tongbuasirilai" userId="840088f4b3ab759b" providerId="Windows Live" clId="Web-{1E20DB3B-26E5-4F95-9BC8-E0CDA7BB0B72}" dt="2023-10-20T09:37:00.705" v="263"/>
          <ac:spMkLst>
            <pc:docMk/>
            <pc:sldMk cId="1013312991" sldId="260"/>
            <ac:spMk id="23" creationId="{A9682493-588A-4D52-98F6-FBBD80C07ECB}"/>
          </ac:spMkLst>
        </pc:spChg>
        <pc:picChg chg="add del mod">
          <ac:chgData name="Tanaboon Tongbuasirilai" userId="840088f4b3ab759b" providerId="Windows Live" clId="Web-{1E20DB3B-26E5-4F95-9BC8-E0CDA7BB0B72}" dt="2023-10-20T09:32:53.605" v="251"/>
          <ac:picMkLst>
            <pc:docMk/>
            <pc:sldMk cId="1013312991" sldId="260"/>
            <ac:picMk id="4" creationId="{0FE6A0C6-9E63-0608-635F-A1063539BCC0}"/>
          </ac:picMkLst>
        </pc:picChg>
        <pc:picChg chg="add del mod">
          <ac:chgData name="Tanaboon Tongbuasirilai" userId="840088f4b3ab759b" providerId="Windows Live" clId="Web-{1E20DB3B-26E5-4F95-9BC8-E0CDA7BB0B72}" dt="2023-10-20T09:33:01.417" v="253"/>
          <ac:picMkLst>
            <pc:docMk/>
            <pc:sldMk cId="1013312991" sldId="260"/>
            <ac:picMk id="5" creationId="{AEB88B66-920C-B3E5-875B-26B04CBF4C08}"/>
          </ac:picMkLst>
        </pc:picChg>
        <pc:picChg chg="add del mod">
          <ac:chgData name="Tanaboon Tongbuasirilai" userId="840088f4b3ab759b" providerId="Windows Live" clId="Web-{1E20DB3B-26E5-4F95-9BC8-E0CDA7BB0B72}" dt="2023-10-20T09:33:05.199" v="255"/>
          <ac:picMkLst>
            <pc:docMk/>
            <pc:sldMk cId="1013312991" sldId="260"/>
            <ac:picMk id="6" creationId="{3C3DBD2A-4D1B-02D0-BF13-2FAF613B944A}"/>
          </ac:picMkLst>
        </pc:picChg>
        <pc:picChg chg="add mod ord">
          <ac:chgData name="Tanaboon Tongbuasirilai" userId="840088f4b3ab759b" providerId="Windows Live" clId="Web-{1E20DB3B-26E5-4F95-9BC8-E0CDA7BB0B72}" dt="2023-10-20T09:37:00.705" v="263"/>
          <ac:picMkLst>
            <pc:docMk/>
            <pc:sldMk cId="1013312991" sldId="260"/>
            <ac:picMk id="7" creationId="{5555F597-CF63-B460-9751-26A5D6D20640}"/>
          </ac:picMkLst>
        </pc:picChg>
        <pc:picChg chg="add mod">
          <ac:chgData name="Tanaboon Tongbuasirilai" userId="840088f4b3ab759b" providerId="Windows Live" clId="Web-{1E20DB3B-26E5-4F95-9BC8-E0CDA7BB0B72}" dt="2023-10-20T09:37:00.705" v="263"/>
          <ac:picMkLst>
            <pc:docMk/>
            <pc:sldMk cId="1013312991" sldId="260"/>
            <ac:picMk id="8" creationId="{7136065C-8E13-B5B5-5FEB-9FAD2E535B42}"/>
          </ac:picMkLst>
        </pc:picChg>
      </pc:sldChg>
      <pc:sldChg chg="addSp modSp new">
        <pc:chgData name="Tanaboon Tongbuasirilai" userId="840088f4b3ab759b" providerId="Windows Live" clId="Web-{1E20DB3B-26E5-4F95-9BC8-E0CDA7BB0B72}" dt="2023-10-22T08:39:16.384" v="797" actId="20577"/>
        <pc:sldMkLst>
          <pc:docMk/>
          <pc:sldMk cId="3004786981" sldId="261"/>
        </pc:sldMkLst>
        <pc:spChg chg="mod">
          <ac:chgData name="Tanaboon Tongbuasirilai" userId="840088f4b3ab759b" providerId="Windows Live" clId="Web-{1E20DB3B-26E5-4F95-9BC8-E0CDA7BB0B72}" dt="2023-10-20T09:38:30.364" v="269" actId="20577"/>
          <ac:spMkLst>
            <pc:docMk/>
            <pc:sldMk cId="3004786981" sldId="261"/>
            <ac:spMk id="2" creationId="{BAAC766D-8B73-2A10-B8C9-39A57D931734}"/>
          </ac:spMkLst>
        </pc:spChg>
        <pc:spChg chg="mod">
          <ac:chgData name="Tanaboon Tongbuasirilai" userId="840088f4b3ab759b" providerId="Windows Live" clId="Web-{1E20DB3B-26E5-4F95-9BC8-E0CDA7BB0B72}" dt="2023-10-22T08:39:16.384" v="797" actId="20577"/>
          <ac:spMkLst>
            <pc:docMk/>
            <pc:sldMk cId="3004786981" sldId="261"/>
            <ac:spMk id="3" creationId="{17771716-823F-C3EC-7857-6A07666033AC}"/>
          </ac:spMkLst>
        </pc:spChg>
        <pc:picChg chg="add mod">
          <ac:chgData name="Tanaboon Tongbuasirilai" userId="840088f4b3ab759b" providerId="Windows Live" clId="Web-{1E20DB3B-26E5-4F95-9BC8-E0CDA7BB0B72}" dt="2023-10-22T03:16:53.294" v="795" actId="1076"/>
          <ac:picMkLst>
            <pc:docMk/>
            <pc:sldMk cId="3004786981" sldId="261"/>
            <ac:picMk id="4" creationId="{54F70778-22C7-8683-4FBF-035D62224950}"/>
          </ac:picMkLst>
        </pc:picChg>
      </pc:sldChg>
      <pc:sldChg chg="modSp new">
        <pc:chgData name="Tanaboon Tongbuasirilai" userId="840088f4b3ab759b" providerId="Windows Live" clId="Web-{1E20DB3B-26E5-4F95-9BC8-E0CDA7BB0B72}" dt="2023-10-25T08:27:45.293" v="1343" actId="20577"/>
        <pc:sldMkLst>
          <pc:docMk/>
          <pc:sldMk cId="3887469601" sldId="262"/>
        </pc:sldMkLst>
        <pc:spChg chg="mod">
          <ac:chgData name="Tanaboon Tongbuasirilai" userId="840088f4b3ab759b" providerId="Windows Live" clId="Web-{1E20DB3B-26E5-4F95-9BC8-E0CDA7BB0B72}" dt="2023-10-20T09:59:05.132" v="359" actId="20577"/>
          <ac:spMkLst>
            <pc:docMk/>
            <pc:sldMk cId="3887469601" sldId="262"/>
            <ac:spMk id="2" creationId="{B04854F2-7314-CC38-FC9D-54945D38D97D}"/>
          </ac:spMkLst>
        </pc:spChg>
        <pc:spChg chg="mod">
          <ac:chgData name="Tanaboon Tongbuasirilai" userId="840088f4b3ab759b" providerId="Windows Live" clId="Web-{1E20DB3B-26E5-4F95-9BC8-E0CDA7BB0B72}" dt="2023-10-25T08:27:45.293" v="1343" actId="20577"/>
          <ac:spMkLst>
            <pc:docMk/>
            <pc:sldMk cId="3887469601" sldId="262"/>
            <ac:spMk id="3" creationId="{3E3497FB-2D32-85DB-8526-1B9B39BBED61}"/>
          </ac:spMkLst>
        </pc:spChg>
      </pc:sldChg>
      <pc:sldChg chg="modSp new">
        <pc:chgData name="Tanaboon Tongbuasirilai" userId="840088f4b3ab759b" providerId="Windows Live" clId="Web-{1E20DB3B-26E5-4F95-9BC8-E0CDA7BB0B72}" dt="2023-10-20T10:35:18.862" v="598" actId="20577"/>
        <pc:sldMkLst>
          <pc:docMk/>
          <pc:sldMk cId="2024416994" sldId="263"/>
        </pc:sldMkLst>
        <pc:spChg chg="mod">
          <ac:chgData name="Tanaboon Tongbuasirilai" userId="840088f4b3ab759b" providerId="Windows Live" clId="Web-{1E20DB3B-26E5-4F95-9BC8-E0CDA7BB0B72}" dt="2023-10-20T10:05:27.205" v="385" actId="20577"/>
          <ac:spMkLst>
            <pc:docMk/>
            <pc:sldMk cId="2024416994" sldId="263"/>
            <ac:spMk id="2" creationId="{36C3B2D0-2854-A9CA-1591-F9D0F9AB0543}"/>
          </ac:spMkLst>
        </pc:spChg>
        <pc:spChg chg="mod">
          <ac:chgData name="Tanaboon Tongbuasirilai" userId="840088f4b3ab759b" providerId="Windows Live" clId="Web-{1E20DB3B-26E5-4F95-9BC8-E0CDA7BB0B72}" dt="2023-10-20T10:35:18.862" v="598" actId="20577"/>
          <ac:spMkLst>
            <pc:docMk/>
            <pc:sldMk cId="2024416994" sldId="263"/>
            <ac:spMk id="3" creationId="{4103F4E3-875A-B11A-8DD7-2B617ED2D5ED}"/>
          </ac:spMkLst>
        </pc:spChg>
      </pc:sldChg>
      <pc:sldChg chg="modSp new">
        <pc:chgData name="Tanaboon Tongbuasirilai" userId="840088f4b3ab759b" providerId="Windows Live" clId="Web-{1E20DB3B-26E5-4F95-9BC8-E0CDA7BB0B72}" dt="2023-10-20T10:38:20.696" v="640" actId="20577"/>
        <pc:sldMkLst>
          <pc:docMk/>
          <pc:sldMk cId="3164203306" sldId="264"/>
        </pc:sldMkLst>
        <pc:spChg chg="mod">
          <ac:chgData name="Tanaboon Tongbuasirilai" userId="840088f4b3ab759b" providerId="Windows Live" clId="Web-{1E20DB3B-26E5-4F95-9BC8-E0CDA7BB0B72}" dt="2023-10-20T10:32:18.107" v="503" actId="20577"/>
          <ac:spMkLst>
            <pc:docMk/>
            <pc:sldMk cId="3164203306" sldId="264"/>
            <ac:spMk id="2" creationId="{ED2E42AE-38B0-56A2-A572-5C4E3D108956}"/>
          </ac:spMkLst>
        </pc:spChg>
        <pc:spChg chg="mod">
          <ac:chgData name="Tanaboon Tongbuasirilai" userId="840088f4b3ab759b" providerId="Windows Live" clId="Web-{1E20DB3B-26E5-4F95-9BC8-E0CDA7BB0B72}" dt="2023-10-20T10:38:20.696" v="640" actId="20577"/>
          <ac:spMkLst>
            <pc:docMk/>
            <pc:sldMk cId="3164203306" sldId="264"/>
            <ac:spMk id="3" creationId="{7061E99B-C116-F0C3-F228-CC5D6C6B01E3}"/>
          </ac:spMkLst>
        </pc:spChg>
      </pc:sldChg>
      <pc:sldChg chg="addSp delSp modSp new mod setBg">
        <pc:chgData name="Tanaboon Tongbuasirilai" userId="840088f4b3ab759b" providerId="Windows Live" clId="Web-{1E20DB3B-26E5-4F95-9BC8-E0CDA7BB0B72}" dt="2023-10-20T11:01:52.783" v="752" actId="1076"/>
        <pc:sldMkLst>
          <pc:docMk/>
          <pc:sldMk cId="2494392368" sldId="265"/>
        </pc:sldMkLst>
        <pc:spChg chg="mo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2" creationId="{7EBB7497-D91F-4972-5AF0-B808C9B8B202}"/>
          </ac:spMkLst>
        </pc:spChg>
        <pc:spChg chg="add del mo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" creationId="{E46A62EE-508F-32F2-5851-C9149C4D28F0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0" creationId="{201CC55D-ED54-4C5C-95E6-10947BD1103B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6" creationId="{3873B707-463F-40B0-8227-E8CC6C67EB25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18" creationId="{C13237C8-E62C-4F0D-A318-BD6FB6C2D138}"/>
          </ac:spMkLst>
        </pc:spChg>
        <pc:spChg chg="add del">
          <ac:chgData name="Tanaboon Tongbuasirilai" userId="840088f4b3ab759b" providerId="Windows Live" clId="Web-{1E20DB3B-26E5-4F95-9BC8-E0CDA7BB0B72}" dt="2023-10-20T11:01:24.095" v="741"/>
          <ac:spMkLst>
            <pc:docMk/>
            <pc:sldMk cId="2494392368" sldId="265"/>
            <ac:spMk id="20" creationId="{19C9EAEA-39D0-4B0E-A0EB-51E7B26740B1}"/>
          </ac:spMkLst>
        </pc:spChg>
        <pc:spChg chg="add del">
          <ac:chgData name="Tanaboon Tongbuasirilai" userId="840088f4b3ab759b" providerId="Windows Live" clId="Web-{1E20DB3B-26E5-4F95-9BC8-E0CDA7BB0B72}" dt="2023-10-20T11:01:26.782" v="743"/>
          <ac:spMkLst>
            <pc:docMk/>
            <pc:sldMk cId="2494392368" sldId="265"/>
            <ac:spMk id="22" creationId="{0E3596DD-156A-473E-9BB3-C6A29F7574E9}"/>
          </ac:spMkLst>
        </pc:spChg>
        <pc:spChg chg="add del">
          <ac:chgData name="Tanaboon Tongbuasirilai" userId="840088f4b3ab759b" providerId="Windows Live" clId="Web-{1E20DB3B-26E5-4F95-9BC8-E0CDA7BB0B72}" dt="2023-10-20T11:01:26.782" v="743"/>
          <ac:spMkLst>
            <pc:docMk/>
            <pc:sldMk cId="2494392368" sldId="265"/>
            <ac:spMk id="23" creationId="{2C46C4D6-C474-4E92-B52E-944C1118F7B6}"/>
          </ac:spMkLst>
        </pc:spChg>
        <pc:spChg chg="add del">
          <ac:chgData name="Tanaboon Tongbuasirilai" userId="840088f4b3ab759b" providerId="Windows Live" clId="Web-{1E20DB3B-26E5-4F95-9BC8-E0CDA7BB0B72}" dt="2023-10-20T11:01:38.845" v="747"/>
          <ac:spMkLst>
            <pc:docMk/>
            <pc:sldMk cId="2494392368" sldId="265"/>
            <ac:spMk id="28" creationId="{F13C74B1-5B17-4795-BED0-7140497B445A}"/>
          </ac:spMkLst>
        </pc:spChg>
        <pc:spChg chg="add del">
          <ac:chgData name="Tanaboon Tongbuasirilai" userId="840088f4b3ab759b" providerId="Windows Live" clId="Web-{1E20DB3B-26E5-4F95-9BC8-E0CDA7BB0B72}" dt="2023-10-20T11:01:38.845" v="747"/>
          <ac:spMkLst>
            <pc:docMk/>
            <pc:sldMk cId="2494392368" sldId="265"/>
            <ac:spMk id="29" creationId="{D4974D33-8DC5-464E-8C6D-BE58F0669C17}"/>
          </ac:spMkLst>
        </pc:spChg>
        <pc:spChg chg="ad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1" creationId="{0E3596DD-156A-473E-9BB3-C6A29F7574E9}"/>
          </ac:spMkLst>
        </pc:spChg>
        <pc:spChg chg="add">
          <ac:chgData name="Tanaboon Tongbuasirilai" userId="840088f4b3ab759b" providerId="Windows Live" clId="Web-{1E20DB3B-26E5-4F95-9BC8-E0CDA7BB0B72}" dt="2023-10-20T11:01:38.861" v="748"/>
          <ac:spMkLst>
            <pc:docMk/>
            <pc:sldMk cId="2494392368" sldId="265"/>
            <ac:spMk id="32" creationId="{2C46C4D6-C474-4E92-B52E-944C1118F7B6}"/>
          </ac:spMkLst>
        </pc:spChg>
        <pc:grpChg chg="add del">
          <ac:chgData name="Tanaboon Tongbuasirilai" userId="840088f4b3ab759b" providerId="Windows Live" clId="Web-{1E20DB3B-26E5-4F95-9BC8-E0CDA7BB0B72}" dt="2023-10-20T11:01:24.095" v="741"/>
          <ac:grpSpMkLst>
            <pc:docMk/>
            <pc:sldMk cId="2494392368" sldId="265"/>
            <ac:grpSpMk id="12" creationId="{1DE889C7-FAD6-4397-98E2-05D503484459}"/>
          </ac:grpSpMkLst>
        </pc:grpChg>
        <pc:grpChg chg="add del">
          <ac:chgData name="Tanaboon Tongbuasirilai" userId="840088f4b3ab759b" providerId="Windows Live" clId="Web-{1E20DB3B-26E5-4F95-9BC8-E0CDA7BB0B72}" dt="2023-10-20T11:01:34.267" v="745"/>
          <ac:grpSpMkLst>
            <pc:docMk/>
            <pc:sldMk cId="2494392368" sldId="265"/>
            <ac:grpSpMk id="25" creationId="{6258F736-B256-8039-9DC6-F4E49A5C5AD5}"/>
          </ac:grpSpMkLst>
        </pc:grpChg>
        <pc:picChg chg="add del mod ord">
          <ac:chgData name="Tanaboon Tongbuasirilai" userId="840088f4b3ab759b" providerId="Windows Live" clId="Web-{1E20DB3B-26E5-4F95-9BC8-E0CDA7BB0B72}" dt="2023-10-20T10:59:09.278" v="666"/>
          <ac:picMkLst>
            <pc:docMk/>
            <pc:sldMk cId="2494392368" sldId="265"/>
            <ac:picMk id="4" creationId="{C4F102DD-D5B2-9991-0A68-EB81DB34E93C}"/>
          </ac:picMkLst>
        </pc:picChg>
        <pc:picChg chg="add mod">
          <ac:chgData name="Tanaboon Tongbuasirilai" userId="840088f4b3ab759b" providerId="Windows Live" clId="Web-{1E20DB3B-26E5-4F95-9BC8-E0CDA7BB0B72}" dt="2023-10-20T11:01:52.783" v="752" actId="1076"/>
          <ac:picMkLst>
            <pc:docMk/>
            <pc:sldMk cId="2494392368" sldId="265"/>
            <ac:picMk id="5" creationId="{E3AF97A4-C167-2E97-0E85-E8780FB687A6}"/>
          </ac:picMkLst>
        </pc:picChg>
      </pc:sldChg>
      <pc:sldChg chg="addSp modSp new">
        <pc:chgData name="Tanaboon Tongbuasirilai" userId="840088f4b3ab759b" providerId="Windows Live" clId="Web-{1E20DB3B-26E5-4F95-9BC8-E0CDA7BB0B72}" dt="2023-10-22T03:10:48.796" v="793" actId="1076"/>
        <pc:sldMkLst>
          <pc:docMk/>
          <pc:sldMk cId="1727811886" sldId="266"/>
        </pc:sldMkLst>
        <pc:spChg chg="mod">
          <ac:chgData name="Tanaboon Tongbuasirilai" userId="840088f4b3ab759b" providerId="Windows Live" clId="Web-{1E20DB3B-26E5-4F95-9BC8-E0CDA7BB0B72}" dt="2023-10-22T03:09:12.667" v="755" actId="20577"/>
          <ac:spMkLst>
            <pc:docMk/>
            <pc:sldMk cId="1727811886" sldId="266"/>
            <ac:spMk id="2" creationId="{DD1F72B1-C954-4943-4400-DB9B9B61A492}"/>
          </ac:spMkLst>
        </pc:spChg>
        <pc:spChg chg="mod">
          <ac:chgData name="Tanaboon Tongbuasirilai" userId="840088f4b3ab759b" providerId="Windows Live" clId="Web-{1E20DB3B-26E5-4F95-9BC8-E0CDA7BB0B72}" dt="2023-10-22T03:10:05.716" v="788" actId="20577"/>
          <ac:spMkLst>
            <pc:docMk/>
            <pc:sldMk cId="1727811886" sldId="266"/>
            <ac:spMk id="3" creationId="{C2C1D462-3E78-839B-034F-2C5D93BFB3B5}"/>
          </ac:spMkLst>
        </pc:spChg>
        <pc:picChg chg="add mod">
          <ac:chgData name="Tanaboon Tongbuasirilai" userId="840088f4b3ab759b" providerId="Windows Live" clId="Web-{1E20DB3B-26E5-4F95-9BC8-E0CDA7BB0B72}" dt="2023-10-22T03:10:48.796" v="793" actId="1076"/>
          <ac:picMkLst>
            <pc:docMk/>
            <pc:sldMk cId="1727811886" sldId="266"/>
            <ac:picMk id="4" creationId="{74651EDB-B87A-013F-A08B-5A63E115B410}"/>
          </ac:picMkLst>
        </pc:picChg>
      </pc:sldChg>
      <pc:sldChg chg="addSp modSp new">
        <pc:chgData name="Tanaboon Tongbuasirilai" userId="840088f4b3ab759b" providerId="Windows Live" clId="Web-{1E20DB3B-26E5-4F95-9BC8-E0CDA7BB0B72}" dt="2023-10-22T08:47:45.355" v="883"/>
        <pc:sldMkLst>
          <pc:docMk/>
          <pc:sldMk cId="1201513633" sldId="267"/>
        </pc:sldMkLst>
        <pc:spChg chg="mod">
          <ac:chgData name="Tanaboon Tongbuasirilai" userId="840088f4b3ab759b" providerId="Windows Live" clId="Web-{1E20DB3B-26E5-4F95-9BC8-E0CDA7BB0B72}" dt="2023-10-22T08:39:55.948" v="800" actId="20577"/>
          <ac:spMkLst>
            <pc:docMk/>
            <pc:sldMk cId="1201513633" sldId="267"/>
            <ac:spMk id="2" creationId="{CADC1B6B-E621-42CA-42ED-C88DED2EC085}"/>
          </ac:spMkLst>
        </pc:spChg>
        <pc:spChg chg="mod">
          <ac:chgData name="Tanaboon Tongbuasirilai" userId="840088f4b3ab759b" providerId="Windows Live" clId="Web-{1E20DB3B-26E5-4F95-9BC8-E0CDA7BB0B72}" dt="2023-10-22T08:47:36.745" v="881" actId="20577"/>
          <ac:spMkLst>
            <pc:docMk/>
            <pc:sldMk cId="1201513633" sldId="267"/>
            <ac:spMk id="3" creationId="{3710C93B-5F22-D03C-FA47-CC4F3FE0E48B}"/>
          </ac:spMkLst>
        </pc:spChg>
        <pc:picChg chg="add mod ord">
          <ac:chgData name="Tanaboon Tongbuasirilai" userId="840088f4b3ab759b" providerId="Windows Live" clId="Web-{1E20DB3B-26E5-4F95-9BC8-E0CDA7BB0B72}" dt="2023-10-22T08:47:45.355" v="883"/>
          <ac:picMkLst>
            <pc:docMk/>
            <pc:sldMk cId="1201513633" sldId="267"/>
            <ac:picMk id="4" creationId="{FC48E93B-89E0-7C78-A453-776A6494E223}"/>
          </ac:picMkLst>
        </pc:picChg>
      </pc:sldChg>
      <pc:sldChg chg="modSp new">
        <pc:chgData name="Tanaboon Tongbuasirilai" userId="840088f4b3ab759b" providerId="Windows Live" clId="Web-{1E20DB3B-26E5-4F95-9BC8-E0CDA7BB0B72}" dt="2023-10-23T08:58:41.888" v="1027" actId="20577"/>
        <pc:sldMkLst>
          <pc:docMk/>
          <pc:sldMk cId="3622976803" sldId="268"/>
        </pc:sldMkLst>
        <pc:spChg chg="mod">
          <ac:chgData name="Tanaboon Tongbuasirilai" userId="840088f4b3ab759b" providerId="Windows Live" clId="Web-{1E20DB3B-26E5-4F95-9BC8-E0CDA7BB0B72}" dt="2023-10-23T08:50:29.544" v="891" actId="20577"/>
          <ac:spMkLst>
            <pc:docMk/>
            <pc:sldMk cId="3622976803" sldId="268"/>
            <ac:spMk id="2" creationId="{310B3831-EA9C-65C2-823B-56B9C9A0157C}"/>
          </ac:spMkLst>
        </pc:spChg>
        <pc:spChg chg="mod">
          <ac:chgData name="Tanaboon Tongbuasirilai" userId="840088f4b3ab759b" providerId="Windows Live" clId="Web-{1E20DB3B-26E5-4F95-9BC8-E0CDA7BB0B72}" dt="2023-10-23T08:58:41.888" v="1027" actId="20577"/>
          <ac:spMkLst>
            <pc:docMk/>
            <pc:sldMk cId="3622976803" sldId="268"/>
            <ac:spMk id="3" creationId="{7FEF9808-AAE8-34A2-B338-554A6AFC3A35}"/>
          </ac:spMkLst>
        </pc:spChg>
      </pc:sldChg>
      <pc:sldChg chg="modSp new">
        <pc:chgData name="Tanaboon Tongbuasirilai" userId="840088f4b3ab759b" providerId="Windows Live" clId="Web-{1E20DB3B-26E5-4F95-9BC8-E0CDA7BB0B72}" dt="2023-10-25T08:09:59.282" v="1279" actId="20577"/>
        <pc:sldMkLst>
          <pc:docMk/>
          <pc:sldMk cId="3531218332" sldId="269"/>
        </pc:sldMkLst>
        <pc:spChg chg="mod">
          <ac:chgData name="Tanaboon Tongbuasirilai" userId="840088f4b3ab759b" providerId="Windows Live" clId="Web-{1E20DB3B-26E5-4F95-9BC8-E0CDA7BB0B72}" dt="2023-10-23T09:06:49.810" v="1030" actId="20577"/>
          <ac:spMkLst>
            <pc:docMk/>
            <pc:sldMk cId="3531218332" sldId="269"/>
            <ac:spMk id="2" creationId="{F93DC7B3-25B5-8A04-6DB3-47F6A4770833}"/>
          </ac:spMkLst>
        </pc:spChg>
        <pc:spChg chg="mod">
          <ac:chgData name="Tanaboon Tongbuasirilai" userId="840088f4b3ab759b" providerId="Windows Live" clId="Web-{1E20DB3B-26E5-4F95-9BC8-E0CDA7BB0B72}" dt="2023-10-25T08:09:59.282" v="1279" actId="20577"/>
          <ac:spMkLst>
            <pc:docMk/>
            <pc:sldMk cId="3531218332" sldId="269"/>
            <ac:spMk id="3" creationId="{2CA05C9E-D769-9987-45EA-CD78EBAF66E2}"/>
          </ac:spMkLst>
        </pc:spChg>
      </pc:sldChg>
      <pc:sldChg chg="modSp new">
        <pc:chgData name="Tanaboon Tongbuasirilai" userId="840088f4b3ab759b" providerId="Windows Live" clId="Web-{1E20DB3B-26E5-4F95-9BC8-E0CDA7BB0B72}" dt="2023-10-25T08:30:32.328" v="1345" actId="20577"/>
        <pc:sldMkLst>
          <pc:docMk/>
          <pc:sldMk cId="2572189377" sldId="270"/>
        </pc:sldMkLst>
        <pc:spChg chg="mod">
          <ac:chgData name="Tanaboon Tongbuasirilai" userId="840088f4b3ab759b" providerId="Windows Live" clId="Web-{1E20DB3B-26E5-4F95-9BC8-E0CDA7BB0B72}" dt="2023-10-23T10:08:10.468" v="1047" actId="20577"/>
          <ac:spMkLst>
            <pc:docMk/>
            <pc:sldMk cId="2572189377" sldId="270"/>
            <ac:spMk id="2" creationId="{D3631532-D0F0-3145-2BBE-348716CD695D}"/>
          </ac:spMkLst>
        </pc:spChg>
        <pc:spChg chg="mod">
          <ac:chgData name="Tanaboon Tongbuasirilai" userId="840088f4b3ab759b" providerId="Windows Live" clId="Web-{1E20DB3B-26E5-4F95-9BC8-E0CDA7BB0B72}" dt="2023-10-25T08:30:32.328" v="1345" actId="20577"/>
          <ac:spMkLst>
            <pc:docMk/>
            <pc:sldMk cId="2572189377" sldId="270"/>
            <ac:spMk id="3" creationId="{CCDBA9F1-590E-F62A-7439-47A6AF871E19}"/>
          </ac:spMkLst>
        </pc:spChg>
      </pc:sldChg>
      <pc:sldChg chg="modSp new">
        <pc:chgData name="Tanaboon Tongbuasirilai" userId="840088f4b3ab759b" providerId="Windows Live" clId="Web-{1E20DB3B-26E5-4F95-9BC8-E0CDA7BB0B72}" dt="2023-10-23T10:16:58.266" v="1187" actId="20577"/>
        <pc:sldMkLst>
          <pc:docMk/>
          <pc:sldMk cId="1432544154" sldId="271"/>
        </pc:sldMkLst>
        <pc:spChg chg="mod">
          <ac:chgData name="Tanaboon Tongbuasirilai" userId="840088f4b3ab759b" providerId="Windows Live" clId="Web-{1E20DB3B-26E5-4F95-9BC8-E0CDA7BB0B72}" dt="2023-10-23T10:13:55.401" v="1115" actId="20577"/>
          <ac:spMkLst>
            <pc:docMk/>
            <pc:sldMk cId="1432544154" sldId="271"/>
            <ac:spMk id="2" creationId="{EEFCA28E-3621-355F-A0BE-BCAA525EA1E2}"/>
          </ac:spMkLst>
        </pc:spChg>
        <pc:spChg chg="mod">
          <ac:chgData name="Tanaboon Tongbuasirilai" userId="840088f4b3ab759b" providerId="Windows Live" clId="Web-{1E20DB3B-26E5-4F95-9BC8-E0CDA7BB0B72}" dt="2023-10-23T10:16:58.266" v="1187" actId="20577"/>
          <ac:spMkLst>
            <pc:docMk/>
            <pc:sldMk cId="1432544154" sldId="271"/>
            <ac:spMk id="3" creationId="{399FE7A8-80A8-D8E7-A269-1475942B0FF6}"/>
          </ac:spMkLst>
        </pc:spChg>
      </pc:sldChg>
      <pc:sldChg chg="addSp modSp new">
        <pc:chgData name="Tanaboon Tongbuasirilai" userId="840088f4b3ab759b" providerId="Windows Live" clId="Web-{1E20DB3B-26E5-4F95-9BC8-E0CDA7BB0B72}" dt="2023-10-25T12:08:35.377" v="1649" actId="1076"/>
        <pc:sldMkLst>
          <pc:docMk/>
          <pc:sldMk cId="2181800727" sldId="272"/>
        </pc:sldMkLst>
        <pc:spChg chg="mod">
          <ac:chgData name="Tanaboon Tongbuasirilai" userId="840088f4b3ab759b" providerId="Windows Live" clId="Web-{1E20DB3B-26E5-4F95-9BC8-E0CDA7BB0B72}" dt="2023-10-25T12:06:26.343" v="1593" actId="20577"/>
          <ac:spMkLst>
            <pc:docMk/>
            <pc:sldMk cId="2181800727" sldId="272"/>
            <ac:spMk id="2" creationId="{6493EC6A-D3D7-19F9-0ADF-0598B71EF814}"/>
          </ac:spMkLst>
        </pc:spChg>
        <pc:spChg chg="mod">
          <ac:chgData name="Tanaboon Tongbuasirilai" userId="840088f4b3ab759b" providerId="Windows Live" clId="Web-{1E20DB3B-26E5-4F95-9BC8-E0CDA7BB0B72}" dt="2023-10-25T12:06:58.969" v="1607" actId="20577"/>
          <ac:spMkLst>
            <pc:docMk/>
            <pc:sldMk cId="2181800727" sldId="272"/>
            <ac:spMk id="3" creationId="{5CEF6E73-84D6-4F97-649B-6206BFE272D5}"/>
          </ac:spMkLst>
        </pc:spChg>
        <pc:spChg chg="add mod">
          <ac:chgData name="Tanaboon Tongbuasirilai" userId="840088f4b3ab759b" providerId="Windows Live" clId="Web-{1E20DB3B-26E5-4F95-9BC8-E0CDA7BB0B72}" dt="2023-10-25T12:08:29.658" v="1645" actId="1076"/>
          <ac:spMkLst>
            <pc:docMk/>
            <pc:sldMk cId="2181800727" sldId="272"/>
            <ac:spMk id="4" creationId="{63E38050-96EE-38B9-65D6-BC78FC981B0D}"/>
          </ac:spMkLst>
        </pc:spChg>
        <pc:spChg chg="add mod">
          <ac:chgData name="Tanaboon Tongbuasirilai" userId="840088f4b3ab759b" providerId="Windows Live" clId="Web-{1E20DB3B-26E5-4F95-9BC8-E0CDA7BB0B72}" dt="2023-10-25T12:08:35.377" v="1649" actId="1076"/>
          <ac:spMkLst>
            <pc:docMk/>
            <pc:sldMk cId="2181800727" sldId="272"/>
            <ac:spMk id="7" creationId="{5767585E-2D18-41FD-F59E-A45B8D467847}"/>
          </ac:spMkLst>
        </pc:spChg>
        <pc:spChg chg="add mod">
          <ac:chgData name="Tanaboon Tongbuasirilai" userId="840088f4b3ab759b" providerId="Windows Live" clId="Web-{1E20DB3B-26E5-4F95-9BC8-E0CDA7BB0B72}" dt="2023-10-25T12:08:32.612" v="1648" actId="1076"/>
          <ac:spMkLst>
            <pc:docMk/>
            <pc:sldMk cId="2181800727" sldId="272"/>
            <ac:spMk id="8" creationId="{EF0C624C-4711-0255-BAB1-03D90E82680E}"/>
          </ac:spMkLst>
        </pc:spChg>
        <pc:spChg chg="add mod">
          <ac:chgData name="Tanaboon Tongbuasirilai" userId="840088f4b3ab759b" providerId="Windows Live" clId="Web-{1E20DB3B-26E5-4F95-9BC8-E0CDA7BB0B72}" dt="2023-10-25T08:39:29.076" v="1490" actId="20577"/>
          <ac:spMkLst>
            <pc:docMk/>
            <pc:sldMk cId="2181800727" sldId="272"/>
            <ac:spMk id="9" creationId="{596F2F4F-8826-1E7D-A56B-28414CC8B455}"/>
          </ac:spMkLst>
        </pc:spChg>
        <pc:spChg chg="add">
          <ac:chgData name="Tanaboon Tongbuasirilai" userId="840088f4b3ab759b" providerId="Windows Live" clId="Web-{1E20DB3B-26E5-4F95-9BC8-E0CDA7BB0B72}" dt="2023-10-25T08:38:57.966" v="1476"/>
          <ac:spMkLst>
            <pc:docMk/>
            <pc:sldMk cId="2181800727" sldId="272"/>
            <ac:spMk id="10" creationId="{905C5BE1-5826-3005-C8A4-E0941573AFF5}"/>
          </ac:spMkLst>
        </pc:spChg>
        <pc:spChg chg="add mod">
          <ac:chgData name="Tanaboon Tongbuasirilai" userId="840088f4b3ab759b" providerId="Windows Live" clId="Web-{1E20DB3B-26E5-4F95-9BC8-E0CDA7BB0B72}" dt="2023-10-25T08:39:23.435" v="1488" actId="1076"/>
          <ac:spMkLst>
            <pc:docMk/>
            <pc:sldMk cId="2181800727" sldId="272"/>
            <ac:spMk id="11" creationId="{A164C75D-0264-56AD-242C-BBE7BC370FFF}"/>
          </ac:spMkLst>
        </pc:spChg>
        <pc:cxnChg chg="add mod">
          <ac:chgData name="Tanaboon Tongbuasirilai" userId="840088f4b3ab759b" providerId="Windows Live" clId="Web-{1E20DB3B-26E5-4F95-9BC8-E0CDA7BB0B72}" dt="2023-10-25T12:08:29.674" v="1647" actId="1076"/>
          <ac:cxnSpMkLst>
            <pc:docMk/>
            <pc:sldMk cId="2181800727" sldId="272"/>
            <ac:cxnSpMk id="5" creationId="{33F062AC-7BDA-C37E-F25B-4DEE4D51AE44}"/>
          </ac:cxnSpMkLst>
        </pc:cxnChg>
        <pc:cxnChg chg="add mod">
          <ac:chgData name="Tanaboon Tongbuasirilai" userId="840088f4b3ab759b" providerId="Windows Live" clId="Web-{1E20DB3B-26E5-4F95-9BC8-E0CDA7BB0B72}" dt="2023-10-25T12:08:29.674" v="1646" actId="1076"/>
          <ac:cxnSpMkLst>
            <pc:docMk/>
            <pc:sldMk cId="2181800727" sldId="272"/>
            <ac:cxnSpMk id="6" creationId="{844B8CDC-8A0D-FA99-A536-86F4120B30E3}"/>
          </ac:cxnSpMkLst>
        </pc:cxnChg>
      </pc:sldChg>
      <pc:sldChg chg="modSp new">
        <pc:chgData name="Tanaboon Tongbuasirilai" userId="840088f4b3ab759b" providerId="Windows Live" clId="Web-{1E20DB3B-26E5-4F95-9BC8-E0CDA7BB0B72}" dt="2023-10-25T12:06:02.734" v="1575" actId="20577"/>
        <pc:sldMkLst>
          <pc:docMk/>
          <pc:sldMk cId="2889562372" sldId="273"/>
        </pc:sldMkLst>
        <pc:spChg chg="mod">
          <ac:chgData name="Tanaboon Tongbuasirilai" userId="840088f4b3ab759b" providerId="Windows Live" clId="Web-{1E20DB3B-26E5-4F95-9BC8-E0CDA7BB0B72}" dt="2023-10-25T12:06:02.734" v="1575" actId="20577"/>
          <ac:spMkLst>
            <pc:docMk/>
            <pc:sldMk cId="2889562372" sldId="273"/>
            <ac:spMk id="2" creationId="{F70A8249-394D-7D73-C4F1-412E7855C360}"/>
          </ac:spMkLst>
        </pc:spChg>
        <pc:spChg chg="mod">
          <ac:chgData name="Tanaboon Tongbuasirilai" userId="840088f4b3ab759b" providerId="Windows Live" clId="Web-{1E20DB3B-26E5-4F95-9BC8-E0CDA7BB0B72}" dt="2023-10-25T12:04:44.701" v="1562" actId="20577"/>
          <ac:spMkLst>
            <pc:docMk/>
            <pc:sldMk cId="2889562372" sldId="273"/>
            <ac:spMk id="3" creationId="{C8AC4DB2-8D84-B649-462C-584D792795CF}"/>
          </ac:spMkLst>
        </pc:spChg>
      </pc:sldChg>
    </pc:docChg>
  </pc:docChgLst>
  <pc:docChgLst>
    <pc:chgData name="Tanaboon Tongbuasirilai" userId="840088f4b3ab759b" providerId="Windows Live" clId="Web-{4630F7B1-9099-4ABE-A6FE-1174A304BA8D}"/>
    <pc:docChg chg="addSld modSld">
      <pc:chgData name="Tanaboon Tongbuasirilai" userId="840088f4b3ab759b" providerId="Windows Live" clId="Web-{4630F7B1-9099-4ABE-A6FE-1174A304BA8D}" dt="2023-10-31T06:07:39.921" v="260" actId="20577"/>
      <pc:docMkLst>
        <pc:docMk/>
      </pc:docMkLst>
      <pc:sldChg chg="modSp new">
        <pc:chgData name="Tanaboon Tongbuasirilai" userId="840088f4b3ab759b" providerId="Windows Live" clId="Web-{4630F7B1-9099-4ABE-A6FE-1174A304BA8D}" dt="2023-10-30T05:53:40.218" v="215" actId="14100"/>
        <pc:sldMkLst>
          <pc:docMk/>
          <pc:sldMk cId="3708246974" sldId="274"/>
        </pc:sldMkLst>
        <pc:spChg chg="mod">
          <ac:chgData name="Tanaboon Tongbuasirilai" userId="840088f4b3ab759b" providerId="Windows Live" clId="Web-{4630F7B1-9099-4ABE-A6FE-1174A304BA8D}" dt="2023-10-30T05:51:04.324" v="7" actId="20577"/>
          <ac:spMkLst>
            <pc:docMk/>
            <pc:sldMk cId="3708246974" sldId="274"/>
            <ac:spMk id="2" creationId="{2BA2BE96-936F-E046-071A-1AE869CC4DC0}"/>
          </ac:spMkLst>
        </pc:spChg>
        <pc:spChg chg="mod">
          <ac:chgData name="Tanaboon Tongbuasirilai" userId="840088f4b3ab759b" providerId="Windows Live" clId="Web-{4630F7B1-9099-4ABE-A6FE-1174A304BA8D}" dt="2023-10-30T05:53:40.218" v="215" actId="14100"/>
          <ac:spMkLst>
            <pc:docMk/>
            <pc:sldMk cId="3708246974" sldId="274"/>
            <ac:spMk id="3" creationId="{7432D83D-9F24-5ED7-210B-5B1A639FCC50}"/>
          </ac:spMkLst>
        </pc:spChg>
      </pc:sldChg>
      <pc:sldChg chg="modSp new">
        <pc:chgData name="Tanaboon Tongbuasirilai" userId="840088f4b3ab759b" providerId="Windows Live" clId="Web-{4630F7B1-9099-4ABE-A6FE-1174A304BA8D}" dt="2023-10-31T06:07:39.921" v="260" actId="20577"/>
        <pc:sldMkLst>
          <pc:docMk/>
          <pc:sldMk cId="4274967152" sldId="275"/>
        </pc:sldMkLst>
        <pc:spChg chg="mod">
          <ac:chgData name="Tanaboon Tongbuasirilai" userId="840088f4b3ab759b" providerId="Windows Live" clId="Web-{4630F7B1-9099-4ABE-A6FE-1174A304BA8D}" dt="2023-10-30T05:55:46.284" v="256" actId="20577"/>
          <ac:spMkLst>
            <pc:docMk/>
            <pc:sldMk cId="4274967152" sldId="275"/>
            <ac:spMk id="2" creationId="{A5D9A6AF-9E01-2D42-20EC-242274B78B6D}"/>
          </ac:spMkLst>
        </pc:spChg>
        <pc:spChg chg="mod">
          <ac:chgData name="Tanaboon Tongbuasirilai" userId="840088f4b3ab759b" providerId="Windows Live" clId="Web-{4630F7B1-9099-4ABE-A6FE-1174A304BA8D}" dt="2023-10-31T06:07:39.921" v="260" actId="20577"/>
          <ac:spMkLst>
            <pc:docMk/>
            <pc:sldMk cId="4274967152" sldId="275"/>
            <ac:spMk id="3" creationId="{5DF22E73-79D4-9D90-471D-80CC9C3C1D75}"/>
          </ac:spMkLst>
        </pc:spChg>
      </pc:sldChg>
    </pc:docChg>
  </pc:docChgLst>
  <pc:docChgLst>
    <pc:chgData name="tanaboon tongbuasirilai" userId="3a6fbbe2-a5cd-4f36-96f1-1e3cf3325333" providerId="ADAL" clId="{7D15D310-4248-494F-BDB5-B61A773BBCA2}"/>
    <pc:docChg chg="modSld">
      <pc:chgData name="tanaboon tongbuasirilai" userId="3a6fbbe2-a5cd-4f36-96f1-1e3cf3325333" providerId="ADAL" clId="{7D15D310-4248-494F-BDB5-B61A773BBCA2}" dt="2024-07-12T00:54:59.734" v="0"/>
      <pc:docMkLst>
        <pc:docMk/>
      </pc:docMkLst>
      <pc:sldChg chg="modSp mod">
        <pc:chgData name="tanaboon tongbuasirilai" userId="3a6fbbe2-a5cd-4f36-96f1-1e3cf3325333" providerId="ADAL" clId="{7D15D310-4248-494F-BDB5-B61A773BBCA2}" dt="2024-07-12T00:54:59.734" v="0"/>
        <pc:sldMkLst>
          <pc:docMk/>
          <pc:sldMk cId="4274967152" sldId="275"/>
        </pc:sldMkLst>
        <pc:spChg chg="mod">
          <ac:chgData name="tanaboon tongbuasirilai" userId="3a6fbbe2-a5cd-4f36-96f1-1e3cf3325333" providerId="ADAL" clId="{7D15D310-4248-494F-BDB5-B61A773BBCA2}" dt="2024-07-12T00:54:59.734" v="0"/>
          <ac:spMkLst>
            <pc:docMk/>
            <pc:sldMk cId="4274967152" sldId="275"/>
            <ac:spMk id="3" creationId="{5DF22E73-79D4-9D90-471D-80CC9C3C1D75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EF709-BCBE-44B6-9B3D-8EA18BBED1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0F6D24-4E5E-4ED9-8D6B-5EF3366E4B0D}">
      <dgm:prSet/>
      <dgm:spPr/>
      <dgm:t>
        <a:bodyPr/>
        <a:lstStyle/>
        <a:p>
          <a:r>
            <a:rPr lang="en-US"/>
            <a:t>Camera and Lens classes</a:t>
          </a:r>
        </a:p>
      </dgm:t>
    </dgm:pt>
    <dgm:pt modelId="{66D1E387-3417-4310-8120-FE0D5C8D510C}" type="parTrans" cxnId="{6ED786D8-C8FD-475A-AA61-0AEB7FBB7876}">
      <dgm:prSet/>
      <dgm:spPr/>
      <dgm:t>
        <a:bodyPr/>
        <a:lstStyle/>
        <a:p>
          <a:endParaRPr lang="en-US"/>
        </a:p>
      </dgm:t>
    </dgm:pt>
    <dgm:pt modelId="{5692D4E5-67BF-45AF-89B8-D4BF77C74342}" type="sibTrans" cxnId="{6ED786D8-C8FD-475A-AA61-0AEB7FBB7876}">
      <dgm:prSet/>
      <dgm:spPr/>
      <dgm:t>
        <a:bodyPr/>
        <a:lstStyle/>
        <a:p>
          <a:endParaRPr lang="en-US"/>
        </a:p>
      </dgm:t>
    </dgm:pt>
    <dgm:pt modelId="{C4C2BAA2-D9F3-4EC4-B1B2-B2313EF2419F}">
      <dgm:prSet/>
      <dgm:spPr/>
      <dgm:t>
        <a:bodyPr/>
        <a:lstStyle/>
        <a:p>
          <a:r>
            <a:rPr lang="en-US"/>
            <a:t>Ray class</a:t>
          </a:r>
        </a:p>
      </dgm:t>
    </dgm:pt>
    <dgm:pt modelId="{0FE1474C-DBD4-4146-BA33-19B8A06C345E}" type="parTrans" cxnId="{52B38881-56AE-4E1C-B7B3-6B65B652E6D3}">
      <dgm:prSet/>
      <dgm:spPr/>
      <dgm:t>
        <a:bodyPr/>
        <a:lstStyle/>
        <a:p>
          <a:endParaRPr lang="en-US"/>
        </a:p>
      </dgm:t>
    </dgm:pt>
    <dgm:pt modelId="{AA0E7CAE-8C86-49F9-BA43-B5120DB568C4}" type="sibTrans" cxnId="{52B38881-56AE-4E1C-B7B3-6B65B652E6D3}">
      <dgm:prSet/>
      <dgm:spPr/>
      <dgm:t>
        <a:bodyPr/>
        <a:lstStyle/>
        <a:p>
          <a:endParaRPr lang="en-US"/>
        </a:p>
      </dgm:t>
    </dgm:pt>
    <dgm:pt modelId="{DC9626EC-C52A-439D-9ECF-9DB859A56AC1}">
      <dgm:prSet/>
      <dgm:spPr/>
      <dgm:t>
        <a:bodyPr/>
        <a:lstStyle/>
        <a:p>
          <a:r>
            <a:rPr lang="en-US"/>
            <a:t>Utility class</a:t>
          </a:r>
        </a:p>
      </dgm:t>
    </dgm:pt>
    <dgm:pt modelId="{640C6A1B-5854-4C44-A2A8-EA227E7CDC91}" type="parTrans" cxnId="{CC7DB05D-2014-48FA-BEAD-B5556FAEA749}">
      <dgm:prSet/>
      <dgm:spPr/>
      <dgm:t>
        <a:bodyPr/>
        <a:lstStyle/>
        <a:p>
          <a:endParaRPr lang="en-US"/>
        </a:p>
      </dgm:t>
    </dgm:pt>
    <dgm:pt modelId="{4C2B2FAC-70A6-4983-BFC7-5BFDAB8FC73D}" type="sibTrans" cxnId="{CC7DB05D-2014-48FA-BEAD-B5556FAEA749}">
      <dgm:prSet/>
      <dgm:spPr/>
      <dgm:t>
        <a:bodyPr/>
        <a:lstStyle/>
        <a:p>
          <a:endParaRPr lang="en-US"/>
        </a:p>
      </dgm:t>
    </dgm:pt>
    <dgm:pt modelId="{F07D63EF-2202-4CAC-9CC8-C855F28209E8}" type="pres">
      <dgm:prSet presAssocID="{0CCEF709-BCBE-44B6-9B3D-8EA18BBED1FB}" presName="vert0" presStyleCnt="0">
        <dgm:presLayoutVars>
          <dgm:dir/>
          <dgm:animOne val="branch"/>
          <dgm:animLvl val="lvl"/>
        </dgm:presLayoutVars>
      </dgm:prSet>
      <dgm:spPr/>
    </dgm:pt>
    <dgm:pt modelId="{53F18406-496C-4C0B-930E-509BC41D61D4}" type="pres">
      <dgm:prSet presAssocID="{AC0F6D24-4E5E-4ED9-8D6B-5EF3366E4B0D}" presName="thickLine" presStyleLbl="alignNode1" presStyleIdx="0" presStyleCnt="3"/>
      <dgm:spPr/>
    </dgm:pt>
    <dgm:pt modelId="{4E6C85F4-83D5-4B2A-A5BB-AC912C6F9F6A}" type="pres">
      <dgm:prSet presAssocID="{AC0F6D24-4E5E-4ED9-8D6B-5EF3366E4B0D}" presName="horz1" presStyleCnt="0"/>
      <dgm:spPr/>
    </dgm:pt>
    <dgm:pt modelId="{60172D8A-C10E-4145-B887-5B3A36ED8BC7}" type="pres">
      <dgm:prSet presAssocID="{AC0F6D24-4E5E-4ED9-8D6B-5EF3366E4B0D}" presName="tx1" presStyleLbl="revTx" presStyleIdx="0" presStyleCnt="3"/>
      <dgm:spPr/>
    </dgm:pt>
    <dgm:pt modelId="{4651E2E3-9690-43DD-915A-254B3E3CAEF6}" type="pres">
      <dgm:prSet presAssocID="{AC0F6D24-4E5E-4ED9-8D6B-5EF3366E4B0D}" presName="vert1" presStyleCnt="0"/>
      <dgm:spPr/>
    </dgm:pt>
    <dgm:pt modelId="{971321E3-C32E-439D-8866-67EAA78EBB0F}" type="pres">
      <dgm:prSet presAssocID="{C4C2BAA2-D9F3-4EC4-B1B2-B2313EF2419F}" presName="thickLine" presStyleLbl="alignNode1" presStyleIdx="1" presStyleCnt="3"/>
      <dgm:spPr/>
    </dgm:pt>
    <dgm:pt modelId="{5CD315B2-97D4-4A1E-A6F3-4B1946222C60}" type="pres">
      <dgm:prSet presAssocID="{C4C2BAA2-D9F3-4EC4-B1B2-B2313EF2419F}" presName="horz1" presStyleCnt="0"/>
      <dgm:spPr/>
    </dgm:pt>
    <dgm:pt modelId="{5D5179D1-773D-4FAF-9EF9-512A8299E3BA}" type="pres">
      <dgm:prSet presAssocID="{C4C2BAA2-D9F3-4EC4-B1B2-B2313EF2419F}" presName="tx1" presStyleLbl="revTx" presStyleIdx="1" presStyleCnt="3"/>
      <dgm:spPr/>
    </dgm:pt>
    <dgm:pt modelId="{B5C0EA10-204D-461E-B226-2D96BE2ED4B5}" type="pres">
      <dgm:prSet presAssocID="{C4C2BAA2-D9F3-4EC4-B1B2-B2313EF2419F}" presName="vert1" presStyleCnt="0"/>
      <dgm:spPr/>
    </dgm:pt>
    <dgm:pt modelId="{FF1120E6-7275-4B7E-8BD0-8D927516B870}" type="pres">
      <dgm:prSet presAssocID="{DC9626EC-C52A-439D-9ECF-9DB859A56AC1}" presName="thickLine" presStyleLbl="alignNode1" presStyleIdx="2" presStyleCnt="3"/>
      <dgm:spPr/>
    </dgm:pt>
    <dgm:pt modelId="{0884BFFA-0021-43BF-AE27-0830F2CB7C0C}" type="pres">
      <dgm:prSet presAssocID="{DC9626EC-C52A-439D-9ECF-9DB859A56AC1}" presName="horz1" presStyleCnt="0"/>
      <dgm:spPr/>
    </dgm:pt>
    <dgm:pt modelId="{39FF484F-CD37-4714-AC1E-5A5EA117EF4E}" type="pres">
      <dgm:prSet presAssocID="{DC9626EC-C52A-439D-9ECF-9DB859A56AC1}" presName="tx1" presStyleLbl="revTx" presStyleIdx="2" presStyleCnt="3"/>
      <dgm:spPr/>
    </dgm:pt>
    <dgm:pt modelId="{C04A757D-D293-4DCD-88B9-396860793A4B}" type="pres">
      <dgm:prSet presAssocID="{DC9626EC-C52A-439D-9ECF-9DB859A56AC1}" presName="vert1" presStyleCnt="0"/>
      <dgm:spPr/>
    </dgm:pt>
  </dgm:ptLst>
  <dgm:cxnLst>
    <dgm:cxn modelId="{0952720E-E043-4CEA-A9DD-37048D75DDA0}" type="presOf" srcId="{C4C2BAA2-D9F3-4EC4-B1B2-B2313EF2419F}" destId="{5D5179D1-773D-4FAF-9EF9-512A8299E3BA}" srcOrd="0" destOrd="0" presId="urn:microsoft.com/office/officeart/2008/layout/LinedList"/>
    <dgm:cxn modelId="{CC7DB05D-2014-48FA-BEAD-B5556FAEA749}" srcId="{0CCEF709-BCBE-44B6-9B3D-8EA18BBED1FB}" destId="{DC9626EC-C52A-439D-9ECF-9DB859A56AC1}" srcOrd="2" destOrd="0" parTransId="{640C6A1B-5854-4C44-A2A8-EA227E7CDC91}" sibTransId="{4C2B2FAC-70A6-4983-BFC7-5BFDAB8FC73D}"/>
    <dgm:cxn modelId="{DFCF2643-F133-432B-A663-FED40C6111F1}" type="presOf" srcId="{AC0F6D24-4E5E-4ED9-8D6B-5EF3366E4B0D}" destId="{60172D8A-C10E-4145-B887-5B3A36ED8BC7}" srcOrd="0" destOrd="0" presId="urn:microsoft.com/office/officeart/2008/layout/LinedList"/>
    <dgm:cxn modelId="{64812766-0355-4594-9B88-CC2A0D25B338}" type="presOf" srcId="{DC9626EC-C52A-439D-9ECF-9DB859A56AC1}" destId="{39FF484F-CD37-4714-AC1E-5A5EA117EF4E}" srcOrd="0" destOrd="0" presId="urn:microsoft.com/office/officeart/2008/layout/LinedList"/>
    <dgm:cxn modelId="{96A84976-8F69-4314-91EE-40723072370C}" type="presOf" srcId="{0CCEF709-BCBE-44B6-9B3D-8EA18BBED1FB}" destId="{F07D63EF-2202-4CAC-9CC8-C855F28209E8}" srcOrd="0" destOrd="0" presId="urn:microsoft.com/office/officeart/2008/layout/LinedList"/>
    <dgm:cxn modelId="{52B38881-56AE-4E1C-B7B3-6B65B652E6D3}" srcId="{0CCEF709-BCBE-44B6-9B3D-8EA18BBED1FB}" destId="{C4C2BAA2-D9F3-4EC4-B1B2-B2313EF2419F}" srcOrd="1" destOrd="0" parTransId="{0FE1474C-DBD4-4146-BA33-19B8A06C345E}" sibTransId="{AA0E7CAE-8C86-49F9-BA43-B5120DB568C4}"/>
    <dgm:cxn modelId="{6ED786D8-C8FD-475A-AA61-0AEB7FBB7876}" srcId="{0CCEF709-BCBE-44B6-9B3D-8EA18BBED1FB}" destId="{AC0F6D24-4E5E-4ED9-8D6B-5EF3366E4B0D}" srcOrd="0" destOrd="0" parTransId="{66D1E387-3417-4310-8120-FE0D5C8D510C}" sibTransId="{5692D4E5-67BF-45AF-89B8-D4BF77C74342}"/>
    <dgm:cxn modelId="{8D981DE8-AEF8-49B7-8377-FAFC0D2545B6}" type="presParOf" srcId="{F07D63EF-2202-4CAC-9CC8-C855F28209E8}" destId="{53F18406-496C-4C0B-930E-509BC41D61D4}" srcOrd="0" destOrd="0" presId="urn:microsoft.com/office/officeart/2008/layout/LinedList"/>
    <dgm:cxn modelId="{991D0954-EE8B-48CC-AD48-00A86C0C7457}" type="presParOf" srcId="{F07D63EF-2202-4CAC-9CC8-C855F28209E8}" destId="{4E6C85F4-83D5-4B2A-A5BB-AC912C6F9F6A}" srcOrd="1" destOrd="0" presId="urn:microsoft.com/office/officeart/2008/layout/LinedList"/>
    <dgm:cxn modelId="{A5304922-1B2F-47B0-B30D-85C6F1CB7DD1}" type="presParOf" srcId="{4E6C85F4-83D5-4B2A-A5BB-AC912C6F9F6A}" destId="{60172D8A-C10E-4145-B887-5B3A36ED8BC7}" srcOrd="0" destOrd="0" presId="urn:microsoft.com/office/officeart/2008/layout/LinedList"/>
    <dgm:cxn modelId="{F44800EC-5B26-4C2A-9A5B-52EF8C2E491B}" type="presParOf" srcId="{4E6C85F4-83D5-4B2A-A5BB-AC912C6F9F6A}" destId="{4651E2E3-9690-43DD-915A-254B3E3CAEF6}" srcOrd="1" destOrd="0" presId="urn:microsoft.com/office/officeart/2008/layout/LinedList"/>
    <dgm:cxn modelId="{5B218BB3-DEAD-4AF7-A7DF-E972A1E8A2DF}" type="presParOf" srcId="{F07D63EF-2202-4CAC-9CC8-C855F28209E8}" destId="{971321E3-C32E-439D-8866-67EAA78EBB0F}" srcOrd="2" destOrd="0" presId="urn:microsoft.com/office/officeart/2008/layout/LinedList"/>
    <dgm:cxn modelId="{2789148F-D6DA-4DB3-BBE9-6DC003853EFB}" type="presParOf" srcId="{F07D63EF-2202-4CAC-9CC8-C855F28209E8}" destId="{5CD315B2-97D4-4A1E-A6F3-4B1946222C60}" srcOrd="3" destOrd="0" presId="urn:microsoft.com/office/officeart/2008/layout/LinedList"/>
    <dgm:cxn modelId="{4E1F20B4-967E-4CEC-83D0-002E88269467}" type="presParOf" srcId="{5CD315B2-97D4-4A1E-A6F3-4B1946222C60}" destId="{5D5179D1-773D-4FAF-9EF9-512A8299E3BA}" srcOrd="0" destOrd="0" presId="urn:microsoft.com/office/officeart/2008/layout/LinedList"/>
    <dgm:cxn modelId="{00E32B9D-0059-44FD-AA6E-96C457120AAA}" type="presParOf" srcId="{5CD315B2-97D4-4A1E-A6F3-4B1946222C60}" destId="{B5C0EA10-204D-461E-B226-2D96BE2ED4B5}" srcOrd="1" destOrd="0" presId="urn:microsoft.com/office/officeart/2008/layout/LinedList"/>
    <dgm:cxn modelId="{7F27832B-772F-4050-B5D9-A8AF59DDB831}" type="presParOf" srcId="{F07D63EF-2202-4CAC-9CC8-C855F28209E8}" destId="{FF1120E6-7275-4B7E-8BD0-8D927516B870}" srcOrd="4" destOrd="0" presId="urn:microsoft.com/office/officeart/2008/layout/LinedList"/>
    <dgm:cxn modelId="{0125EEAA-EC38-4D26-B0A6-96279103A3B5}" type="presParOf" srcId="{F07D63EF-2202-4CAC-9CC8-C855F28209E8}" destId="{0884BFFA-0021-43BF-AE27-0830F2CB7C0C}" srcOrd="5" destOrd="0" presId="urn:microsoft.com/office/officeart/2008/layout/LinedList"/>
    <dgm:cxn modelId="{E6F10AEB-4FEC-4BE6-834D-95D11D9A562C}" type="presParOf" srcId="{0884BFFA-0021-43BF-AE27-0830F2CB7C0C}" destId="{39FF484F-CD37-4714-AC1E-5A5EA117EF4E}" srcOrd="0" destOrd="0" presId="urn:microsoft.com/office/officeart/2008/layout/LinedList"/>
    <dgm:cxn modelId="{CBA60391-733B-47C6-A1F4-21F0278AB0C0}" type="presParOf" srcId="{0884BFFA-0021-43BF-AE27-0830F2CB7C0C}" destId="{C04A757D-D293-4DCD-88B9-396860793A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12BBF-F605-4CD4-A7B1-C22A7B8C4A3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8C1CA-EBBF-4F99-BD53-33A29CE09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Vector class </a:t>
          </a:r>
        </a:p>
      </dgm:t>
    </dgm:pt>
    <dgm:pt modelId="{466CA91C-67D8-40BD-B914-099763D3FFA9}" type="parTrans" cxnId="{DE9D6A28-4417-4B5A-BD57-5EE94C56E2D7}">
      <dgm:prSet/>
      <dgm:spPr/>
      <dgm:t>
        <a:bodyPr/>
        <a:lstStyle/>
        <a:p>
          <a:endParaRPr lang="en-US"/>
        </a:p>
      </dgm:t>
    </dgm:pt>
    <dgm:pt modelId="{E0907386-F194-4613-B2EA-E768BEA22BF5}" type="sibTrans" cxnId="{DE9D6A28-4417-4B5A-BD57-5EE94C56E2D7}">
      <dgm:prSet/>
      <dgm:spPr/>
      <dgm:t>
        <a:bodyPr/>
        <a:lstStyle/>
        <a:p>
          <a:endParaRPr lang="en-US"/>
        </a:p>
      </dgm:t>
    </dgm:pt>
    <dgm:pt modelId="{68D0F475-93FF-40CB-9A02-F23A78B36C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cartesian coordinates</a:t>
          </a:r>
        </a:p>
      </dgm:t>
    </dgm:pt>
    <dgm:pt modelId="{8000E2C2-3052-4E43-B90B-EA21F0C287DC}" type="parTrans" cxnId="{EA807CAC-65C2-4C6E-B1AD-D50C772AE63E}">
      <dgm:prSet/>
      <dgm:spPr/>
      <dgm:t>
        <a:bodyPr/>
        <a:lstStyle/>
        <a:p>
          <a:endParaRPr lang="en-US"/>
        </a:p>
      </dgm:t>
    </dgm:pt>
    <dgm:pt modelId="{EA5A6E2F-C643-4EDC-8128-2E64812313B7}" type="sibTrans" cxnId="{EA807CAC-65C2-4C6E-B1AD-D50C772AE63E}">
      <dgm:prSet/>
      <dgm:spPr/>
      <dgm:t>
        <a:bodyPr/>
        <a:lstStyle/>
        <a:p>
          <a:endParaRPr lang="en-US"/>
        </a:p>
      </dgm:t>
    </dgm:pt>
    <dgm:pt modelId="{4C1DD18F-D7C4-46EC-8CF2-942773ED5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Color class</a:t>
          </a:r>
        </a:p>
      </dgm:t>
    </dgm:pt>
    <dgm:pt modelId="{EDCC12E8-822F-40A8-8987-E5B0AD232CBF}" type="parTrans" cxnId="{D9C6CAB4-CF7B-458D-85CA-B89468262606}">
      <dgm:prSet/>
      <dgm:spPr/>
      <dgm:t>
        <a:bodyPr/>
        <a:lstStyle/>
        <a:p>
          <a:endParaRPr lang="en-US"/>
        </a:p>
      </dgm:t>
    </dgm:pt>
    <dgm:pt modelId="{B5392BBE-16A7-4D96-B2EB-129FAD77F000}" type="sibTrans" cxnId="{D9C6CAB4-CF7B-458D-85CA-B89468262606}">
      <dgm:prSet/>
      <dgm:spPr/>
      <dgm:t>
        <a:bodyPr/>
        <a:lstStyle/>
        <a:p>
          <a:endParaRPr lang="en-US"/>
        </a:p>
      </dgm:t>
    </dgm:pt>
    <dgm:pt modelId="{8437B615-4537-4215-9C3A-4C09AD4820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color spectrum (RGB or multi spectrum)</a:t>
          </a:r>
        </a:p>
      </dgm:t>
    </dgm:pt>
    <dgm:pt modelId="{1F990428-B6E4-4A85-9AD6-9FDF3B01D59C}" type="parTrans" cxnId="{E85EC11A-F0B1-4294-8A1B-A9C9DA4BAC1A}">
      <dgm:prSet/>
      <dgm:spPr/>
      <dgm:t>
        <a:bodyPr/>
        <a:lstStyle/>
        <a:p>
          <a:endParaRPr lang="en-US"/>
        </a:p>
      </dgm:t>
    </dgm:pt>
    <dgm:pt modelId="{BCFFADC1-FC30-4969-89DF-F36288576F06}" type="sibTrans" cxnId="{E85EC11A-F0B1-4294-8A1B-A9C9DA4BAC1A}">
      <dgm:prSet/>
      <dgm:spPr/>
      <dgm:t>
        <a:bodyPr/>
        <a:lstStyle/>
        <a:p>
          <a:endParaRPr lang="en-US"/>
        </a:p>
      </dgm:t>
    </dgm:pt>
    <dgm:pt modelId="{401AF897-3A7D-4C24-BBCD-42C2102AD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Interval class</a:t>
          </a:r>
        </a:p>
      </dgm:t>
    </dgm:pt>
    <dgm:pt modelId="{514C804D-A8CE-4EF4-A726-D2659B42E36B}" type="parTrans" cxnId="{F64D1E7F-1F59-41D8-8981-343229B8344A}">
      <dgm:prSet/>
      <dgm:spPr/>
      <dgm:t>
        <a:bodyPr/>
        <a:lstStyle/>
        <a:p>
          <a:endParaRPr lang="en-US"/>
        </a:p>
      </dgm:t>
    </dgm:pt>
    <dgm:pt modelId="{FB8F5305-8916-4767-AA90-18170A4DA4F9}" type="sibTrans" cxnId="{F64D1E7F-1F59-41D8-8981-343229B8344A}">
      <dgm:prSet/>
      <dgm:spPr/>
      <dgm:t>
        <a:bodyPr/>
        <a:lstStyle/>
        <a:p>
          <a:endParaRPr lang="en-US"/>
        </a:p>
      </dgm:t>
    </dgm:pt>
    <dgm:pt modelId="{7A1650CB-80D6-4887-93EF-95B11128A4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a value in a specified range.</a:t>
          </a:r>
        </a:p>
      </dgm:t>
    </dgm:pt>
    <dgm:pt modelId="{CEE4EFE2-7995-49A8-A847-E31E73090458}" type="parTrans" cxnId="{61AF2C42-8B89-47F7-B291-C3202C47F738}">
      <dgm:prSet/>
      <dgm:spPr/>
      <dgm:t>
        <a:bodyPr/>
        <a:lstStyle/>
        <a:p>
          <a:endParaRPr lang="en-US"/>
        </a:p>
      </dgm:t>
    </dgm:pt>
    <dgm:pt modelId="{DFD66DAF-E5F0-4701-99AD-27E1AD66E81A}" type="sibTrans" cxnId="{61AF2C42-8B89-47F7-B291-C3202C47F738}">
      <dgm:prSet/>
      <dgm:spPr/>
      <dgm:t>
        <a:bodyPr/>
        <a:lstStyle/>
        <a:p>
          <a:endParaRPr lang="en-US"/>
        </a:p>
      </dgm:t>
    </dgm:pt>
    <dgm:pt modelId="{CBA61FAC-57EE-4043-B2CD-72BF27D6DD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Hit info class</a:t>
          </a:r>
        </a:p>
      </dgm:t>
    </dgm:pt>
    <dgm:pt modelId="{A5FFCE57-C4F9-4D06-B4B5-009C670D634F}" type="parTrans" cxnId="{30917C04-8FA3-44E1-9C50-0809C40F02C1}">
      <dgm:prSet/>
      <dgm:spPr/>
      <dgm:t>
        <a:bodyPr/>
        <a:lstStyle/>
        <a:p>
          <a:endParaRPr lang="en-US"/>
        </a:p>
      </dgm:t>
    </dgm:pt>
    <dgm:pt modelId="{FF8E44CF-D327-452D-8FD9-B19A80C596A8}" type="sibTrans" cxnId="{30917C04-8FA3-44E1-9C50-0809C40F02C1}">
      <dgm:prSet/>
      <dgm:spPr/>
      <dgm:t>
        <a:bodyPr/>
        <a:lstStyle/>
        <a:p>
          <a:endParaRPr lang="en-US"/>
        </a:p>
      </dgm:t>
    </dgm:pt>
    <dgm:pt modelId="{3FD3539E-D355-4D83-96D1-79F066F786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information of the ray intersection.</a:t>
          </a:r>
        </a:p>
      </dgm:t>
    </dgm:pt>
    <dgm:pt modelId="{6171C720-2A2F-4FC2-9F6C-51657361EBE7}" type="parTrans" cxnId="{BB76C984-3243-4421-9BB3-141EEE7836B1}">
      <dgm:prSet/>
      <dgm:spPr/>
      <dgm:t>
        <a:bodyPr/>
        <a:lstStyle/>
        <a:p>
          <a:endParaRPr lang="en-US"/>
        </a:p>
      </dgm:t>
    </dgm:pt>
    <dgm:pt modelId="{B937203B-8316-4037-813F-75113BCD3954}" type="sibTrans" cxnId="{BB76C984-3243-4421-9BB3-141EEE7836B1}">
      <dgm:prSet/>
      <dgm:spPr/>
      <dgm:t>
        <a:bodyPr/>
        <a:lstStyle/>
        <a:p>
          <a:endParaRPr lang="en-US"/>
        </a:p>
      </dgm:t>
    </dgm:pt>
    <dgm:pt modelId="{02A719B5-8F1F-4308-B05A-8C79D7719AE1}" type="pres">
      <dgm:prSet presAssocID="{5C812BBF-F605-4CD4-A7B1-C22A7B8C4A3C}" presName="root" presStyleCnt="0">
        <dgm:presLayoutVars>
          <dgm:dir/>
          <dgm:resizeHandles val="exact"/>
        </dgm:presLayoutVars>
      </dgm:prSet>
      <dgm:spPr/>
    </dgm:pt>
    <dgm:pt modelId="{F1C01BBB-CA1D-48D6-A97C-7362E92329E4}" type="pres">
      <dgm:prSet presAssocID="{E4F8C1CA-EBBF-4F99-BD53-33A29CE098A2}" presName="compNode" presStyleCnt="0"/>
      <dgm:spPr/>
    </dgm:pt>
    <dgm:pt modelId="{E1ADAA50-7E70-4850-9881-1667C9D494BE}" type="pres">
      <dgm:prSet presAssocID="{E4F8C1CA-EBBF-4F99-BD53-33A29CE098A2}" presName="bgRect" presStyleLbl="bgShp" presStyleIdx="0" presStyleCnt="4"/>
      <dgm:spPr/>
    </dgm:pt>
    <dgm:pt modelId="{A443DA36-8103-4439-BBE5-FAA6FEC24835}" type="pres">
      <dgm:prSet presAssocID="{E4F8C1CA-EBBF-4F99-BD53-33A29CE098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E18CB3B5-169C-438E-A9AD-65E70167D766}" type="pres">
      <dgm:prSet presAssocID="{E4F8C1CA-EBBF-4F99-BD53-33A29CE098A2}" presName="spaceRect" presStyleCnt="0"/>
      <dgm:spPr/>
    </dgm:pt>
    <dgm:pt modelId="{A250BF9D-D3B1-4FB2-B635-F843F09036AA}" type="pres">
      <dgm:prSet presAssocID="{E4F8C1CA-EBBF-4F99-BD53-33A29CE098A2}" presName="parTx" presStyleLbl="revTx" presStyleIdx="0" presStyleCnt="8">
        <dgm:presLayoutVars>
          <dgm:chMax val="0"/>
          <dgm:chPref val="0"/>
        </dgm:presLayoutVars>
      </dgm:prSet>
      <dgm:spPr/>
    </dgm:pt>
    <dgm:pt modelId="{760CCECD-94AE-461F-9378-6E84CD63F7E5}" type="pres">
      <dgm:prSet presAssocID="{E4F8C1CA-EBBF-4F99-BD53-33A29CE098A2}" presName="desTx" presStyleLbl="revTx" presStyleIdx="1" presStyleCnt="8">
        <dgm:presLayoutVars/>
      </dgm:prSet>
      <dgm:spPr/>
    </dgm:pt>
    <dgm:pt modelId="{735AF15C-DD02-444B-92CB-5E0ABDAAB5CB}" type="pres">
      <dgm:prSet presAssocID="{E0907386-F194-4613-B2EA-E768BEA22BF5}" presName="sibTrans" presStyleCnt="0"/>
      <dgm:spPr/>
    </dgm:pt>
    <dgm:pt modelId="{DD59AA3D-5A18-4F58-A328-73F63C6A0F94}" type="pres">
      <dgm:prSet presAssocID="{4C1DD18F-D7C4-46EC-8CF2-942773ED5659}" presName="compNode" presStyleCnt="0"/>
      <dgm:spPr/>
    </dgm:pt>
    <dgm:pt modelId="{731FA925-1A55-4B80-9AEC-0CD0A44EC618}" type="pres">
      <dgm:prSet presAssocID="{4C1DD18F-D7C4-46EC-8CF2-942773ED5659}" presName="bgRect" presStyleLbl="bgShp" presStyleIdx="1" presStyleCnt="4"/>
      <dgm:spPr/>
    </dgm:pt>
    <dgm:pt modelId="{A066B739-EEE3-4B80-B11D-3568EC3CA9D3}" type="pres">
      <dgm:prSet presAssocID="{4C1DD18F-D7C4-46EC-8CF2-942773ED56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BBD44CB-5CAE-4FC2-954A-A867D4F5674D}" type="pres">
      <dgm:prSet presAssocID="{4C1DD18F-D7C4-46EC-8CF2-942773ED5659}" presName="spaceRect" presStyleCnt="0"/>
      <dgm:spPr/>
    </dgm:pt>
    <dgm:pt modelId="{8A6375A1-531A-4BB7-8EB1-330F7CA845D6}" type="pres">
      <dgm:prSet presAssocID="{4C1DD18F-D7C4-46EC-8CF2-942773ED5659}" presName="parTx" presStyleLbl="revTx" presStyleIdx="2" presStyleCnt="8">
        <dgm:presLayoutVars>
          <dgm:chMax val="0"/>
          <dgm:chPref val="0"/>
        </dgm:presLayoutVars>
      </dgm:prSet>
      <dgm:spPr/>
    </dgm:pt>
    <dgm:pt modelId="{ED78FA6C-0404-48B5-B284-EC9270B0B1F3}" type="pres">
      <dgm:prSet presAssocID="{4C1DD18F-D7C4-46EC-8CF2-942773ED5659}" presName="desTx" presStyleLbl="revTx" presStyleIdx="3" presStyleCnt="8">
        <dgm:presLayoutVars/>
      </dgm:prSet>
      <dgm:spPr/>
    </dgm:pt>
    <dgm:pt modelId="{BBF159E9-D010-4CBA-8467-CF133245AAE2}" type="pres">
      <dgm:prSet presAssocID="{B5392BBE-16A7-4D96-B2EB-129FAD77F000}" presName="sibTrans" presStyleCnt="0"/>
      <dgm:spPr/>
    </dgm:pt>
    <dgm:pt modelId="{5483FB85-4D9D-4138-B5AE-B365D1CF2B6F}" type="pres">
      <dgm:prSet presAssocID="{401AF897-3A7D-4C24-BBCD-42C2102AD7BF}" presName="compNode" presStyleCnt="0"/>
      <dgm:spPr/>
    </dgm:pt>
    <dgm:pt modelId="{21246D91-CE1E-499D-A5F4-65FDF1F25A22}" type="pres">
      <dgm:prSet presAssocID="{401AF897-3A7D-4C24-BBCD-42C2102AD7BF}" presName="bgRect" presStyleLbl="bgShp" presStyleIdx="2" presStyleCnt="4"/>
      <dgm:spPr/>
    </dgm:pt>
    <dgm:pt modelId="{F34937B5-D619-464A-BEB2-296452DFE64C}" type="pres">
      <dgm:prSet presAssocID="{401AF897-3A7D-4C24-BBCD-42C2102AD7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F4B7B5D9-B92E-437F-A1A2-DFD5D36262C8}" type="pres">
      <dgm:prSet presAssocID="{401AF897-3A7D-4C24-BBCD-42C2102AD7BF}" presName="spaceRect" presStyleCnt="0"/>
      <dgm:spPr/>
    </dgm:pt>
    <dgm:pt modelId="{D27B6D3F-0F0B-406E-BF98-7C96D1490714}" type="pres">
      <dgm:prSet presAssocID="{401AF897-3A7D-4C24-BBCD-42C2102AD7BF}" presName="parTx" presStyleLbl="revTx" presStyleIdx="4" presStyleCnt="8">
        <dgm:presLayoutVars>
          <dgm:chMax val="0"/>
          <dgm:chPref val="0"/>
        </dgm:presLayoutVars>
      </dgm:prSet>
      <dgm:spPr/>
    </dgm:pt>
    <dgm:pt modelId="{D1E49212-0336-49F8-B486-8B75040C02C7}" type="pres">
      <dgm:prSet presAssocID="{401AF897-3A7D-4C24-BBCD-42C2102AD7BF}" presName="desTx" presStyleLbl="revTx" presStyleIdx="5" presStyleCnt="8">
        <dgm:presLayoutVars/>
      </dgm:prSet>
      <dgm:spPr/>
    </dgm:pt>
    <dgm:pt modelId="{8AF1F7B1-E8D9-495B-A373-89AF91A869FD}" type="pres">
      <dgm:prSet presAssocID="{FB8F5305-8916-4767-AA90-18170A4DA4F9}" presName="sibTrans" presStyleCnt="0"/>
      <dgm:spPr/>
    </dgm:pt>
    <dgm:pt modelId="{E994AC89-DD20-4046-B770-BDA2B424024F}" type="pres">
      <dgm:prSet presAssocID="{CBA61FAC-57EE-4043-B2CD-72BF27D6DD6E}" presName="compNode" presStyleCnt="0"/>
      <dgm:spPr/>
    </dgm:pt>
    <dgm:pt modelId="{98F586E2-682B-4419-9D7C-C0696E352D3B}" type="pres">
      <dgm:prSet presAssocID="{CBA61FAC-57EE-4043-B2CD-72BF27D6DD6E}" presName="bgRect" presStyleLbl="bgShp" presStyleIdx="3" presStyleCnt="4"/>
      <dgm:spPr/>
    </dgm:pt>
    <dgm:pt modelId="{84E35833-2B92-43B4-9387-ECBF18B94574}" type="pres">
      <dgm:prSet presAssocID="{CBA61FAC-57EE-4043-B2CD-72BF27D6DD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2DBF462F-04E4-4E6E-A97A-E59221FC67BB}" type="pres">
      <dgm:prSet presAssocID="{CBA61FAC-57EE-4043-B2CD-72BF27D6DD6E}" presName="spaceRect" presStyleCnt="0"/>
      <dgm:spPr/>
    </dgm:pt>
    <dgm:pt modelId="{9AD5B35D-F5D8-4A81-AEAA-5FCC6697272A}" type="pres">
      <dgm:prSet presAssocID="{CBA61FAC-57EE-4043-B2CD-72BF27D6DD6E}" presName="parTx" presStyleLbl="revTx" presStyleIdx="6" presStyleCnt="8">
        <dgm:presLayoutVars>
          <dgm:chMax val="0"/>
          <dgm:chPref val="0"/>
        </dgm:presLayoutVars>
      </dgm:prSet>
      <dgm:spPr/>
    </dgm:pt>
    <dgm:pt modelId="{82624B7C-7CFE-48A9-B33A-635C51986487}" type="pres">
      <dgm:prSet presAssocID="{CBA61FAC-57EE-4043-B2CD-72BF27D6DD6E}" presName="desTx" presStyleLbl="revTx" presStyleIdx="7" presStyleCnt="8">
        <dgm:presLayoutVars/>
      </dgm:prSet>
      <dgm:spPr/>
    </dgm:pt>
  </dgm:ptLst>
  <dgm:cxnLst>
    <dgm:cxn modelId="{30917C04-8FA3-44E1-9C50-0809C40F02C1}" srcId="{5C812BBF-F605-4CD4-A7B1-C22A7B8C4A3C}" destId="{CBA61FAC-57EE-4043-B2CD-72BF27D6DD6E}" srcOrd="3" destOrd="0" parTransId="{A5FFCE57-C4F9-4D06-B4B5-009C670D634F}" sibTransId="{FF8E44CF-D327-452D-8FD9-B19A80C596A8}"/>
    <dgm:cxn modelId="{75EFFA09-6AE3-436E-B85E-7E5B1755BE68}" type="presOf" srcId="{3FD3539E-D355-4D83-96D1-79F066F78615}" destId="{82624B7C-7CFE-48A9-B33A-635C51986487}" srcOrd="0" destOrd="0" presId="urn:microsoft.com/office/officeart/2018/2/layout/IconVerticalSolidList"/>
    <dgm:cxn modelId="{E85EC11A-F0B1-4294-8A1B-A9C9DA4BAC1A}" srcId="{4C1DD18F-D7C4-46EC-8CF2-942773ED5659}" destId="{8437B615-4537-4215-9C3A-4C09AD4820D7}" srcOrd="0" destOrd="0" parTransId="{1F990428-B6E4-4A85-9AD6-9FDF3B01D59C}" sibTransId="{BCFFADC1-FC30-4969-89DF-F36288576F06}"/>
    <dgm:cxn modelId="{CB49951D-0D1C-4626-9B24-5AB7F2802808}" type="presOf" srcId="{68D0F475-93FF-40CB-9A02-F23A78B36C00}" destId="{760CCECD-94AE-461F-9378-6E84CD63F7E5}" srcOrd="0" destOrd="0" presId="urn:microsoft.com/office/officeart/2018/2/layout/IconVerticalSolidList"/>
    <dgm:cxn modelId="{DE9D6A28-4417-4B5A-BD57-5EE94C56E2D7}" srcId="{5C812BBF-F605-4CD4-A7B1-C22A7B8C4A3C}" destId="{E4F8C1CA-EBBF-4F99-BD53-33A29CE098A2}" srcOrd="0" destOrd="0" parTransId="{466CA91C-67D8-40BD-B914-099763D3FFA9}" sibTransId="{E0907386-F194-4613-B2EA-E768BEA22BF5}"/>
    <dgm:cxn modelId="{84EE5F5D-A8C5-4390-A3D4-D07E100AFE6D}" type="presOf" srcId="{CBA61FAC-57EE-4043-B2CD-72BF27D6DD6E}" destId="{9AD5B35D-F5D8-4A81-AEAA-5FCC6697272A}" srcOrd="0" destOrd="0" presId="urn:microsoft.com/office/officeart/2018/2/layout/IconVerticalSolidList"/>
    <dgm:cxn modelId="{61AF2C42-8B89-47F7-B291-C3202C47F738}" srcId="{401AF897-3A7D-4C24-BBCD-42C2102AD7BF}" destId="{7A1650CB-80D6-4887-93EF-95B11128A475}" srcOrd="0" destOrd="0" parTransId="{CEE4EFE2-7995-49A8-A847-E31E73090458}" sibTransId="{DFD66DAF-E5F0-4701-99AD-27E1AD66E81A}"/>
    <dgm:cxn modelId="{F64D1E7F-1F59-41D8-8981-343229B8344A}" srcId="{5C812BBF-F605-4CD4-A7B1-C22A7B8C4A3C}" destId="{401AF897-3A7D-4C24-BBCD-42C2102AD7BF}" srcOrd="2" destOrd="0" parTransId="{514C804D-A8CE-4EF4-A726-D2659B42E36B}" sibTransId="{FB8F5305-8916-4767-AA90-18170A4DA4F9}"/>
    <dgm:cxn modelId="{BB76C984-3243-4421-9BB3-141EEE7836B1}" srcId="{CBA61FAC-57EE-4043-B2CD-72BF27D6DD6E}" destId="{3FD3539E-D355-4D83-96D1-79F066F78615}" srcOrd="0" destOrd="0" parTransId="{6171C720-2A2F-4FC2-9F6C-51657361EBE7}" sibTransId="{B937203B-8316-4037-813F-75113BCD3954}"/>
    <dgm:cxn modelId="{EA807CAC-65C2-4C6E-B1AD-D50C772AE63E}" srcId="{E4F8C1CA-EBBF-4F99-BD53-33A29CE098A2}" destId="{68D0F475-93FF-40CB-9A02-F23A78B36C00}" srcOrd="0" destOrd="0" parTransId="{8000E2C2-3052-4E43-B90B-EA21F0C287DC}" sibTransId="{EA5A6E2F-C643-4EDC-8128-2E64812313B7}"/>
    <dgm:cxn modelId="{D9C6CAB4-CF7B-458D-85CA-B89468262606}" srcId="{5C812BBF-F605-4CD4-A7B1-C22A7B8C4A3C}" destId="{4C1DD18F-D7C4-46EC-8CF2-942773ED5659}" srcOrd="1" destOrd="0" parTransId="{EDCC12E8-822F-40A8-8987-E5B0AD232CBF}" sibTransId="{B5392BBE-16A7-4D96-B2EB-129FAD77F000}"/>
    <dgm:cxn modelId="{9049B2C3-B024-433A-8048-52EB0D1F0CD0}" type="presOf" srcId="{8437B615-4537-4215-9C3A-4C09AD4820D7}" destId="{ED78FA6C-0404-48B5-B284-EC9270B0B1F3}" srcOrd="0" destOrd="0" presId="urn:microsoft.com/office/officeart/2018/2/layout/IconVerticalSolidList"/>
    <dgm:cxn modelId="{D4C116CA-18D5-4891-885E-8DFC2A9F3EEC}" type="presOf" srcId="{E4F8C1CA-EBBF-4F99-BD53-33A29CE098A2}" destId="{A250BF9D-D3B1-4FB2-B635-F843F09036AA}" srcOrd="0" destOrd="0" presId="urn:microsoft.com/office/officeart/2018/2/layout/IconVerticalSolidList"/>
    <dgm:cxn modelId="{3036C9D4-A0EF-4B7A-B9D0-D998BFC70B14}" type="presOf" srcId="{7A1650CB-80D6-4887-93EF-95B11128A475}" destId="{D1E49212-0336-49F8-B486-8B75040C02C7}" srcOrd="0" destOrd="0" presId="urn:microsoft.com/office/officeart/2018/2/layout/IconVerticalSolidList"/>
    <dgm:cxn modelId="{AE96C1D6-63D8-4FCE-ADAF-2FA9A829C5EB}" type="presOf" srcId="{4C1DD18F-D7C4-46EC-8CF2-942773ED5659}" destId="{8A6375A1-531A-4BB7-8EB1-330F7CA845D6}" srcOrd="0" destOrd="0" presId="urn:microsoft.com/office/officeart/2018/2/layout/IconVerticalSolidList"/>
    <dgm:cxn modelId="{F34509F5-792C-4826-86D0-DCC6E171A253}" type="presOf" srcId="{5C812BBF-F605-4CD4-A7B1-C22A7B8C4A3C}" destId="{02A719B5-8F1F-4308-B05A-8C79D7719AE1}" srcOrd="0" destOrd="0" presId="urn:microsoft.com/office/officeart/2018/2/layout/IconVerticalSolidList"/>
    <dgm:cxn modelId="{090DB8FC-64E7-4B3C-9101-05BE81B87BD1}" type="presOf" srcId="{401AF897-3A7D-4C24-BBCD-42C2102AD7BF}" destId="{D27B6D3F-0F0B-406E-BF98-7C96D1490714}" srcOrd="0" destOrd="0" presId="urn:microsoft.com/office/officeart/2018/2/layout/IconVerticalSolidList"/>
    <dgm:cxn modelId="{E7B5D766-CE5C-41C5-B5ED-009CDC438D7F}" type="presParOf" srcId="{02A719B5-8F1F-4308-B05A-8C79D7719AE1}" destId="{F1C01BBB-CA1D-48D6-A97C-7362E92329E4}" srcOrd="0" destOrd="0" presId="urn:microsoft.com/office/officeart/2018/2/layout/IconVerticalSolidList"/>
    <dgm:cxn modelId="{467BCD78-C81B-4189-A2AF-D474BA22C4D8}" type="presParOf" srcId="{F1C01BBB-CA1D-48D6-A97C-7362E92329E4}" destId="{E1ADAA50-7E70-4850-9881-1667C9D494BE}" srcOrd="0" destOrd="0" presId="urn:microsoft.com/office/officeart/2018/2/layout/IconVerticalSolidList"/>
    <dgm:cxn modelId="{90CB0610-D95E-4FC8-816C-2BD90BC6BCBE}" type="presParOf" srcId="{F1C01BBB-CA1D-48D6-A97C-7362E92329E4}" destId="{A443DA36-8103-4439-BBE5-FAA6FEC24835}" srcOrd="1" destOrd="0" presId="urn:microsoft.com/office/officeart/2018/2/layout/IconVerticalSolidList"/>
    <dgm:cxn modelId="{8094DEE6-0AE0-4AFC-99D1-EC13BE9A5025}" type="presParOf" srcId="{F1C01BBB-CA1D-48D6-A97C-7362E92329E4}" destId="{E18CB3B5-169C-438E-A9AD-65E70167D766}" srcOrd="2" destOrd="0" presId="urn:microsoft.com/office/officeart/2018/2/layout/IconVerticalSolidList"/>
    <dgm:cxn modelId="{2B43EEDA-29D2-498D-B76C-8950D21D9EEF}" type="presParOf" srcId="{F1C01BBB-CA1D-48D6-A97C-7362E92329E4}" destId="{A250BF9D-D3B1-4FB2-B635-F843F09036AA}" srcOrd="3" destOrd="0" presId="urn:microsoft.com/office/officeart/2018/2/layout/IconVerticalSolidList"/>
    <dgm:cxn modelId="{46EDBF4E-0B9C-4EEF-864C-BFAFF5CE4543}" type="presParOf" srcId="{F1C01BBB-CA1D-48D6-A97C-7362E92329E4}" destId="{760CCECD-94AE-461F-9378-6E84CD63F7E5}" srcOrd="4" destOrd="0" presId="urn:microsoft.com/office/officeart/2018/2/layout/IconVerticalSolidList"/>
    <dgm:cxn modelId="{651E8EB8-EE6E-4AF8-BCFF-E82F2437B275}" type="presParOf" srcId="{02A719B5-8F1F-4308-B05A-8C79D7719AE1}" destId="{735AF15C-DD02-444B-92CB-5E0ABDAAB5CB}" srcOrd="1" destOrd="0" presId="urn:microsoft.com/office/officeart/2018/2/layout/IconVerticalSolidList"/>
    <dgm:cxn modelId="{588E5069-4B16-49CD-8091-71CEE7718485}" type="presParOf" srcId="{02A719B5-8F1F-4308-B05A-8C79D7719AE1}" destId="{DD59AA3D-5A18-4F58-A328-73F63C6A0F94}" srcOrd="2" destOrd="0" presId="urn:microsoft.com/office/officeart/2018/2/layout/IconVerticalSolidList"/>
    <dgm:cxn modelId="{35F0F250-33E2-46BA-9EEB-62B8271B95A9}" type="presParOf" srcId="{DD59AA3D-5A18-4F58-A328-73F63C6A0F94}" destId="{731FA925-1A55-4B80-9AEC-0CD0A44EC618}" srcOrd="0" destOrd="0" presId="urn:microsoft.com/office/officeart/2018/2/layout/IconVerticalSolidList"/>
    <dgm:cxn modelId="{20901B6C-C46D-48CD-B8DC-574B3D4A0DD0}" type="presParOf" srcId="{DD59AA3D-5A18-4F58-A328-73F63C6A0F94}" destId="{A066B739-EEE3-4B80-B11D-3568EC3CA9D3}" srcOrd="1" destOrd="0" presId="urn:microsoft.com/office/officeart/2018/2/layout/IconVerticalSolidList"/>
    <dgm:cxn modelId="{4AE9A2F6-1004-494F-A3DB-583889FD72AD}" type="presParOf" srcId="{DD59AA3D-5A18-4F58-A328-73F63C6A0F94}" destId="{0BBD44CB-5CAE-4FC2-954A-A867D4F5674D}" srcOrd="2" destOrd="0" presId="urn:microsoft.com/office/officeart/2018/2/layout/IconVerticalSolidList"/>
    <dgm:cxn modelId="{F8936E18-6B14-4C9C-9594-32DC2640FDDC}" type="presParOf" srcId="{DD59AA3D-5A18-4F58-A328-73F63C6A0F94}" destId="{8A6375A1-531A-4BB7-8EB1-330F7CA845D6}" srcOrd="3" destOrd="0" presId="urn:microsoft.com/office/officeart/2018/2/layout/IconVerticalSolidList"/>
    <dgm:cxn modelId="{06E7EF32-2E26-43C8-AD77-066CB767C318}" type="presParOf" srcId="{DD59AA3D-5A18-4F58-A328-73F63C6A0F94}" destId="{ED78FA6C-0404-48B5-B284-EC9270B0B1F3}" srcOrd="4" destOrd="0" presId="urn:microsoft.com/office/officeart/2018/2/layout/IconVerticalSolidList"/>
    <dgm:cxn modelId="{4E24B8A7-EB9D-4771-A758-8BFC5742D240}" type="presParOf" srcId="{02A719B5-8F1F-4308-B05A-8C79D7719AE1}" destId="{BBF159E9-D010-4CBA-8467-CF133245AAE2}" srcOrd="3" destOrd="0" presId="urn:microsoft.com/office/officeart/2018/2/layout/IconVerticalSolidList"/>
    <dgm:cxn modelId="{BBAAED92-50E9-4DE9-B9FD-D76675034309}" type="presParOf" srcId="{02A719B5-8F1F-4308-B05A-8C79D7719AE1}" destId="{5483FB85-4D9D-4138-B5AE-B365D1CF2B6F}" srcOrd="4" destOrd="0" presId="urn:microsoft.com/office/officeart/2018/2/layout/IconVerticalSolidList"/>
    <dgm:cxn modelId="{62FD6227-CF2F-4ECF-9BA5-1B01B1B5C1E4}" type="presParOf" srcId="{5483FB85-4D9D-4138-B5AE-B365D1CF2B6F}" destId="{21246D91-CE1E-499D-A5F4-65FDF1F25A22}" srcOrd="0" destOrd="0" presId="urn:microsoft.com/office/officeart/2018/2/layout/IconVerticalSolidList"/>
    <dgm:cxn modelId="{699BFD24-8CC0-4A12-AB21-6DB34B3B5D93}" type="presParOf" srcId="{5483FB85-4D9D-4138-B5AE-B365D1CF2B6F}" destId="{F34937B5-D619-464A-BEB2-296452DFE64C}" srcOrd="1" destOrd="0" presId="urn:microsoft.com/office/officeart/2018/2/layout/IconVerticalSolidList"/>
    <dgm:cxn modelId="{A0ADC0A3-77A4-4552-9CB5-7873698E4C5A}" type="presParOf" srcId="{5483FB85-4D9D-4138-B5AE-B365D1CF2B6F}" destId="{F4B7B5D9-B92E-437F-A1A2-DFD5D36262C8}" srcOrd="2" destOrd="0" presId="urn:microsoft.com/office/officeart/2018/2/layout/IconVerticalSolidList"/>
    <dgm:cxn modelId="{5EBA33C9-A915-4C6C-A7A3-45A61079660D}" type="presParOf" srcId="{5483FB85-4D9D-4138-B5AE-B365D1CF2B6F}" destId="{D27B6D3F-0F0B-406E-BF98-7C96D1490714}" srcOrd="3" destOrd="0" presId="urn:microsoft.com/office/officeart/2018/2/layout/IconVerticalSolidList"/>
    <dgm:cxn modelId="{609CA287-55E4-4F27-B818-01632CD7175B}" type="presParOf" srcId="{5483FB85-4D9D-4138-B5AE-B365D1CF2B6F}" destId="{D1E49212-0336-49F8-B486-8B75040C02C7}" srcOrd="4" destOrd="0" presId="urn:microsoft.com/office/officeart/2018/2/layout/IconVerticalSolidList"/>
    <dgm:cxn modelId="{B99F0886-EB30-4A65-B185-B17E5A883677}" type="presParOf" srcId="{02A719B5-8F1F-4308-B05A-8C79D7719AE1}" destId="{8AF1F7B1-E8D9-495B-A373-89AF91A869FD}" srcOrd="5" destOrd="0" presId="urn:microsoft.com/office/officeart/2018/2/layout/IconVerticalSolidList"/>
    <dgm:cxn modelId="{4D95A905-CF64-4FFB-9DAE-1C2C322CD989}" type="presParOf" srcId="{02A719B5-8F1F-4308-B05A-8C79D7719AE1}" destId="{E994AC89-DD20-4046-B770-BDA2B424024F}" srcOrd="6" destOrd="0" presId="urn:microsoft.com/office/officeart/2018/2/layout/IconVerticalSolidList"/>
    <dgm:cxn modelId="{2BDE2CB9-B598-43FD-A84E-2590D20E8665}" type="presParOf" srcId="{E994AC89-DD20-4046-B770-BDA2B424024F}" destId="{98F586E2-682B-4419-9D7C-C0696E352D3B}" srcOrd="0" destOrd="0" presId="urn:microsoft.com/office/officeart/2018/2/layout/IconVerticalSolidList"/>
    <dgm:cxn modelId="{0268D7E4-89BC-4E6B-8010-EB7A844323AE}" type="presParOf" srcId="{E994AC89-DD20-4046-B770-BDA2B424024F}" destId="{84E35833-2B92-43B4-9387-ECBF18B94574}" srcOrd="1" destOrd="0" presId="urn:microsoft.com/office/officeart/2018/2/layout/IconVerticalSolidList"/>
    <dgm:cxn modelId="{A9476AF5-AB37-4734-896C-AC44C8905120}" type="presParOf" srcId="{E994AC89-DD20-4046-B770-BDA2B424024F}" destId="{2DBF462F-04E4-4E6E-A97A-E59221FC67BB}" srcOrd="2" destOrd="0" presId="urn:microsoft.com/office/officeart/2018/2/layout/IconVerticalSolidList"/>
    <dgm:cxn modelId="{AC330E63-9E78-4007-B188-60302AA19AA0}" type="presParOf" srcId="{E994AC89-DD20-4046-B770-BDA2B424024F}" destId="{9AD5B35D-F5D8-4A81-AEAA-5FCC6697272A}" srcOrd="3" destOrd="0" presId="urn:microsoft.com/office/officeart/2018/2/layout/IconVerticalSolidList"/>
    <dgm:cxn modelId="{FDFD8A22-345C-49B9-B7EE-DA4C7FFC5082}" type="presParOf" srcId="{E994AC89-DD20-4046-B770-BDA2B424024F}" destId="{82624B7C-7CFE-48A9-B33A-635C5198648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D854B9-FB30-43B0-9CDB-5DA95F95F8B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6E6B78-AAE3-4075-9D23-A27441C78F53}">
      <dgm:prSet/>
      <dgm:spPr/>
      <dgm:t>
        <a:bodyPr/>
        <a:lstStyle/>
        <a:p>
          <a:r>
            <a:rPr lang="en-US"/>
            <a:t>A static method is a class method which can be called without instantiating.</a:t>
          </a:r>
        </a:p>
      </dgm:t>
    </dgm:pt>
    <dgm:pt modelId="{0D04479B-F8ED-4D03-B850-938CECCCDA1B}" type="parTrans" cxnId="{7423FBEB-3B88-43B4-9CBF-C0E9026F1C31}">
      <dgm:prSet/>
      <dgm:spPr/>
      <dgm:t>
        <a:bodyPr/>
        <a:lstStyle/>
        <a:p>
          <a:endParaRPr lang="en-US"/>
        </a:p>
      </dgm:t>
    </dgm:pt>
    <dgm:pt modelId="{5E6F7AA3-F964-460C-B40D-17B1DC7629C6}" type="sibTrans" cxnId="{7423FBEB-3B88-43B4-9CBF-C0E9026F1C31}">
      <dgm:prSet/>
      <dgm:spPr/>
      <dgm:t>
        <a:bodyPr/>
        <a:lstStyle/>
        <a:p>
          <a:endParaRPr lang="en-US"/>
        </a:p>
      </dgm:t>
    </dgm:pt>
    <dgm:pt modelId="{FC689381-60F2-4A2E-9AF9-AC06BE3B0922}">
      <dgm:prSet/>
      <dgm:spPr/>
      <dgm:t>
        <a:bodyPr/>
        <a:lstStyle/>
        <a:p>
          <a:r>
            <a:rPr lang="en-US"/>
            <a:t>A non-static method is a class method which can be called from instances of the class.</a:t>
          </a:r>
        </a:p>
      </dgm:t>
    </dgm:pt>
    <dgm:pt modelId="{DB85AB17-7607-41D1-93F9-CDEE9BF40FA5}" type="parTrans" cxnId="{B7A07425-901D-4D07-BC4D-EF4E1849D4A4}">
      <dgm:prSet/>
      <dgm:spPr/>
      <dgm:t>
        <a:bodyPr/>
        <a:lstStyle/>
        <a:p>
          <a:endParaRPr lang="en-US"/>
        </a:p>
      </dgm:t>
    </dgm:pt>
    <dgm:pt modelId="{EA6F5FD7-E3BC-4A94-A3E3-C90346A2B0B9}" type="sibTrans" cxnId="{B7A07425-901D-4D07-BC4D-EF4E1849D4A4}">
      <dgm:prSet/>
      <dgm:spPr/>
      <dgm:t>
        <a:bodyPr/>
        <a:lstStyle/>
        <a:p>
          <a:endParaRPr lang="en-US"/>
        </a:p>
      </dgm:t>
    </dgm:pt>
    <dgm:pt modelId="{3504B7D0-A2B1-4B3F-870B-9CD09AD6DB72}" type="pres">
      <dgm:prSet presAssocID="{3DD854B9-FB30-43B0-9CDB-5DA95F95F8B5}" presName="vert0" presStyleCnt="0">
        <dgm:presLayoutVars>
          <dgm:dir/>
          <dgm:animOne val="branch"/>
          <dgm:animLvl val="lvl"/>
        </dgm:presLayoutVars>
      </dgm:prSet>
      <dgm:spPr/>
    </dgm:pt>
    <dgm:pt modelId="{6133E098-8F76-4BC0-90B6-84855CFAD893}" type="pres">
      <dgm:prSet presAssocID="{376E6B78-AAE3-4075-9D23-A27441C78F53}" presName="thickLine" presStyleLbl="alignNode1" presStyleIdx="0" presStyleCnt="2"/>
      <dgm:spPr/>
    </dgm:pt>
    <dgm:pt modelId="{AE94F116-195F-491E-A8F4-30ADAC57C4B5}" type="pres">
      <dgm:prSet presAssocID="{376E6B78-AAE3-4075-9D23-A27441C78F53}" presName="horz1" presStyleCnt="0"/>
      <dgm:spPr/>
    </dgm:pt>
    <dgm:pt modelId="{72581FCE-69F7-40CC-B22B-4837F76CD64E}" type="pres">
      <dgm:prSet presAssocID="{376E6B78-AAE3-4075-9D23-A27441C78F53}" presName="tx1" presStyleLbl="revTx" presStyleIdx="0" presStyleCnt="2"/>
      <dgm:spPr/>
    </dgm:pt>
    <dgm:pt modelId="{547544C8-BFCC-4904-AE11-1CE8DE48D4D6}" type="pres">
      <dgm:prSet presAssocID="{376E6B78-AAE3-4075-9D23-A27441C78F53}" presName="vert1" presStyleCnt="0"/>
      <dgm:spPr/>
    </dgm:pt>
    <dgm:pt modelId="{0DE9D8E6-92BB-4260-92C5-9C13D53F9741}" type="pres">
      <dgm:prSet presAssocID="{FC689381-60F2-4A2E-9AF9-AC06BE3B0922}" presName="thickLine" presStyleLbl="alignNode1" presStyleIdx="1" presStyleCnt="2"/>
      <dgm:spPr/>
    </dgm:pt>
    <dgm:pt modelId="{F471BC71-0341-4E95-A81F-A7F6118EC9F0}" type="pres">
      <dgm:prSet presAssocID="{FC689381-60F2-4A2E-9AF9-AC06BE3B0922}" presName="horz1" presStyleCnt="0"/>
      <dgm:spPr/>
    </dgm:pt>
    <dgm:pt modelId="{58B5C251-F564-45D5-9FDF-4FAEEB585369}" type="pres">
      <dgm:prSet presAssocID="{FC689381-60F2-4A2E-9AF9-AC06BE3B0922}" presName="tx1" presStyleLbl="revTx" presStyleIdx="1" presStyleCnt="2"/>
      <dgm:spPr/>
    </dgm:pt>
    <dgm:pt modelId="{997FEA78-81DE-419B-A206-4A6A9B935A96}" type="pres">
      <dgm:prSet presAssocID="{FC689381-60F2-4A2E-9AF9-AC06BE3B0922}" presName="vert1" presStyleCnt="0"/>
      <dgm:spPr/>
    </dgm:pt>
  </dgm:ptLst>
  <dgm:cxnLst>
    <dgm:cxn modelId="{B7A07425-901D-4D07-BC4D-EF4E1849D4A4}" srcId="{3DD854B9-FB30-43B0-9CDB-5DA95F95F8B5}" destId="{FC689381-60F2-4A2E-9AF9-AC06BE3B0922}" srcOrd="1" destOrd="0" parTransId="{DB85AB17-7607-41D1-93F9-CDEE9BF40FA5}" sibTransId="{EA6F5FD7-E3BC-4A94-A3E3-C90346A2B0B9}"/>
    <dgm:cxn modelId="{09819A86-4AFA-4802-AFC5-6A3B4EA0D2AE}" type="presOf" srcId="{376E6B78-AAE3-4075-9D23-A27441C78F53}" destId="{72581FCE-69F7-40CC-B22B-4837F76CD64E}" srcOrd="0" destOrd="0" presId="urn:microsoft.com/office/officeart/2008/layout/LinedList"/>
    <dgm:cxn modelId="{7049B896-95B4-4BD3-B286-8F60AB8E4A65}" type="presOf" srcId="{FC689381-60F2-4A2E-9AF9-AC06BE3B0922}" destId="{58B5C251-F564-45D5-9FDF-4FAEEB585369}" srcOrd="0" destOrd="0" presId="urn:microsoft.com/office/officeart/2008/layout/LinedList"/>
    <dgm:cxn modelId="{505CADA7-EA74-46D9-94AC-FD4D103F092B}" type="presOf" srcId="{3DD854B9-FB30-43B0-9CDB-5DA95F95F8B5}" destId="{3504B7D0-A2B1-4B3F-870B-9CD09AD6DB72}" srcOrd="0" destOrd="0" presId="urn:microsoft.com/office/officeart/2008/layout/LinedList"/>
    <dgm:cxn modelId="{7423FBEB-3B88-43B4-9CBF-C0E9026F1C31}" srcId="{3DD854B9-FB30-43B0-9CDB-5DA95F95F8B5}" destId="{376E6B78-AAE3-4075-9D23-A27441C78F53}" srcOrd="0" destOrd="0" parTransId="{0D04479B-F8ED-4D03-B850-938CECCCDA1B}" sibTransId="{5E6F7AA3-F964-460C-B40D-17B1DC7629C6}"/>
    <dgm:cxn modelId="{437656F4-6384-4A34-A3AD-67D08DF520EC}" type="presParOf" srcId="{3504B7D0-A2B1-4B3F-870B-9CD09AD6DB72}" destId="{6133E098-8F76-4BC0-90B6-84855CFAD893}" srcOrd="0" destOrd="0" presId="urn:microsoft.com/office/officeart/2008/layout/LinedList"/>
    <dgm:cxn modelId="{ABF19CA0-BF01-4230-846A-F4D85331DE0A}" type="presParOf" srcId="{3504B7D0-A2B1-4B3F-870B-9CD09AD6DB72}" destId="{AE94F116-195F-491E-A8F4-30ADAC57C4B5}" srcOrd="1" destOrd="0" presId="urn:microsoft.com/office/officeart/2008/layout/LinedList"/>
    <dgm:cxn modelId="{06D47C88-38B8-4EFD-BE92-DAC19FFD6084}" type="presParOf" srcId="{AE94F116-195F-491E-A8F4-30ADAC57C4B5}" destId="{72581FCE-69F7-40CC-B22B-4837F76CD64E}" srcOrd="0" destOrd="0" presId="urn:microsoft.com/office/officeart/2008/layout/LinedList"/>
    <dgm:cxn modelId="{C99828BA-F2DE-4D24-9F6A-E78890846429}" type="presParOf" srcId="{AE94F116-195F-491E-A8F4-30ADAC57C4B5}" destId="{547544C8-BFCC-4904-AE11-1CE8DE48D4D6}" srcOrd="1" destOrd="0" presId="urn:microsoft.com/office/officeart/2008/layout/LinedList"/>
    <dgm:cxn modelId="{3E151556-B0C3-48B4-A8E2-CB7AF16A574F}" type="presParOf" srcId="{3504B7D0-A2B1-4B3F-870B-9CD09AD6DB72}" destId="{0DE9D8E6-92BB-4260-92C5-9C13D53F9741}" srcOrd="2" destOrd="0" presId="urn:microsoft.com/office/officeart/2008/layout/LinedList"/>
    <dgm:cxn modelId="{294841F3-F11A-4904-A4F3-090642F32556}" type="presParOf" srcId="{3504B7D0-A2B1-4B3F-870B-9CD09AD6DB72}" destId="{F471BC71-0341-4E95-A81F-A7F6118EC9F0}" srcOrd="3" destOrd="0" presId="urn:microsoft.com/office/officeart/2008/layout/LinedList"/>
    <dgm:cxn modelId="{8ACEBEA4-249C-42A6-A542-87ABBB07E238}" type="presParOf" srcId="{F471BC71-0341-4E95-A81F-A7F6118EC9F0}" destId="{58B5C251-F564-45D5-9FDF-4FAEEB585369}" srcOrd="0" destOrd="0" presId="urn:microsoft.com/office/officeart/2008/layout/LinedList"/>
    <dgm:cxn modelId="{D699B9AD-0FF3-4CB7-90E6-EAED08527BB1}" type="presParOf" srcId="{F471BC71-0341-4E95-A81F-A7F6118EC9F0}" destId="{997FEA78-81DE-419B-A206-4A6A9B935A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2D506-1F82-4124-8DB9-EE6CB3A9E70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E03FE2-3706-4D5F-8922-7E00596C55AE}">
      <dgm:prSet/>
      <dgm:spPr/>
      <dgm:t>
        <a:bodyPr/>
        <a:lstStyle/>
        <a:p>
          <a:r>
            <a:rPr lang="en-US"/>
            <a:t>Shoot</a:t>
          </a:r>
        </a:p>
      </dgm:t>
    </dgm:pt>
    <dgm:pt modelId="{8AB99C4A-497D-47E6-ACD5-0FE2877A0D03}" type="parTrans" cxnId="{858E7BEC-85FC-486B-B18F-4F75C05B669C}">
      <dgm:prSet/>
      <dgm:spPr/>
      <dgm:t>
        <a:bodyPr/>
        <a:lstStyle/>
        <a:p>
          <a:endParaRPr lang="en-US"/>
        </a:p>
      </dgm:t>
    </dgm:pt>
    <dgm:pt modelId="{799B2BAC-83C1-4BAE-9F70-039CA9B4B6DB}" type="sibTrans" cxnId="{858E7BEC-85FC-486B-B18F-4F75C05B669C}">
      <dgm:prSet/>
      <dgm:spPr/>
      <dgm:t>
        <a:bodyPr/>
        <a:lstStyle/>
        <a:p>
          <a:endParaRPr lang="en-US"/>
        </a:p>
      </dgm:t>
    </dgm:pt>
    <dgm:pt modelId="{6908BE00-8B96-4CB4-9E1A-17AFF2F512CD}">
      <dgm:prSet/>
      <dgm:spPr/>
      <dgm:t>
        <a:bodyPr/>
        <a:lstStyle/>
        <a:p>
          <a:r>
            <a:rPr lang="en-US"/>
            <a:t>Shoot a ray at the center of the pixel.</a:t>
          </a:r>
        </a:p>
      </dgm:t>
    </dgm:pt>
    <dgm:pt modelId="{F3947CAF-33A0-4CB6-9D78-4029AAC2E6BC}" type="parTrans" cxnId="{C8FCEF76-8822-4994-8A59-13DA6A2058EB}">
      <dgm:prSet/>
      <dgm:spPr/>
      <dgm:t>
        <a:bodyPr/>
        <a:lstStyle/>
        <a:p>
          <a:endParaRPr lang="en-US"/>
        </a:p>
      </dgm:t>
    </dgm:pt>
    <dgm:pt modelId="{B5190778-67D9-4D06-B695-01B36117A065}" type="sibTrans" cxnId="{C8FCEF76-8822-4994-8A59-13DA6A2058EB}">
      <dgm:prSet/>
      <dgm:spPr/>
      <dgm:t>
        <a:bodyPr/>
        <a:lstStyle/>
        <a:p>
          <a:endParaRPr lang="en-US"/>
        </a:p>
      </dgm:t>
    </dgm:pt>
    <dgm:pt modelId="{72CB8CA8-201D-4B2C-B211-99EBE126F888}">
      <dgm:prSet/>
      <dgm:spPr/>
      <dgm:t>
        <a:bodyPr/>
        <a:lstStyle/>
        <a:p>
          <a:r>
            <a:rPr lang="en-US"/>
            <a:t>get_center_ray()</a:t>
          </a:r>
        </a:p>
      </dgm:t>
    </dgm:pt>
    <dgm:pt modelId="{37DCDEC3-E419-4760-BA78-DA167AD98BBC}" type="parTrans" cxnId="{29667436-3381-47E1-9730-487751F7F058}">
      <dgm:prSet/>
      <dgm:spPr/>
      <dgm:t>
        <a:bodyPr/>
        <a:lstStyle/>
        <a:p>
          <a:endParaRPr lang="en-US"/>
        </a:p>
      </dgm:t>
    </dgm:pt>
    <dgm:pt modelId="{3AF8F7E2-CBD3-4E3F-AB7F-8988745E7859}" type="sibTrans" cxnId="{29667436-3381-47E1-9730-487751F7F058}">
      <dgm:prSet/>
      <dgm:spPr/>
      <dgm:t>
        <a:bodyPr/>
        <a:lstStyle/>
        <a:p>
          <a:endParaRPr lang="en-US"/>
        </a:p>
      </dgm:t>
    </dgm:pt>
    <dgm:pt modelId="{EF824C1D-F935-4F7C-9B30-A10AAAD08C8A}">
      <dgm:prSet/>
      <dgm:spPr/>
      <dgm:t>
        <a:bodyPr/>
        <a:lstStyle/>
        <a:p>
          <a:r>
            <a:rPr lang="en-US"/>
            <a:t>Shoot</a:t>
          </a:r>
        </a:p>
      </dgm:t>
    </dgm:pt>
    <dgm:pt modelId="{9272B4ED-E78D-4668-8DB8-F0A3FE5D8699}" type="parTrans" cxnId="{8DF60484-C4F9-4C1B-9DEF-9163799D1A39}">
      <dgm:prSet/>
      <dgm:spPr/>
      <dgm:t>
        <a:bodyPr/>
        <a:lstStyle/>
        <a:p>
          <a:endParaRPr lang="en-US"/>
        </a:p>
      </dgm:t>
    </dgm:pt>
    <dgm:pt modelId="{18E399A8-7C08-48BB-9125-20DBBA942324}" type="sibTrans" cxnId="{8DF60484-C4F9-4C1B-9DEF-9163799D1A39}">
      <dgm:prSet/>
      <dgm:spPr/>
      <dgm:t>
        <a:bodyPr/>
        <a:lstStyle/>
        <a:p>
          <a:endParaRPr lang="en-US"/>
        </a:p>
      </dgm:t>
    </dgm:pt>
    <dgm:pt modelId="{7A6BC641-B080-4944-B67F-81A9CB10209E}">
      <dgm:prSet/>
      <dgm:spPr/>
      <dgm:t>
        <a:bodyPr/>
        <a:lstStyle/>
        <a:p>
          <a:r>
            <a:rPr lang="en-US"/>
            <a:t>Shoot a ray at a random location inside the pixel.</a:t>
          </a:r>
        </a:p>
      </dgm:t>
    </dgm:pt>
    <dgm:pt modelId="{6AFD01A9-57D0-480E-B70D-59803EF52EA3}" type="parTrans" cxnId="{DB2CE8E9-6AEA-4BCC-97C0-832EAB4C716E}">
      <dgm:prSet/>
      <dgm:spPr/>
      <dgm:t>
        <a:bodyPr/>
        <a:lstStyle/>
        <a:p>
          <a:endParaRPr lang="en-US"/>
        </a:p>
      </dgm:t>
    </dgm:pt>
    <dgm:pt modelId="{338CD8E9-55BE-4829-80B3-3A5183B59A2B}" type="sibTrans" cxnId="{DB2CE8E9-6AEA-4BCC-97C0-832EAB4C716E}">
      <dgm:prSet/>
      <dgm:spPr/>
      <dgm:t>
        <a:bodyPr/>
        <a:lstStyle/>
        <a:p>
          <a:endParaRPr lang="en-US"/>
        </a:p>
      </dgm:t>
    </dgm:pt>
    <dgm:pt modelId="{22B70792-0693-4348-8EE5-50CD603C6484}">
      <dgm:prSet/>
      <dgm:spPr/>
      <dgm:t>
        <a:bodyPr/>
        <a:lstStyle/>
        <a:p>
          <a:r>
            <a:rPr lang="en-US"/>
            <a:t>get_ray()</a:t>
          </a:r>
        </a:p>
      </dgm:t>
    </dgm:pt>
    <dgm:pt modelId="{A27C19D4-9351-4ED8-A041-9802D4960287}" type="parTrans" cxnId="{4C257480-9385-4A6D-9239-5B5ACC6D200D}">
      <dgm:prSet/>
      <dgm:spPr/>
      <dgm:t>
        <a:bodyPr/>
        <a:lstStyle/>
        <a:p>
          <a:endParaRPr lang="en-US"/>
        </a:p>
      </dgm:t>
    </dgm:pt>
    <dgm:pt modelId="{2423957E-BA37-4EB3-8224-7D25CC5FB463}" type="sibTrans" cxnId="{4C257480-9385-4A6D-9239-5B5ACC6D200D}">
      <dgm:prSet/>
      <dgm:spPr/>
      <dgm:t>
        <a:bodyPr/>
        <a:lstStyle/>
        <a:p>
          <a:endParaRPr lang="en-US"/>
        </a:p>
      </dgm:t>
    </dgm:pt>
    <dgm:pt modelId="{1437EA97-DFBC-483F-B0B8-136A1AF9B5FE}" type="pres">
      <dgm:prSet presAssocID="{BAA2D506-1F82-4124-8DB9-EE6CB3A9E701}" presName="Name0" presStyleCnt="0">
        <dgm:presLayoutVars>
          <dgm:dir/>
          <dgm:animLvl val="lvl"/>
          <dgm:resizeHandles val="exact"/>
        </dgm:presLayoutVars>
      </dgm:prSet>
      <dgm:spPr/>
    </dgm:pt>
    <dgm:pt modelId="{D9248B29-8B4A-4F07-8F2E-FE7295635628}" type="pres">
      <dgm:prSet presAssocID="{FEE03FE2-3706-4D5F-8922-7E00596C55AE}" presName="linNode" presStyleCnt="0"/>
      <dgm:spPr/>
    </dgm:pt>
    <dgm:pt modelId="{FAF7B2F8-5E54-4F04-8130-96296ABD6219}" type="pres">
      <dgm:prSet presAssocID="{FEE03FE2-3706-4D5F-8922-7E00596C55AE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D57CCBB-523F-4A5D-A45F-863192BCA288}" type="pres">
      <dgm:prSet presAssocID="{FEE03FE2-3706-4D5F-8922-7E00596C55AE}" presName="descendantText" presStyleLbl="alignAccFollowNode1" presStyleIdx="0" presStyleCnt="2">
        <dgm:presLayoutVars>
          <dgm:bulletEnabled/>
        </dgm:presLayoutVars>
      </dgm:prSet>
      <dgm:spPr/>
    </dgm:pt>
    <dgm:pt modelId="{57F9C2FB-3D25-4DEE-B3C1-EB0924AF5460}" type="pres">
      <dgm:prSet presAssocID="{799B2BAC-83C1-4BAE-9F70-039CA9B4B6DB}" presName="sp" presStyleCnt="0"/>
      <dgm:spPr/>
    </dgm:pt>
    <dgm:pt modelId="{1E70A47B-30F5-4133-9B9F-7186BE424BDE}" type="pres">
      <dgm:prSet presAssocID="{EF824C1D-F935-4F7C-9B30-A10AAAD08C8A}" presName="linNode" presStyleCnt="0"/>
      <dgm:spPr/>
    </dgm:pt>
    <dgm:pt modelId="{F4CD1F11-2861-4ED9-8074-A5B37ECEC798}" type="pres">
      <dgm:prSet presAssocID="{EF824C1D-F935-4F7C-9B30-A10AAAD08C8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058C5AF-0EE5-41E6-82CC-8D6E90B262F1}" type="pres">
      <dgm:prSet presAssocID="{EF824C1D-F935-4F7C-9B30-A10AAAD08C8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D89FDA2A-E0FB-4AAE-8299-EFDC74CCF6C2}" type="presOf" srcId="{6908BE00-8B96-4CB4-9E1A-17AFF2F512CD}" destId="{4D57CCBB-523F-4A5D-A45F-863192BCA288}" srcOrd="0" destOrd="0" presId="urn:microsoft.com/office/officeart/2016/7/layout/VerticalSolidActionList"/>
    <dgm:cxn modelId="{29667436-3381-47E1-9730-487751F7F058}" srcId="{6908BE00-8B96-4CB4-9E1A-17AFF2F512CD}" destId="{72CB8CA8-201D-4B2C-B211-99EBE126F888}" srcOrd="0" destOrd="0" parTransId="{37DCDEC3-E419-4760-BA78-DA167AD98BBC}" sibTransId="{3AF8F7E2-CBD3-4E3F-AB7F-8988745E7859}"/>
    <dgm:cxn modelId="{89A6783A-721A-4D58-90B8-6225C697AFA0}" type="presOf" srcId="{BAA2D506-1F82-4124-8DB9-EE6CB3A9E701}" destId="{1437EA97-DFBC-483F-B0B8-136A1AF9B5FE}" srcOrd="0" destOrd="0" presId="urn:microsoft.com/office/officeart/2016/7/layout/VerticalSolidActionList"/>
    <dgm:cxn modelId="{CD6CAD5B-5DE9-4690-94DF-A396C090401D}" type="presOf" srcId="{EF824C1D-F935-4F7C-9B30-A10AAAD08C8A}" destId="{F4CD1F11-2861-4ED9-8074-A5B37ECEC798}" srcOrd="0" destOrd="0" presId="urn:microsoft.com/office/officeart/2016/7/layout/VerticalSolidActionList"/>
    <dgm:cxn modelId="{C8FCEF76-8822-4994-8A59-13DA6A2058EB}" srcId="{FEE03FE2-3706-4D5F-8922-7E00596C55AE}" destId="{6908BE00-8B96-4CB4-9E1A-17AFF2F512CD}" srcOrd="0" destOrd="0" parTransId="{F3947CAF-33A0-4CB6-9D78-4029AAC2E6BC}" sibTransId="{B5190778-67D9-4D06-B695-01B36117A065}"/>
    <dgm:cxn modelId="{4C257480-9385-4A6D-9239-5B5ACC6D200D}" srcId="{7A6BC641-B080-4944-B67F-81A9CB10209E}" destId="{22B70792-0693-4348-8EE5-50CD603C6484}" srcOrd="0" destOrd="0" parTransId="{A27C19D4-9351-4ED8-A041-9802D4960287}" sibTransId="{2423957E-BA37-4EB3-8224-7D25CC5FB463}"/>
    <dgm:cxn modelId="{8DF60484-C4F9-4C1B-9DEF-9163799D1A39}" srcId="{BAA2D506-1F82-4124-8DB9-EE6CB3A9E701}" destId="{EF824C1D-F935-4F7C-9B30-A10AAAD08C8A}" srcOrd="1" destOrd="0" parTransId="{9272B4ED-E78D-4668-8DB8-F0A3FE5D8699}" sibTransId="{18E399A8-7C08-48BB-9125-20DBBA942324}"/>
    <dgm:cxn modelId="{10F18A98-8716-4D32-BA4E-B51ECE267647}" type="presOf" srcId="{72CB8CA8-201D-4B2C-B211-99EBE126F888}" destId="{4D57CCBB-523F-4A5D-A45F-863192BCA288}" srcOrd="0" destOrd="1" presId="urn:microsoft.com/office/officeart/2016/7/layout/VerticalSolidActionList"/>
    <dgm:cxn modelId="{CC5454AC-EDEC-4B9F-BCDF-BCD9C5380869}" type="presOf" srcId="{7A6BC641-B080-4944-B67F-81A9CB10209E}" destId="{0058C5AF-0EE5-41E6-82CC-8D6E90B262F1}" srcOrd="0" destOrd="0" presId="urn:microsoft.com/office/officeart/2016/7/layout/VerticalSolidActionList"/>
    <dgm:cxn modelId="{8E6323E3-6D15-45DA-B69D-8ABDA3DC22FF}" type="presOf" srcId="{FEE03FE2-3706-4D5F-8922-7E00596C55AE}" destId="{FAF7B2F8-5E54-4F04-8130-96296ABD6219}" srcOrd="0" destOrd="0" presId="urn:microsoft.com/office/officeart/2016/7/layout/VerticalSolidActionList"/>
    <dgm:cxn modelId="{DB2CE8E9-6AEA-4BCC-97C0-832EAB4C716E}" srcId="{EF824C1D-F935-4F7C-9B30-A10AAAD08C8A}" destId="{7A6BC641-B080-4944-B67F-81A9CB10209E}" srcOrd="0" destOrd="0" parTransId="{6AFD01A9-57D0-480E-B70D-59803EF52EA3}" sibTransId="{338CD8E9-55BE-4829-80B3-3A5183B59A2B}"/>
    <dgm:cxn modelId="{858E7BEC-85FC-486B-B18F-4F75C05B669C}" srcId="{BAA2D506-1F82-4124-8DB9-EE6CB3A9E701}" destId="{FEE03FE2-3706-4D5F-8922-7E00596C55AE}" srcOrd="0" destOrd="0" parTransId="{8AB99C4A-497D-47E6-ACD5-0FE2877A0D03}" sibTransId="{799B2BAC-83C1-4BAE-9F70-039CA9B4B6DB}"/>
    <dgm:cxn modelId="{9666B1EE-1032-41D2-8715-5E22514571D9}" type="presOf" srcId="{22B70792-0693-4348-8EE5-50CD603C6484}" destId="{0058C5AF-0EE5-41E6-82CC-8D6E90B262F1}" srcOrd="0" destOrd="1" presId="urn:microsoft.com/office/officeart/2016/7/layout/VerticalSolidActionList"/>
    <dgm:cxn modelId="{827535C5-43AE-404C-97D6-B86E5899BF51}" type="presParOf" srcId="{1437EA97-DFBC-483F-B0B8-136A1AF9B5FE}" destId="{D9248B29-8B4A-4F07-8F2E-FE7295635628}" srcOrd="0" destOrd="0" presId="urn:microsoft.com/office/officeart/2016/7/layout/VerticalSolidActionList"/>
    <dgm:cxn modelId="{AB5514E8-FCD0-41DE-954F-4163CE461138}" type="presParOf" srcId="{D9248B29-8B4A-4F07-8F2E-FE7295635628}" destId="{FAF7B2F8-5E54-4F04-8130-96296ABD6219}" srcOrd="0" destOrd="0" presId="urn:microsoft.com/office/officeart/2016/7/layout/VerticalSolidActionList"/>
    <dgm:cxn modelId="{CBB1E251-BE81-4BE6-B418-4723D95D5AFF}" type="presParOf" srcId="{D9248B29-8B4A-4F07-8F2E-FE7295635628}" destId="{4D57CCBB-523F-4A5D-A45F-863192BCA288}" srcOrd="1" destOrd="0" presId="urn:microsoft.com/office/officeart/2016/7/layout/VerticalSolidActionList"/>
    <dgm:cxn modelId="{94596C06-8EC5-4B93-B05F-40767414B527}" type="presParOf" srcId="{1437EA97-DFBC-483F-B0B8-136A1AF9B5FE}" destId="{57F9C2FB-3D25-4DEE-B3C1-EB0924AF5460}" srcOrd="1" destOrd="0" presId="urn:microsoft.com/office/officeart/2016/7/layout/VerticalSolidActionList"/>
    <dgm:cxn modelId="{9E0D8132-3042-4DE6-B82F-E740CC624C60}" type="presParOf" srcId="{1437EA97-DFBC-483F-B0B8-136A1AF9B5FE}" destId="{1E70A47B-30F5-4133-9B9F-7186BE424BDE}" srcOrd="2" destOrd="0" presId="urn:microsoft.com/office/officeart/2016/7/layout/VerticalSolidActionList"/>
    <dgm:cxn modelId="{2EE693BC-132A-4B9B-A8EB-63CCF95D06F4}" type="presParOf" srcId="{1E70A47B-30F5-4133-9B9F-7186BE424BDE}" destId="{F4CD1F11-2861-4ED9-8074-A5B37ECEC798}" srcOrd="0" destOrd="0" presId="urn:microsoft.com/office/officeart/2016/7/layout/VerticalSolidActionList"/>
    <dgm:cxn modelId="{2588EBDD-FE50-47E5-9CDA-0DE622BF7805}" type="presParOf" srcId="{1E70A47B-30F5-4133-9B9F-7186BE424BDE}" destId="{0058C5AF-0EE5-41E6-82CC-8D6E90B262F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18406-496C-4C0B-930E-509BC41D61D4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72D8A-C10E-4145-B887-5B3A36ED8BC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Camera and Lens classes</a:t>
          </a:r>
        </a:p>
      </dsp:txBody>
      <dsp:txXfrm>
        <a:off x="0" y="2703"/>
        <a:ext cx="6900512" cy="1843578"/>
      </dsp:txXfrm>
    </dsp:sp>
    <dsp:sp modelId="{971321E3-C32E-439D-8866-67EAA78EBB0F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79D1-773D-4FAF-9EF9-512A8299E3BA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Ray class</a:t>
          </a:r>
        </a:p>
      </dsp:txBody>
      <dsp:txXfrm>
        <a:off x="0" y="1846281"/>
        <a:ext cx="6900512" cy="1843578"/>
      </dsp:txXfrm>
    </dsp:sp>
    <dsp:sp modelId="{FF1120E6-7275-4B7E-8BD0-8D927516B870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F484F-CD37-4714-AC1E-5A5EA117EF4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Utility class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DAA50-7E70-4850-9881-1667C9D494B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3DA36-8103-4439-BBE5-FAA6FEC24835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0BF9D-D3B1-4FB2-B635-F843F09036AA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Vector class </a:t>
          </a:r>
        </a:p>
      </dsp:txBody>
      <dsp:txXfrm>
        <a:off x="1057183" y="1805"/>
        <a:ext cx="4732020" cy="915310"/>
      </dsp:txXfrm>
    </dsp:sp>
    <dsp:sp modelId="{760CCECD-94AE-461F-9378-6E84CD63F7E5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cartesian coordinates</a:t>
          </a:r>
        </a:p>
      </dsp:txBody>
      <dsp:txXfrm>
        <a:off x="5789203" y="1805"/>
        <a:ext cx="4726396" cy="915310"/>
      </dsp:txXfrm>
    </dsp:sp>
    <dsp:sp modelId="{731FA925-1A55-4B80-9AEC-0CD0A44EC61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6B739-EEE3-4B80-B11D-3568EC3CA9D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375A1-531A-4BB7-8EB1-330F7CA845D6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Color class</a:t>
          </a:r>
        </a:p>
      </dsp:txBody>
      <dsp:txXfrm>
        <a:off x="1057183" y="1145944"/>
        <a:ext cx="4732020" cy="915310"/>
      </dsp:txXfrm>
    </dsp:sp>
    <dsp:sp modelId="{ED78FA6C-0404-48B5-B284-EC9270B0B1F3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color spectrum (RGB or multi spectrum)</a:t>
          </a:r>
        </a:p>
      </dsp:txBody>
      <dsp:txXfrm>
        <a:off x="5789203" y="1145944"/>
        <a:ext cx="4726396" cy="915310"/>
      </dsp:txXfrm>
    </dsp:sp>
    <dsp:sp modelId="{21246D91-CE1E-499D-A5F4-65FDF1F25A2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937B5-D619-464A-BEB2-296452DFE64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B6D3F-0F0B-406E-BF98-7C96D1490714}">
      <dsp:nvSpPr>
        <dsp:cNvPr id="0" name=""/>
        <dsp:cNvSpPr/>
      </dsp:nvSpPr>
      <dsp:spPr>
        <a:xfrm>
          <a:off x="1057183" y="2290082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Interval class</a:t>
          </a:r>
        </a:p>
      </dsp:txBody>
      <dsp:txXfrm>
        <a:off x="1057183" y="2290082"/>
        <a:ext cx="4732020" cy="915310"/>
      </dsp:txXfrm>
    </dsp:sp>
    <dsp:sp modelId="{D1E49212-0336-49F8-B486-8B75040C02C7}">
      <dsp:nvSpPr>
        <dsp:cNvPr id="0" name=""/>
        <dsp:cNvSpPr/>
      </dsp:nvSpPr>
      <dsp:spPr>
        <a:xfrm>
          <a:off x="5789203" y="2290082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Handle a value in a specified range.</a:t>
          </a:r>
        </a:p>
      </dsp:txBody>
      <dsp:txXfrm>
        <a:off x="5789203" y="2290082"/>
        <a:ext cx="4726396" cy="915310"/>
      </dsp:txXfrm>
    </dsp:sp>
    <dsp:sp modelId="{98F586E2-682B-4419-9D7C-C0696E352D3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35833-2B92-43B4-9387-ECBF18B9457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5B35D-F5D8-4A81-AEAA-5FCC6697272A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Hit info class</a:t>
          </a:r>
        </a:p>
      </dsp:txBody>
      <dsp:txXfrm>
        <a:off x="1057183" y="3434221"/>
        <a:ext cx="4732020" cy="915310"/>
      </dsp:txXfrm>
    </dsp:sp>
    <dsp:sp modelId="{82624B7C-7CFE-48A9-B33A-635C51986487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Keep information of the ray intersection.</a:t>
          </a:r>
        </a:p>
      </dsp:txBody>
      <dsp:txXfrm>
        <a:off x="5789203" y="3434221"/>
        <a:ext cx="472639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3E098-8F76-4BC0-90B6-84855CFAD893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81FCE-69F7-40CC-B22B-4837F76CD64E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 static method is a class method which can be called without instantiating.</a:t>
          </a:r>
        </a:p>
      </dsp:txBody>
      <dsp:txXfrm>
        <a:off x="0" y="0"/>
        <a:ext cx="6900512" cy="2768070"/>
      </dsp:txXfrm>
    </dsp:sp>
    <dsp:sp modelId="{0DE9D8E6-92BB-4260-92C5-9C13D53F974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5C251-F564-45D5-9FDF-4FAEEB585369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 non-static method is a class method which can be called from instances of the class.</a:t>
          </a:r>
        </a:p>
      </dsp:txBody>
      <dsp:txXfrm>
        <a:off x="0" y="2768070"/>
        <a:ext cx="6900512" cy="2768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CCBB-523F-4A5D-A45F-863192BCA288}">
      <dsp:nvSpPr>
        <dsp:cNvPr id="0" name=""/>
        <dsp:cNvSpPr/>
      </dsp:nvSpPr>
      <dsp:spPr>
        <a:xfrm>
          <a:off x="2103120" y="382"/>
          <a:ext cx="8412480" cy="21119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6430" rIns="163225" bIns="53643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Shoot a ray at the center of the pixel.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get_center_ray()</a:t>
          </a:r>
        </a:p>
      </dsp:txBody>
      <dsp:txXfrm>
        <a:off x="2103120" y="382"/>
        <a:ext cx="8412480" cy="2111928"/>
      </dsp:txXfrm>
    </dsp:sp>
    <dsp:sp modelId="{FAF7B2F8-5E54-4F04-8130-96296ABD6219}">
      <dsp:nvSpPr>
        <dsp:cNvPr id="0" name=""/>
        <dsp:cNvSpPr/>
      </dsp:nvSpPr>
      <dsp:spPr>
        <a:xfrm>
          <a:off x="0" y="382"/>
          <a:ext cx="2103120" cy="211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Shoot</a:t>
          </a:r>
        </a:p>
      </dsp:txBody>
      <dsp:txXfrm>
        <a:off x="0" y="382"/>
        <a:ext cx="2103120" cy="2111928"/>
      </dsp:txXfrm>
    </dsp:sp>
    <dsp:sp modelId="{0058C5AF-0EE5-41E6-82CC-8D6E90B262F1}">
      <dsp:nvSpPr>
        <dsp:cNvPr id="0" name=""/>
        <dsp:cNvSpPr/>
      </dsp:nvSpPr>
      <dsp:spPr>
        <a:xfrm>
          <a:off x="2103120" y="2239026"/>
          <a:ext cx="8412480" cy="211192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536430" rIns="163225" bIns="53643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Shoot a ray at a random location inside the pixel.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get_ray()</a:t>
          </a:r>
        </a:p>
      </dsp:txBody>
      <dsp:txXfrm>
        <a:off x="2103120" y="2239026"/>
        <a:ext cx="8412480" cy="2111928"/>
      </dsp:txXfrm>
    </dsp:sp>
    <dsp:sp modelId="{F4CD1F11-2861-4ED9-8074-A5B37ECEC798}">
      <dsp:nvSpPr>
        <dsp:cNvPr id="0" name=""/>
        <dsp:cNvSpPr/>
      </dsp:nvSpPr>
      <dsp:spPr>
        <a:xfrm>
          <a:off x="0" y="2239026"/>
          <a:ext cx="2103120" cy="21119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Shoot</a:t>
          </a:r>
        </a:p>
      </dsp:txBody>
      <dsp:txXfrm>
        <a:off x="0" y="2239026"/>
        <a:ext cx="2103120" cy="21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Pillow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60CCE05F-3B16-DF00-B4A7-1FB454CE7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769" y="991261"/>
            <a:ext cx="8055979" cy="30182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Ray Tracing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</a:t>
            </a:r>
            <a:b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Entertainment Industry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C13D3D3-2D58-C6FE-ABBD-197FA9780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899" y="4009483"/>
            <a:ext cx="5709721" cy="24308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Tanaboon Tongbuasirilai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Dept. Computer Science</a:t>
            </a:r>
          </a:p>
          <a:p>
            <a:r>
              <a:rPr lang="en-US" sz="2000" dirty="0" err="1">
                <a:solidFill>
                  <a:schemeClr val="tx2"/>
                </a:solidFill>
              </a:rPr>
              <a:t>Kasetsart</a:t>
            </a:r>
            <a:r>
              <a:rPr lang="en-US" sz="2000" dirty="0">
                <a:solidFill>
                  <a:schemeClr val="tx2"/>
                </a:solidFill>
              </a:rPr>
              <a:t> University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Week 3</a:t>
            </a:r>
          </a:p>
          <a:p>
            <a:r>
              <a:rPr lang="en-US" sz="2000" dirty="0">
                <a:solidFill>
                  <a:schemeClr val="tx2"/>
                </a:solidFill>
              </a:rPr>
              <a:t>Image formation and rays</a:t>
            </a:r>
          </a:p>
        </p:txBody>
      </p:sp>
    </p:spTree>
    <p:extLst>
      <p:ext uri="{BB962C8B-B14F-4D97-AF65-F5344CB8AC3E}">
        <p14:creationId xmlns:p14="http://schemas.microsoft.com/office/powerpoint/2010/main" val="314424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E42AE-38B0-56A2-A572-5C4E3D10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Color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E99B-C116-F0C3-F228-CC5D6C6B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Vec3 as a base (parent) class</a:t>
            </a:r>
          </a:p>
          <a:p>
            <a:r>
              <a:rPr lang="en-US" sz="2200">
                <a:cs typeface="Calibri"/>
              </a:rPr>
              <a:t>Color is a child class of Vec3</a:t>
            </a:r>
          </a:p>
          <a:p>
            <a:r>
              <a:rPr lang="en-US" sz="2200">
                <a:cs typeface="Calibri"/>
              </a:rPr>
              <a:t>Attributes </a:t>
            </a:r>
          </a:p>
          <a:p>
            <a:pPr lvl="1"/>
            <a:r>
              <a:rPr lang="en-US" sz="2200">
                <a:cs typeface="Calibri"/>
              </a:rPr>
              <a:t>Array e[3] (derived from Vec3)</a:t>
            </a:r>
          </a:p>
          <a:p>
            <a:r>
              <a:rPr lang="en-US" sz="2200">
                <a:cs typeface="Calibri"/>
              </a:rPr>
              <a:t>Methods</a:t>
            </a:r>
          </a:p>
          <a:p>
            <a:pPr lvl="1"/>
            <a:r>
              <a:rPr lang="en-US" sz="2200">
                <a:cs typeface="Calibri"/>
              </a:rPr>
              <a:t>RGB color : r(), g(), b()</a:t>
            </a:r>
          </a:p>
          <a:p>
            <a:pPr lvl="1"/>
            <a:r>
              <a:rPr lang="en-US" sz="2200">
                <a:cs typeface="Calibri"/>
              </a:rPr>
              <a:t>Binary operations : + - * /</a:t>
            </a:r>
          </a:p>
          <a:p>
            <a:pPr lvl="1"/>
            <a:r>
              <a:rPr lang="en-US" sz="2200">
                <a:cs typeface="Calibri"/>
              </a:rPr>
              <a:t>Unary operation : negation</a:t>
            </a:r>
          </a:p>
          <a:p>
            <a:pPr lvl="1"/>
            <a:r>
              <a:rPr lang="en-US" sz="2200">
                <a:cs typeface="Calibri"/>
              </a:rPr>
              <a:t>Conversion : ex. [0,1) --&gt; [0, 255]</a:t>
            </a:r>
          </a:p>
          <a:p>
            <a:pPr lvl="1"/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2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B3831-EA9C-65C2-823B-56B9C9A0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Interval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EF9808-AAE8-34A2-B338-554A6AFC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Limit any arbitrary scalar value in the range.</a:t>
            </a:r>
          </a:p>
          <a:p>
            <a:r>
              <a:rPr lang="en-US" sz="2200">
                <a:cs typeface="Calibri"/>
              </a:rPr>
              <a:t>Attributes</a:t>
            </a:r>
          </a:p>
          <a:p>
            <a:pPr lvl="1"/>
            <a:r>
              <a:rPr lang="en-US" sz="2200">
                <a:cs typeface="Calibri"/>
              </a:rPr>
              <a:t>Min value</a:t>
            </a:r>
          </a:p>
          <a:p>
            <a:pPr lvl="1"/>
            <a:r>
              <a:rPr lang="en-US" sz="2200">
                <a:cs typeface="Calibri"/>
              </a:rPr>
              <a:t>Max value</a:t>
            </a:r>
          </a:p>
          <a:p>
            <a:r>
              <a:rPr lang="en-US" sz="2200">
                <a:cs typeface="Calibri"/>
              </a:rPr>
              <a:t>Methods</a:t>
            </a:r>
          </a:p>
          <a:p>
            <a:pPr lvl="1"/>
            <a:r>
              <a:rPr lang="en-US" sz="2200">
                <a:cs typeface="Calibri"/>
              </a:rPr>
              <a:t>Is the value inside ?</a:t>
            </a:r>
          </a:p>
          <a:p>
            <a:pPr lvl="1"/>
            <a:r>
              <a:rPr lang="en-US" sz="2200">
                <a:cs typeface="Calibri"/>
              </a:rPr>
              <a:t>Is the value bounded ?</a:t>
            </a:r>
          </a:p>
          <a:p>
            <a:pPr lvl="1"/>
            <a:r>
              <a:rPr lang="en-US" sz="2200">
                <a:cs typeface="Calibri"/>
              </a:rPr>
              <a:t>Is the value near zero ?</a:t>
            </a:r>
          </a:p>
          <a:p>
            <a:pPr lvl="1"/>
            <a:r>
              <a:rPr lang="en-US" sz="2200">
                <a:cs typeface="Calibri"/>
              </a:rPr>
              <a:t>Clamping the value</a:t>
            </a:r>
          </a:p>
          <a:p>
            <a:pPr lvl="1"/>
            <a:r>
              <a:rPr lang="en-US" sz="2200">
                <a:cs typeface="Calibri"/>
              </a:rPr>
              <a:t>Empty interval</a:t>
            </a:r>
          </a:p>
          <a:p>
            <a:pPr lvl="1"/>
            <a:r>
              <a:rPr lang="en-US" sz="2200">
                <a:cs typeface="Calibri"/>
              </a:rPr>
              <a:t>Unlimited interval</a:t>
            </a:r>
          </a:p>
          <a:p>
            <a:pPr lvl="1"/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976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B7497-D91F-4972-5AF0-B808C9B8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Hit info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62EE-508F-32F2-5851-C9149C4D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Point of intersection.</a:t>
            </a:r>
          </a:p>
          <a:p>
            <a:r>
              <a:rPr lang="en-US" sz="2000">
                <a:cs typeface="Calibri"/>
              </a:rPr>
              <a:t>When the intersected ray hits.</a:t>
            </a:r>
          </a:p>
          <a:p>
            <a:r>
              <a:rPr lang="en-US" sz="2000">
                <a:cs typeface="Calibri"/>
              </a:rPr>
              <a:t>Surface normal at the intersection point.</a:t>
            </a:r>
          </a:p>
          <a:p>
            <a:r>
              <a:rPr lang="en-US" sz="2000">
                <a:cs typeface="Calibri"/>
              </a:rPr>
              <a:t>What material is hit.</a:t>
            </a:r>
          </a:p>
          <a:p>
            <a:r>
              <a:rPr lang="en-US" sz="2000">
                <a:cs typeface="Calibri"/>
              </a:rPr>
              <a:t>Is it front face or back face ?</a:t>
            </a:r>
          </a:p>
        </p:txBody>
      </p:sp>
      <p:pic>
        <p:nvPicPr>
          <p:cNvPr id="5" name="Picture 4" descr="A diagram of a ray&#10;&#10;Description automatically generated">
            <a:extLst>
              <a:ext uri="{FF2B5EF4-FFF2-40B4-BE49-F238E27FC236}">
                <a16:creationId xmlns:a16="http://schemas.microsoft.com/office/drawing/2014/main" id="{E3AF97A4-C167-2E97-0E85-E8780FB6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41" y="1901868"/>
            <a:ext cx="7551132" cy="3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9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DC7B3-25B5-8A04-6DB3-47F6A477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Static method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8B34C7-9B04-F444-3B1E-1012F5909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0461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21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31532-D0F0-3145-2BBE-348716CD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Image writer (python)</a:t>
            </a:r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A9F1-590E-F62A-7439-47A6AF87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Python imaging library (PIL)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https://pypi.org/project/Pillow/</a:t>
            </a:r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alibri" panose="020F0502020204030204"/>
                <a:ea typeface="+mn-lt"/>
                <a:cs typeface="+mn-lt"/>
              </a:rPr>
              <a:t>Example (python)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ea typeface="+mn-lt"/>
                <a:cs typeface="+mn-lt"/>
              </a:rPr>
              <a:t>from PIL import Image as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im</a:t>
            </a: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nsolas"/>
                <a:ea typeface="+mn-lt"/>
                <a:cs typeface="+mn-lt"/>
              </a:rPr>
              <a:t>png_film</a:t>
            </a:r>
            <a:r>
              <a:rPr lang="en-US" sz="1800" dirty="0">
                <a:latin typeface="Consolas"/>
                <a:ea typeface="+mn-lt"/>
                <a:cs typeface="+mn-lt"/>
              </a:rPr>
              <a:t>[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y,x,color</a:t>
            </a:r>
            <a:r>
              <a:rPr lang="en-US" sz="1800" dirty="0">
                <a:latin typeface="Consolas"/>
                <a:ea typeface="+mn-lt"/>
                <a:cs typeface="+mn-lt"/>
              </a:rPr>
              <a:t>] = color</a:t>
            </a:r>
          </a:p>
          <a:p>
            <a:pPr marL="457200" lvl="1" indent="0">
              <a:buNone/>
            </a:pPr>
            <a:r>
              <a:rPr lang="en-US" sz="1800" dirty="0">
                <a:latin typeface="Consolas"/>
                <a:ea typeface="+mn-lt"/>
                <a:cs typeface="+mn-lt"/>
              </a:rPr>
              <a:t>data =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im.fromarray</a:t>
            </a:r>
            <a:r>
              <a:rPr lang="en-US" sz="1800" dirty="0">
                <a:latin typeface="Consolas"/>
                <a:ea typeface="+mn-lt"/>
                <a:cs typeface="+mn-lt"/>
              </a:rPr>
              <a:t>(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png_film.astype</a:t>
            </a:r>
            <a:r>
              <a:rPr lang="en-US" sz="1800" dirty="0">
                <a:latin typeface="Consolas"/>
                <a:ea typeface="+mn-lt"/>
                <a:cs typeface="+mn-lt"/>
              </a:rPr>
              <a:t>(np.uint8))</a:t>
            </a: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Consolas"/>
                <a:ea typeface="+mn-lt"/>
                <a:cs typeface="+mn-lt"/>
              </a:rPr>
              <a:t>data.save</a:t>
            </a:r>
            <a:r>
              <a:rPr lang="en-US" sz="1800" dirty="0">
                <a:latin typeface="Consolas"/>
                <a:ea typeface="+mn-lt"/>
                <a:cs typeface="+mn-lt"/>
              </a:rPr>
              <a:t>(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strPng_filename</a:t>
            </a:r>
            <a:r>
              <a:rPr lang="en-US" sz="1800" dirty="0">
                <a:latin typeface="Consolas"/>
                <a:ea typeface="+mn-lt"/>
                <a:cs typeface="+mn-lt"/>
              </a:rPr>
              <a:t>)</a:t>
            </a:r>
            <a:endParaRPr lang="en-US" sz="1800" dirty="0">
              <a:ea typeface="Calibri"/>
              <a:cs typeface="Calibri"/>
            </a:endParaRPr>
          </a:p>
          <a:p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218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CA28E-3621-355F-A0BE-BCAA525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8-bit color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E7A8-80A8-D8E7-A269-1475942B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911799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Each color channel has 256 values.</a:t>
            </a:r>
          </a:p>
          <a:p>
            <a:r>
              <a:rPr lang="en-US" dirty="0">
                <a:ea typeface="Calibri"/>
                <a:cs typeface="Calibri"/>
              </a:rPr>
              <a:t>8-bit RGB color ~ 16m colors.</a:t>
            </a:r>
          </a:p>
          <a:p>
            <a:r>
              <a:rPr lang="en-US" dirty="0">
                <a:ea typeface="Calibri"/>
                <a:cs typeface="Calibri"/>
              </a:rPr>
              <a:t>Color ranging from [0,1] --&gt; [0,255].</a:t>
            </a:r>
          </a:p>
          <a:p>
            <a:r>
              <a:rPr lang="en-US" dirty="0">
                <a:ea typeface="Calibri"/>
                <a:cs typeface="Calibri"/>
              </a:rPr>
              <a:t>Clamping is sometimes needed.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54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95199D-00C1-DFE7-64A5-DC2DE91E5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8249-394D-7D73-C4F1-412E7855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Shooting a ray (Class assignment (3.))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9F380-FC66-ED7A-319D-CEC5BB9A0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9152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956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EC6A-D3D7-19F9-0ADF-0598B71E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Shoot a ray at a random 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6E73-84D6-4F97-649B-6206BFE27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Random a location inside a rectangle.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Method : </a:t>
            </a:r>
            <a:r>
              <a:rPr lang="en-US" dirty="0" err="1">
                <a:latin typeface="Calibri"/>
                <a:ea typeface="Calibri"/>
                <a:cs typeface="Calibri"/>
              </a:rPr>
              <a:t>random_pixel_in_square</a:t>
            </a:r>
            <a:r>
              <a:rPr lang="en-US" dirty="0"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latin typeface="Calibri"/>
                <a:ea typeface="Calibri"/>
                <a:cs typeface="Calibri"/>
              </a:rPr>
              <a:t>vDu</a:t>
            </a:r>
            <a:r>
              <a:rPr lang="en-US" dirty="0">
                <a:latin typeface="Calibri"/>
                <a:ea typeface="Calibri"/>
                <a:cs typeface="Calibri"/>
              </a:rPr>
              <a:t>, </a:t>
            </a:r>
            <a:r>
              <a:rPr lang="en-US" dirty="0" err="1">
                <a:latin typeface="Calibri"/>
                <a:ea typeface="Calibri"/>
                <a:cs typeface="Calibri"/>
              </a:rPr>
              <a:t>vDv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Pixel center is at (0,0)</a:t>
            </a:r>
          </a:p>
          <a:p>
            <a:r>
              <a:rPr lang="en-US" dirty="0">
                <a:ea typeface="Calibri"/>
                <a:cs typeface="Calibri"/>
              </a:rPr>
              <a:t>Pixel corners are (-0.5,-0.5) (-0.5,0.5) (0.5,-0.5) (0.5,0.5).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5C5BE1-5826-3005-C8A4-E0941573AFF5}"/>
              </a:ext>
            </a:extLst>
          </p:cNvPr>
          <p:cNvSpPr txBox="1"/>
          <p:nvPr/>
        </p:nvSpPr>
        <p:spPr>
          <a:xfrm>
            <a:off x="5671941" y="643916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B0040E-A248-708C-D3D2-DA9434BD8EA8}"/>
              </a:ext>
            </a:extLst>
          </p:cNvPr>
          <p:cNvGrpSpPr/>
          <p:nvPr/>
        </p:nvGrpSpPr>
        <p:grpSpPr>
          <a:xfrm>
            <a:off x="3357725" y="3926752"/>
            <a:ext cx="7024881" cy="2809950"/>
            <a:chOff x="3581660" y="4001804"/>
            <a:chExt cx="7024881" cy="28099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E38050-96EE-38B9-65D6-BC78FC981B0D}"/>
                </a:ext>
              </a:extLst>
            </p:cNvPr>
            <p:cNvSpPr/>
            <p:nvPr/>
          </p:nvSpPr>
          <p:spPr>
            <a:xfrm>
              <a:off x="4448696" y="4178603"/>
              <a:ext cx="2901863" cy="22442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F062AC-7BDA-C37E-F25B-4DEE4D51AE44}"/>
                </a:ext>
              </a:extLst>
            </p:cNvPr>
            <p:cNvCxnSpPr/>
            <p:nvPr/>
          </p:nvCxnSpPr>
          <p:spPr>
            <a:xfrm>
              <a:off x="5931075" y="4182649"/>
              <a:ext cx="6264" cy="225051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4B8CDC-8A0D-FA99-A536-86F4120B30E3}"/>
                </a:ext>
              </a:extLst>
            </p:cNvPr>
            <p:cNvCxnSpPr/>
            <p:nvPr/>
          </p:nvCxnSpPr>
          <p:spPr>
            <a:xfrm flipV="1">
              <a:off x="4445566" y="5302557"/>
              <a:ext cx="2866372" cy="417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67585E-2D18-41FD-F59E-A45B8D467847}"/>
                </a:ext>
              </a:extLst>
            </p:cNvPr>
            <p:cNvSpPr txBox="1"/>
            <p:nvPr/>
          </p:nvSpPr>
          <p:spPr>
            <a:xfrm>
              <a:off x="3581660" y="6152758"/>
              <a:ext cx="172024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>
                  <a:ea typeface="Calibri"/>
                  <a:cs typeface="Calibri"/>
                </a:rPr>
                <a:t>(-0.5,-0.5)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0C624C-4711-0255-BAB1-03D90E82680E}"/>
                </a:ext>
              </a:extLst>
            </p:cNvPr>
            <p:cNvSpPr txBox="1"/>
            <p:nvPr/>
          </p:nvSpPr>
          <p:spPr>
            <a:xfrm>
              <a:off x="6607479" y="4001804"/>
              <a:ext cx="149059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>
                  <a:ea typeface="Calibri"/>
                  <a:cs typeface="Calibri"/>
                </a:rPr>
                <a:t>(0.5,0.5)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6F2F4F-8826-1E7D-A56B-28414CC8B455}"/>
                </a:ext>
              </a:extLst>
            </p:cNvPr>
            <p:cNvSpPr txBox="1"/>
            <p:nvPr/>
          </p:nvSpPr>
          <p:spPr>
            <a:xfrm>
              <a:off x="7894658" y="4930818"/>
              <a:ext cx="27118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Calibri"/>
                  <a:cs typeface="Calibri"/>
                </a:rPr>
                <a:t>vDu</a:t>
              </a:r>
              <a:r>
                <a:rPr lang="en-US" dirty="0">
                  <a:ea typeface="Calibri"/>
                  <a:cs typeface="Calibri"/>
                </a:rPr>
                <a:t> = Width scaling vector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64C75D-0264-56AD-242C-BBE7BC370FFF}"/>
                </a:ext>
              </a:extLst>
            </p:cNvPr>
            <p:cNvSpPr txBox="1"/>
            <p:nvPr/>
          </p:nvSpPr>
          <p:spPr>
            <a:xfrm>
              <a:off x="5631493" y="6442422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ea typeface="Calibri"/>
                  <a:cs typeface="Calibri"/>
                </a:rPr>
                <a:t>vDv</a:t>
              </a:r>
              <a:r>
                <a:rPr lang="en-US" dirty="0">
                  <a:ea typeface="Calibri"/>
                  <a:cs typeface="Calibri"/>
                </a:rPr>
                <a:t> = Height scaling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80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BE96-936F-E046-071A-1AE869CC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Renderer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D83D-9F24-5ED7-210B-5B1A639F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Regarding the class diagram, the renderer defines how we combine all ray tracing components.</a:t>
            </a:r>
          </a:p>
          <a:p>
            <a:r>
              <a:rPr lang="en-US" sz="2200" dirty="0">
                <a:cs typeface="Calibri"/>
              </a:rPr>
              <a:t>For now, it includes the following instances</a:t>
            </a:r>
          </a:p>
          <a:p>
            <a:pPr lvl="1"/>
            <a:r>
              <a:rPr lang="en-US" sz="2200" dirty="0">
                <a:cs typeface="Calibri"/>
              </a:rPr>
              <a:t>Camera</a:t>
            </a:r>
          </a:p>
          <a:p>
            <a:r>
              <a:rPr lang="en-US" sz="2200" dirty="0">
                <a:cs typeface="Calibri"/>
              </a:rPr>
              <a:t>We also need to implement some functions to manage</a:t>
            </a:r>
          </a:p>
          <a:p>
            <a:pPr lvl="1"/>
            <a:r>
              <a:rPr lang="en-US" sz="2200" dirty="0">
                <a:cs typeface="Calibri"/>
              </a:rPr>
              <a:t>Background color</a:t>
            </a:r>
          </a:p>
          <a:p>
            <a:pPr lvl="1"/>
            <a:r>
              <a:rPr lang="en-US" sz="2200" dirty="0">
                <a:cs typeface="Calibri"/>
              </a:rPr>
              <a:t>Ray color</a:t>
            </a:r>
          </a:p>
          <a:p>
            <a:pPr lvl="1"/>
            <a:r>
              <a:rPr lang="en-US" sz="2200" dirty="0">
                <a:cs typeface="Calibri"/>
              </a:rPr>
              <a:t>Simple ray intersection</a:t>
            </a:r>
          </a:p>
          <a:p>
            <a:pPr lvl="1"/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See RT_renderer.py</a:t>
            </a:r>
          </a:p>
        </p:txBody>
      </p:sp>
    </p:spTree>
    <p:extLst>
      <p:ext uri="{BB962C8B-B14F-4D97-AF65-F5344CB8AC3E}">
        <p14:creationId xmlns:p14="http://schemas.microsoft.com/office/powerpoint/2010/main" val="370824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9A6AF-9E01-2D42-20EC-242274B7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Codes and </a:t>
            </a: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class assignment!</a:t>
            </a:r>
            <a:endParaRPr lang="en-US" sz="54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F80A88D-67F5-25DC-0FEB-001C317E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2E73-79D4-9D90-471D-80CC9C3C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 err="1">
                <a:cs typeface="Calibri"/>
              </a:rPr>
              <a:t>Github</a:t>
            </a:r>
            <a:r>
              <a:rPr lang="en-US" sz="2200" dirty="0">
                <a:cs typeface="Calibri"/>
              </a:rPr>
              <a:t> : RT-python-week03</a:t>
            </a:r>
          </a:p>
          <a:p>
            <a:pPr lvl="1"/>
            <a:r>
              <a:rPr lang="en-US" sz="2200">
                <a:ea typeface="+mn-lt"/>
                <a:cs typeface="+mn-lt"/>
              </a:rPr>
              <a:t>https://github.com/KUGA-01418283-Raytracing/RT-python-week03</a:t>
            </a:r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96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B2D6D-4963-0866-A501-75990B04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ea typeface="Calibri Light"/>
                <a:cs typeface="Calibri Light"/>
              </a:rPr>
              <a:t>Image formation and rays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CF817-B96D-32B5-6222-0815BDBD9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9703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90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AEBC53-891B-F532-D978-897C36B0D87A}"/>
              </a:ext>
            </a:extLst>
          </p:cNvPr>
          <p:cNvSpPr>
            <a:spLocks noGrp="1"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Recapped – Basic camera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BF118D-3865-F0D2-86E6-99FAC450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49677"/>
            <a:ext cx="4777381" cy="318890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E1C82A-3943-357E-B2E6-19DA587954A7}"/>
              </a:ext>
            </a:extLst>
          </p:cNvPr>
          <p:cNvSpPr>
            <a:spLocks noGrp="1"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>
              <a:spcBef>
                <a:spcPts val="890"/>
              </a:spcBef>
            </a:pPr>
            <a:r>
              <a:rPr lang="en-US"/>
              <a:t>Image plane, sensor</a:t>
            </a:r>
          </a:p>
          <a:p>
            <a:pPr marL="203454">
              <a:spcBef>
                <a:spcPts val="890"/>
              </a:spcBef>
            </a:pPr>
            <a:r>
              <a:rPr lang="en-US"/>
              <a:t>Shutter</a:t>
            </a:r>
          </a:p>
          <a:p>
            <a:pPr marL="203454">
              <a:spcBef>
                <a:spcPts val="890"/>
              </a:spcBef>
            </a:pPr>
            <a:r>
              <a:rPr lang="en-US"/>
              <a:t>Aperture</a:t>
            </a:r>
          </a:p>
          <a:p>
            <a:pPr marL="203454">
              <a:spcBef>
                <a:spcPts val="890"/>
              </a:spcBef>
            </a:pPr>
            <a:r>
              <a:rPr lang="en-US"/>
              <a:t>Lens</a:t>
            </a:r>
          </a:p>
        </p:txBody>
      </p:sp>
    </p:spTree>
    <p:extLst>
      <p:ext uri="{BB962C8B-B14F-4D97-AF65-F5344CB8AC3E}">
        <p14:creationId xmlns:p14="http://schemas.microsoft.com/office/powerpoint/2010/main" val="10543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379DB-CD9F-6858-A3FF-8A3A635E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>
                <a:ea typeface="Calibri Light"/>
                <a:cs typeface="Calibri Light"/>
              </a:rPr>
              <a:t>Camera class</a:t>
            </a:r>
            <a:endParaRPr lang="en-US" sz="3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DB61-2BB8-85A8-1801-62055CE7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Calibri"/>
                <a:cs typeface="Calibri"/>
              </a:rPr>
              <a:t>Attributes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Image width and height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Aspect ratio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Field of view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Camera center or look from (position)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Camera look at (position)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Camera Lens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Viewport width and height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Camera frame coordinates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Delta pixel (spacing between each pixel)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Film or image sensor</a:t>
            </a:r>
          </a:p>
          <a:p>
            <a:pPr lvl="1"/>
            <a:endParaRPr lang="en-US" sz="1800">
              <a:ea typeface="Calibri"/>
              <a:cs typeface="Calibri"/>
            </a:endParaRPr>
          </a:p>
          <a:p>
            <a:pPr lvl="1"/>
            <a:endParaRPr lang="en-US" sz="1800">
              <a:ea typeface="Calibri"/>
              <a:cs typeface="Calibri"/>
            </a:endParaRPr>
          </a:p>
        </p:txBody>
      </p:sp>
      <p:pic>
        <p:nvPicPr>
          <p:cNvPr id="7" name="Picture 6" descr="A diagram of a camera&#10;&#10;Description automatically generated">
            <a:extLst>
              <a:ext uri="{FF2B5EF4-FFF2-40B4-BE49-F238E27FC236}">
                <a16:creationId xmlns:a16="http://schemas.microsoft.com/office/drawing/2014/main" id="{5555F597-CF63-B460-9751-26A5D6D2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587281"/>
            <a:ext cx="5138928" cy="2603838"/>
          </a:xfrm>
          <a:prstGeom prst="rect">
            <a:avLst/>
          </a:prstGeom>
        </p:spPr>
      </p:pic>
      <p:pic>
        <p:nvPicPr>
          <p:cNvPr id="8" name="Picture 7" descr="A diagram of a square with lines and dots&#10;&#10;Description automatically generated">
            <a:extLst>
              <a:ext uri="{FF2B5EF4-FFF2-40B4-BE49-F238E27FC236}">
                <a16:creationId xmlns:a16="http://schemas.microsoft.com/office/drawing/2014/main" id="{7136065C-8E13-B5B5-5FEB-9FAD2E53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575163"/>
            <a:ext cx="5138928" cy="2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1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766D-8B73-2A10-B8C9-39A57D93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Camera class (cont.)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lage of different colored objects&#10;&#10;Description automatically generated">
            <a:extLst>
              <a:ext uri="{FF2B5EF4-FFF2-40B4-BE49-F238E27FC236}">
                <a16:creationId xmlns:a16="http://schemas.microsoft.com/office/drawing/2014/main" id="{54F70778-22C7-8683-4FBF-035D6222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167698"/>
            <a:ext cx="4777381" cy="235286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1716-823F-C3EC-7857-6A076660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Methods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Lens setup</a:t>
            </a:r>
          </a:p>
          <a:p>
            <a:pPr lvl="1"/>
            <a:r>
              <a:rPr lang="en-US" dirty="0">
                <a:ea typeface="Calibri"/>
                <a:cs typeface="Calibri"/>
              </a:rPr>
              <a:t>Camera setup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Ray shooting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Film writing</a:t>
            </a:r>
            <a:endParaRPr lang="en-US" dirty="0"/>
          </a:p>
          <a:p>
            <a:pPr lvl="1"/>
            <a:endParaRPr lang="en-US" dirty="0">
              <a:ea typeface="Calibri"/>
              <a:cs typeface="Calibri"/>
            </a:endParaRPr>
          </a:p>
          <a:p>
            <a:pPr lvl="1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7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C1B6B-E621-42CA-42ED-C88DED2E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Lens class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lens&#10;&#10;Description automatically generated">
            <a:extLst>
              <a:ext uri="{FF2B5EF4-FFF2-40B4-BE49-F238E27FC236}">
                <a16:creationId xmlns:a16="http://schemas.microsoft.com/office/drawing/2014/main" id="{FC48E93B-89E0-7C78-A453-776A6494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767592"/>
            <a:ext cx="4777381" cy="31530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C93B-5F22-D03C-FA47-CC4F3FE0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This Lens approximation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Attributes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Defocus angle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Focus distance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Methods will be later explained in a late chapter.</a:t>
            </a:r>
          </a:p>
        </p:txBody>
      </p:sp>
    </p:spTree>
    <p:extLst>
      <p:ext uri="{BB962C8B-B14F-4D97-AF65-F5344CB8AC3E}">
        <p14:creationId xmlns:p14="http://schemas.microsoft.com/office/powerpoint/2010/main" val="12015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F72B1-C954-4943-4400-DB9B9B61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Ray class</a:t>
            </a:r>
            <a:endParaRPr lang="en-US" sz="5400"/>
          </a:p>
        </p:txBody>
      </p:sp>
      <p:pic>
        <p:nvPicPr>
          <p:cNvPr id="4" name="Picture 3" descr="A drawing of a line with letters and numbers&#10;&#10;Description automatically generated">
            <a:extLst>
              <a:ext uri="{FF2B5EF4-FFF2-40B4-BE49-F238E27FC236}">
                <a16:creationId xmlns:a16="http://schemas.microsoft.com/office/drawing/2014/main" id="{74651EDB-B87A-013F-A08B-5A63E115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82860"/>
            <a:ext cx="5458968" cy="169228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D462-3E78-839B-034F-2C5D93BFB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Attributes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Origin</a:t>
            </a:r>
          </a:p>
          <a:p>
            <a:pPr lvl="1"/>
            <a:r>
              <a:rPr lang="en-US" sz="2200">
                <a:ea typeface="Calibri"/>
                <a:cs typeface="Calibri"/>
              </a:rPr>
              <a:t>Direction</a:t>
            </a:r>
          </a:p>
          <a:p>
            <a:pPr lvl="1"/>
            <a:endParaRPr lang="en-US" sz="2200">
              <a:ea typeface="Calibri"/>
              <a:cs typeface="Calibri"/>
            </a:endParaRPr>
          </a:p>
          <a:p>
            <a:r>
              <a:rPr lang="en-US" sz="2200">
                <a:ea typeface="Calibri"/>
                <a:cs typeface="Calibri"/>
              </a:rPr>
              <a:t>Methods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Ray at t</a:t>
            </a:r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81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54F2-7314-CC38-FC9D-54945D38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Utility classes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332B1-1C1F-3CD2-2B60-540CAD977F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46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3B2D0-2854-A9CA-1591-F9D0F9AB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Vector class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F4E3-875A-B11A-8DD7-2B617ED2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Name : Vec3</a:t>
            </a:r>
          </a:p>
          <a:p>
            <a:r>
              <a:rPr lang="en-US" sz="2200">
                <a:ea typeface="Calibri"/>
                <a:cs typeface="Calibri"/>
              </a:rPr>
              <a:t>Attributes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Array e[3]</a:t>
            </a:r>
          </a:p>
          <a:p>
            <a:r>
              <a:rPr lang="en-US" sz="2200">
                <a:ea typeface="Calibri"/>
                <a:cs typeface="Calibri"/>
              </a:rPr>
              <a:t>Methods</a:t>
            </a:r>
          </a:p>
          <a:p>
            <a:pPr lvl="1"/>
            <a:r>
              <a:rPr lang="en-US" sz="2200">
                <a:ea typeface="Calibri"/>
                <a:cs typeface="Calibri"/>
              </a:rPr>
              <a:t>Coordinate values : x(), y(), z()</a:t>
            </a:r>
          </a:p>
          <a:p>
            <a:pPr lvl="1"/>
            <a:r>
              <a:rPr lang="en-US" sz="2200">
                <a:ea typeface="Calibri"/>
                <a:cs typeface="Calibri"/>
              </a:rPr>
              <a:t>Length of a vector</a:t>
            </a:r>
          </a:p>
          <a:p>
            <a:pPr lvl="1"/>
            <a:r>
              <a:rPr lang="en-US" sz="2200">
                <a:ea typeface="Calibri"/>
                <a:cs typeface="Calibri"/>
              </a:rPr>
              <a:t>Unit vector / normalize</a:t>
            </a:r>
          </a:p>
          <a:p>
            <a:pPr lvl="1"/>
            <a:r>
              <a:rPr lang="en-US" sz="2200">
                <a:ea typeface="Calibri"/>
                <a:cs typeface="Calibri"/>
              </a:rPr>
              <a:t>Dot product</a:t>
            </a:r>
          </a:p>
          <a:p>
            <a:pPr lvl="1"/>
            <a:r>
              <a:rPr lang="en-US" sz="2200">
                <a:ea typeface="Calibri"/>
                <a:cs typeface="Calibri"/>
              </a:rPr>
              <a:t>Cross product</a:t>
            </a:r>
          </a:p>
          <a:p>
            <a:pPr lvl="1"/>
            <a:r>
              <a:rPr lang="en-US" sz="2200">
                <a:ea typeface="Calibri"/>
                <a:cs typeface="Calibri"/>
              </a:rPr>
              <a:t>Mathematical binary operations : + - * /  (add, minus, multiply, div)</a:t>
            </a:r>
          </a:p>
          <a:p>
            <a:pPr lvl="1"/>
            <a:r>
              <a:rPr lang="en-US" sz="2200">
                <a:ea typeface="Calibri"/>
                <a:cs typeface="Calibri"/>
              </a:rPr>
              <a:t>Unary operation : - (negation)</a:t>
            </a:r>
          </a:p>
        </p:txBody>
      </p:sp>
    </p:spTree>
    <p:extLst>
      <p:ext uri="{BB962C8B-B14F-4D97-AF65-F5344CB8AC3E}">
        <p14:creationId xmlns:p14="http://schemas.microsoft.com/office/powerpoint/2010/main" val="202441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1519</TotalTime>
  <Words>678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Ray Tracing  in  Entertainment Industry</vt:lpstr>
      <vt:lpstr>Image formation and rays</vt:lpstr>
      <vt:lpstr>PowerPoint Presentation</vt:lpstr>
      <vt:lpstr>Camera class</vt:lpstr>
      <vt:lpstr>Camera class (cont.)</vt:lpstr>
      <vt:lpstr>Lens class</vt:lpstr>
      <vt:lpstr>Ray class</vt:lpstr>
      <vt:lpstr>Utility classes</vt:lpstr>
      <vt:lpstr>Vector class</vt:lpstr>
      <vt:lpstr>Color class</vt:lpstr>
      <vt:lpstr>Interval class</vt:lpstr>
      <vt:lpstr>Hit info class</vt:lpstr>
      <vt:lpstr>Static method</vt:lpstr>
      <vt:lpstr>Image writer (python)</vt:lpstr>
      <vt:lpstr>8-bit color</vt:lpstr>
      <vt:lpstr>Shooting a ray (Class assignment (3.))</vt:lpstr>
      <vt:lpstr>Shoot a ray at a random location</vt:lpstr>
      <vt:lpstr>Renderer class</vt:lpstr>
      <vt:lpstr>Codes and  class assignment!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tanaboon tongbuasirilai</cp:lastModifiedBy>
  <cp:revision>466</cp:revision>
  <dcterms:created xsi:type="dcterms:W3CDTF">2023-10-20T05:16:25Z</dcterms:created>
  <dcterms:modified xsi:type="dcterms:W3CDTF">2024-07-12T00:55:02Z</dcterms:modified>
</cp:coreProperties>
</file>