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99" r:id="rId12"/>
    <p:sldId id="267" r:id="rId13"/>
    <p:sldId id="269" r:id="rId14"/>
    <p:sldId id="268" r:id="rId15"/>
    <p:sldId id="270" r:id="rId16"/>
    <p:sldId id="273" r:id="rId17"/>
    <p:sldId id="274" r:id="rId18"/>
    <p:sldId id="300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71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83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boon tongbuasirilai" userId="3a6fbbe2-a5cd-4f36-96f1-1e3cf3325333" providerId="ADAL" clId="{B0F91031-F306-453B-B4D0-69277044B026}"/>
    <pc:docChg chg="custSel addSld modSld">
      <pc:chgData name="tanaboon tongbuasirilai" userId="3a6fbbe2-a5cd-4f36-96f1-1e3cf3325333" providerId="ADAL" clId="{B0F91031-F306-453B-B4D0-69277044B026}" dt="2024-08-30T03:01:29.624" v="1756"/>
      <pc:docMkLst>
        <pc:docMk/>
      </pc:docMkLst>
      <pc:sldChg chg="modNotesTx">
        <pc:chgData name="tanaboon tongbuasirilai" userId="3a6fbbe2-a5cd-4f36-96f1-1e3cf3325333" providerId="ADAL" clId="{B0F91031-F306-453B-B4D0-69277044B026}" dt="2024-08-29T05:25:30.677" v="141" actId="20577"/>
        <pc:sldMkLst>
          <pc:docMk/>
          <pc:sldMk cId="3144241888" sldId="257"/>
        </pc:sldMkLst>
      </pc:sldChg>
      <pc:sldChg chg="modNotesTx">
        <pc:chgData name="tanaboon tongbuasirilai" userId="3a6fbbe2-a5cd-4f36-96f1-1e3cf3325333" providerId="ADAL" clId="{B0F91031-F306-453B-B4D0-69277044B026}" dt="2024-08-29T05:30:40.638" v="236" actId="20577"/>
        <pc:sldMkLst>
          <pc:docMk/>
          <pc:sldMk cId="1458285035" sldId="259"/>
        </pc:sldMkLst>
      </pc:sldChg>
      <pc:sldChg chg="modNotesTx">
        <pc:chgData name="tanaboon tongbuasirilai" userId="3a6fbbe2-a5cd-4f36-96f1-1e3cf3325333" providerId="ADAL" clId="{B0F91031-F306-453B-B4D0-69277044B026}" dt="2024-08-29T06:03:31.053" v="383" actId="20577"/>
        <pc:sldMkLst>
          <pc:docMk/>
          <pc:sldMk cId="1672064927" sldId="260"/>
        </pc:sldMkLst>
      </pc:sldChg>
      <pc:sldChg chg="modNotesTx">
        <pc:chgData name="tanaboon tongbuasirilai" userId="3a6fbbe2-a5cd-4f36-96f1-1e3cf3325333" providerId="ADAL" clId="{B0F91031-F306-453B-B4D0-69277044B026}" dt="2024-08-29T06:09:45.124" v="458" actId="5793"/>
        <pc:sldMkLst>
          <pc:docMk/>
          <pc:sldMk cId="51009283" sldId="261"/>
        </pc:sldMkLst>
      </pc:sldChg>
      <pc:sldChg chg="modNotesTx">
        <pc:chgData name="tanaboon tongbuasirilai" userId="3a6fbbe2-a5cd-4f36-96f1-1e3cf3325333" providerId="ADAL" clId="{B0F91031-F306-453B-B4D0-69277044B026}" dt="2024-08-29T06:13:59.078" v="548" actId="20577"/>
        <pc:sldMkLst>
          <pc:docMk/>
          <pc:sldMk cId="972259763" sldId="263"/>
        </pc:sldMkLst>
      </pc:sldChg>
      <pc:sldChg chg="modNotesTx">
        <pc:chgData name="tanaboon tongbuasirilai" userId="3a6fbbe2-a5cd-4f36-96f1-1e3cf3325333" providerId="ADAL" clId="{B0F91031-F306-453B-B4D0-69277044B026}" dt="2024-08-29T06:34:18.100" v="652" actId="20577"/>
        <pc:sldMkLst>
          <pc:docMk/>
          <pc:sldMk cId="1847055951" sldId="264"/>
        </pc:sldMkLst>
      </pc:sldChg>
      <pc:sldChg chg="modNotesTx">
        <pc:chgData name="tanaboon tongbuasirilai" userId="3a6fbbe2-a5cd-4f36-96f1-1e3cf3325333" providerId="ADAL" clId="{B0F91031-F306-453B-B4D0-69277044B026}" dt="2024-08-29T09:56:04.524" v="1128" actId="20577"/>
        <pc:sldMkLst>
          <pc:docMk/>
          <pc:sldMk cId="3509691378" sldId="265"/>
        </pc:sldMkLst>
      </pc:sldChg>
      <pc:sldChg chg="modNotesTx">
        <pc:chgData name="tanaboon tongbuasirilai" userId="3a6fbbe2-a5cd-4f36-96f1-1e3cf3325333" providerId="ADAL" clId="{B0F91031-F306-453B-B4D0-69277044B026}" dt="2024-08-29T09:54:44.869" v="1027" actId="20577"/>
        <pc:sldMkLst>
          <pc:docMk/>
          <pc:sldMk cId="2814412515" sldId="266"/>
        </pc:sldMkLst>
      </pc:sldChg>
      <pc:sldChg chg="modNotesTx">
        <pc:chgData name="tanaboon tongbuasirilai" userId="3a6fbbe2-a5cd-4f36-96f1-1e3cf3325333" providerId="ADAL" clId="{B0F91031-F306-453B-B4D0-69277044B026}" dt="2024-08-29T10:38:20.331" v="1301" actId="20577"/>
        <pc:sldMkLst>
          <pc:docMk/>
          <pc:sldMk cId="3140354486" sldId="268"/>
        </pc:sldMkLst>
      </pc:sldChg>
      <pc:sldChg chg="modNotesTx">
        <pc:chgData name="tanaboon tongbuasirilai" userId="3a6fbbe2-a5cd-4f36-96f1-1e3cf3325333" providerId="ADAL" clId="{B0F91031-F306-453B-B4D0-69277044B026}" dt="2024-08-29T10:40:34.322" v="1475" actId="20577"/>
        <pc:sldMkLst>
          <pc:docMk/>
          <pc:sldMk cId="618405630" sldId="270"/>
        </pc:sldMkLst>
      </pc:sldChg>
      <pc:sldChg chg="modNotesTx">
        <pc:chgData name="tanaboon tongbuasirilai" userId="3a6fbbe2-a5cd-4f36-96f1-1e3cf3325333" providerId="ADAL" clId="{B0F91031-F306-453B-B4D0-69277044B026}" dt="2024-08-29T10:43:04.814" v="1502" actId="20577"/>
        <pc:sldMkLst>
          <pc:docMk/>
          <pc:sldMk cId="107454274" sldId="273"/>
        </pc:sldMkLst>
      </pc:sldChg>
      <pc:sldChg chg="modNotesTx">
        <pc:chgData name="tanaboon tongbuasirilai" userId="3a6fbbe2-a5cd-4f36-96f1-1e3cf3325333" providerId="ADAL" clId="{B0F91031-F306-453B-B4D0-69277044B026}" dt="2024-08-29T10:43:13.219" v="1515" actId="20577"/>
        <pc:sldMkLst>
          <pc:docMk/>
          <pc:sldMk cId="2750112849" sldId="274"/>
        </pc:sldMkLst>
      </pc:sldChg>
      <pc:sldChg chg="modSp mod modNotesTx">
        <pc:chgData name="tanaboon tongbuasirilai" userId="3a6fbbe2-a5cd-4f36-96f1-1e3cf3325333" providerId="ADAL" clId="{B0F91031-F306-453B-B4D0-69277044B026}" dt="2024-08-29T12:01:46.439" v="1696" actId="20577"/>
        <pc:sldMkLst>
          <pc:docMk/>
          <pc:sldMk cId="2354779494" sldId="277"/>
        </pc:sldMkLst>
        <pc:spChg chg="mod">
          <ac:chgData name="tanaboon tongbuasirilai" userId="3a6fbbe2-a5cd-4f36-96f1-1e3cf3325333" providerId="ADAL" clId="{B0F91031-F306-453B-B4D0-69277044B026}" dt="2024-08-29T12:00:56.829" v="1613" actId="1076"/>
          <ac:spMkLst>
            <pc:docMk/>
            <pc:sldMk cId="2354779494" sldId="277"/>
            <ac:spMk id="6" creationId="{2BAD9EDC-52CC-0EAB-3785-1110A6DF959F}"/>
          </ac:spMkLst>
        </pc:spChg>
        <pc:spChg chg="mod">
          <ac:chgData name="tanaboon tongbuasirilai" userId="3a6fbbe2-a5cd-4f36-96f1-1e3cf3325333" providerId="ADAL" clId="{B0F91031-F306-453B-B4D0-69277044B026}" dt="2024-08-29T12:00:52.694" v="1612" actId="1076"/>
          <ac:spMkLst>
            <pc:docMk/>
            <pc:sldMk cId="2354779494" sldId="277"/>
            <ac:spMk id="7" creationId="{4055BCD0-67EC-6196-C1C2-5D96F8BD9843}"/>
          </ac:spMkLst>
        </pc:spChg>
        <pc:picChg chg="mod">
          <ac:chgData name="tanaboon tongbuasirilai" userId="3a6fbbe2-a5cd-4f36-96f1-1e3cf3325333" providerId="ADAL" clId="{B0F91031-F306-453B-B4D0-69277044B026}" dt="2024-08-29T12:01:02.071" v="1614" actId="1076"/>
          <ac:picMkLst>
            <pc:docMk/>
            <pc:sldMk cId="2354779494" sldId="277"/>
            <ac:picMk id="5" creationId="{6B178167-0C7A-0E9A-0EE1-6BDDA5A89CAE}"/>
          </ac:picMkLst>
        </pc:picChg>
      </pc:sldChg>
      <pc:sldChg chg="modNotesTx">
        <pc:chgData name="tanaboon tongbuasirilai" userId="3a6fbbe2-a5cd-4f36-96f1-1e3cf3325333" providerId="ADAL" clId="{B0F91031-F306-453B-B4D0-69277044B026}" dt="2024-08-29T12:02:13.338" v="1712" actId="5793"/>
        <pc:sldMkLst>
          <pc:docMk/>
          <pc:sldMk cId="1295280736" sldId="278"/>
        </pc:sldMkLst>
      </pc:sldChg>
      <pc:sldChg chg="modNotesTx">
        <pc:chgData name="tanaboon tongbuasirilai" userId="3a6fbbe2-a5cd-4f36-96f1-1e3cf3325333" providerId="ADAL" clId="{B0F91031-F306-453B-B4D0-69277044B026}" dt="2024-08-29T12:14:01.365" v="1755" actId="20577"/>
        <pc:sldMkLst>
          <pc:docMk/>
          <pc:sldMk cId="4221483010" sldId="279"/>
        </pc:sldMkLst>
      </pc:sldChg>
      <pc:sldChg chg="modSp mod">
        <pc:chgData name="tanaboon tongbuasirilai" userId="3a6fbbe2-a5cd-4f36-96f1-1e3cf3325333" providerId="ADAL" clId="{B0F91031-F306-453B-B4D0-69277044B026}" dt="2024-08-30T03:01:29.624" v="1756"/>
        <pc:sldMkLst>
          <pc:docMk/>
          <pc:sldMk cId="2366643805" sldId="298"/>
        </pc:sldMkLst>
        <pc:spChg chg="mod">
          <ac:chgData name="tanaboon tongbuasirilai" userId="3a6fbbe2-a5cd-4f36-96f1-1e3cf3325333" providerId="ADAL" clId="{B0F91031-F306-453B-B4D0-69277044B026}" dt="2024-08-30T03:01:29.624" v="1756"/>
          <ac:spMkLst>
            <pc:docMk/>
            <pc:sldMk cId="2366643805" sldId="298"/>
            <ac:spMk id="3" creationId="{EC1091DB-8022-3264-11F9-5ABECB797C1B}"/>
          </ac:spMkLst>
        </pc:spChg>
      </pc:sldChg>
      <pc:sldChg chg="addSp delSp modSp new mod setBg modNotesTx">
        <pc:chgData name="tanaboon tongbuasirilai" userId="3a6fbbe2-a5cd-4f36-96f1-1e3cf3325333" providerId="ADAL" clId="{B0F91031-F306-453B-B4D0-69277044B026}" dt="2024-08-29T10:46:32.429" v="1585" actId="20577"/>
        <pc:sldMkLst>
          <pc:docMk/>
          <pc:sldMk cId="2030215061" sldId="299"/>
        </pc:sldMkLst>
        <pc:spChg chg="mod">
          <ac:chgData name="tanaboon tongbuasirilai" userId="3a6fbbe2-a5cd-4f36-96f1-1e3cf3325333" providerId="ADAL" clId="{B0F91031-F306-453B-B4D0-69277044B026}" dt="2024-08-29T10:45:00.258" v="1545" actId="20577"/>
          <ac:spMkLst>
            <pc:docMk/>
            <pc:sldMk cId="2030215061" sldId="299"/>
            <ac:spMk id="2" creationId="{4DAD61D0-462E-B16D-D328-33FD6C8FCBA2}"/>
          </ac:spMkLst>
        </pc:spChg>
        <pc:spChg chg="del">
          <ac:chgData name="tanaboon tongbuasirilai" userId="3a6fbbe2-a5cd-4f36-96f1-1e3cf3325333" providerId="ADAL" clId="{B0F91031-F306-453B-B4D0-69277044B026}" dt="2024-08-29T10:44:42.133" v="1540" actId="478"/>
          <ac:spMkLst>
            <pc:docMk/>
            <pc:sldMk cId="2030215061" sldId="299"/>
            <ac:spMk id="3" creationId="{990321BA-E6E5-81DC-DCCA-24DB1D5B01EA}"/>
          </ac:spMkLst>
        </pc:spChg>
        <pc:spChg chg="add">
          <ac:chgData name="tanaboon tongbuasirilai" userId="3a6fbbe2-a5cd-4f36-96f1-1e3cf3325333" providerId="ADAL" clId="{B0F91031-F306-453B-B4D0-69277044B026}" dt="2024-08-29T10:44:57.269" v="1541" actId="26606"/>
          <ac:spMkLst>
            <pc:docMk/>
            <pc:sldMk cId="2030215061" sldId="299"/>
            <ac:spMk id="7" creationId="{4522B21E-B2B9-4C72-9A71-C87EFD137480}"/>
          </ac:spMkLst>
        </pc:spChg>
        <pc:spChg chg="add">
          <ac:chgData name="tanaboon tongbuasirilai" userId="3a6fbbe2-a5cd-4f36-96f1-1e3cf3325333" providerId="ADAL" clId="{B0F91031-F306-453B-B4D0-69277044B026}" dt="2024-08-29T10:44:57.269" v="1541" actId="26606"/>
          <ac:spMkLst>
            <pc:docMk/>
            <pc:sldMk cId="2030215061" sldId="299"/>
            <ac:spMk id="9" creationId="{5EB7D2A2-F448-44D4-938C-DC84CBCB3B1E}"/>
          </ac:spMkLst>
        </pc:spChg>
        <pc:spChg chg="add">
          <ac:chgData name="tanaboon tongbuasirilai" userId="3a6fbbe2-a5cd-4f36-96f1-1e3cf3325333" providerId="ADAL" clId="{B0F91031-F306-453B-B4D0-69277044B026}" dt="2024-08-29T10:44:57.269" v="1541" actId="26606"/>
          <ac:spMkLst>
            <pc:docMk/>
            <pc:sldMk cId="2030215061" sldId="299"/>
            <ac:spMk id="11" creationId="{871AEA07-1E14-44B4-8E55-64EF049CD66F}"/>
          </ac:spMkLst>
        </pc:spChg>
        <pc:cxnChg chg="add">
          <ac:chgData name="tanaboon tongbuasirilai" userId="3a6fbbe2-a5cd-4f36-96f1-1e3cf3325333" providerId="ADAL" clId="{B0F91031-F306-453B-B4D0-69277044B026}" dt="2024-08-29T10:44:57.269" v="1541" actId="26606"/>
          <ac:cxnSpMkLst>
            <pc:docMk/>
            <pc:sldMk cId="2030215061" sldId="299"/>
            <ac:cxnSpMk id="13" creationId="{F7C8EA93-3210-4C62-99E9-153C275E3A87}"/>
          </ac:cxnSpMkLst>
        </pc:cxnChg>
      </pc:sldChg>
      <pc:sldChg chg="addSp delSp modSp new mod setBg modNotesTx">
        <pc:chgData name="tanaboon tongbuasirilai" userId="3a6fbbe2-a5cd-4f36-96f1-1e3cf3325333" providerId="ADAL" clId="{B0F91031-F306-453B-B4D0-69277044B026}" dt="2024-08-29T10:46:42.582" v="1610" actId="20577"/>
        <pc:sldMkLst>
          <pc:docMk/>
          <pc:sldMk cId="586649908" sldId="300"/>
        </pc:sldMkLst>
        <pc:spChg chg="mod">
          <ac:chgData name="tanaboon tongbuasirilai" userId="3a6fbbe2-a5cd-4f36-96f1-1e3cf3325333" providerId="ADAL" clId="{B0F91031-F306-453B-B4D0-69277044B026}" dt="2024-08-29T10:45:46.724" v="1572" actId="26606"/>
          <ac:spMkLst>
            <pc:docMk/>
            <pc:sldMk cId="586649908" sldId="300"/>
            <ac:spMk id="2" creationId="{352E598D-D29D-4365-BCE9-3B7B779A849A}"/>
          </ac:spMkLst>
        </pc:spChg>
        <pc:spChg chg="del">
          <ac:chgData name="tanaboon tongbuasirilai" userId="3a6fbbe2-a5cd-4f36-96f1-1e3cf3325333" providerId="ADAL" clId="{B0F91031-F306-453B-B4D0-69277044B026}" dt="2024-08-29T10:45:43.031" v="1571" actId="478"/>
          <ac:spMkLst>
            <pc:docMk/>
            <pc:sldMk cId="586649908" sldId="300"/>
            <ac:spMk id="3" creationId="{A64A611E-BBEC-FF88-5AB0-64D52A519655}"/>
          </ac:spMkLst>
        </pc:spChg>
        <pc:spChg chg="add">
          <ac:chgData name="tanaboon tongbuasirilai" userId="3a6fbbe2-a5cd-4f36-96f1-1e3cf3325333" providerId="ADAL" clId="{B0F91031-F306-453B-B4D0-69277044B026}" dt="2024-08-29T10:45:46.724" v="1572" actId="26606"/>
          <ac:spMkLst>
            <pc:docMk/>
            <pc:sldMk cId="586649908" sldId="300"/>
            <ac:spMk id="7" creationId="{D278ADA9-6383-4BDD-80D2-8899A402687B}"/>
          </ac:spMkLst>
        </pc:spChg>
        <pc:spChg chg="add">
          <ac:chgData name="tanaboon tongbuasirilai" userId="3a6fbbe2-a5cd-4f36-96f1-1e3cf3325333" providerId="ADAL" clId="{B0F91031-F306-453B-B4D0-69277044B026}" dt="2024-08-29T10:45:46.724" v="1572" actId="26606"/>
          <ac:spMkLst>
            <pc:docMk/>
            <pc:sldMk cId="586649908" sldId="300"/>
            <ac:spMk id="9" creationId="{484B7147-B0F6-40ED-B5A2-FF72BC8198B6}"/>
          </ac:spMkLst>
        </pc:spChg>
        <pc:spChg chg="add">
          <ac:chgData name="tanaboon tongbuasirilai" userId="3a6fbbe2-a5cd-4f36-96f1-1e3cf3325333" providerId="ADAL" clId="{B0F91031-F306-453B-B4D0-69277044B026}" dt="2024-08-29T10:45:46.724" v="1572" actId="26606"/>
          <ac:spMkLst>
            <pc:docMk/>
            <pc:sldMk cId="586649908" sldId="300"/>
            <ac:spMk id="11" creationId="{B36D2DE0-0628-4A9A-A59D-7BA8B5EB3022}"/>
          </ac:spMkLst>
        </pc:spChg>
        <pc:spChg chg="add">
          <ac:chgData name="tanaboon tongbuasirilai" userId="3a6fbbe2-a5cd-4f36-96f1-1e3cf3325333" providerId="ADAL" clId="{B0F91031-F306-453B-B4D0-69277044B026}" dt="2024-08-29T10:45:46.724" v="1572" actId="26606"/>
          <ac:spMkLst>
            <pc:docMk/>
            <pc:sldMk cId="586649908" sldId="300"/>
            <ac:spMk id="13" creationId="{48E405C9-94BE-41DA-928C-DEC9A8550E9F}"/>
          </ac:spMkLst>
        </pc:spChg>
        <pc:spChg chg="add">
          <ac:chgData name="tanaboon tongbuasirilai" userId="3a6fbbe2-a5cd-4f36-96f1-1e3cf3325333" providerId="ADAL" clId="{B0F91031-F306-453B-B4D0-69277044B026}" dt="2024-08-29T10:45:46.724" v="1572" actId="26606"/>
          <ac:spMkLst>
            <pc:docMk/>
            <pc:sldMk cId="586649908" sldId="300"/>
            <ac:spMk id="15" creationId="{D2091A72-D5BB-42AC-8FD3-F7747D90861E}"/>
          </ac:spMkLst>
        </pc:spChg>
        <pc:spChg chg="add">
          <ac:chgData name="tanaboon tongbuasirilai" userId="3a6fbbe2-a5cd-4f36-96f1-1e3cf3325333" providerId="ADAL" clId="{B0F91031-F306-453B-B4D0-69277044B026}" dt="2024-08-29T10:45:46.724" v="1572" actId="26606"/>
          <ac:spMkLst>
            <pc:docMk/>
            <pc:sldMk cId="586649908" sldId="300"/>
            <ac:spMk id="17" creationId="{6ED12BFC-A737-46AF-8411-481112D54B0C}"/>
          </ac:spMkLst>
        </pc:spChg>
      </pc:sldChg>
    </pc:docChg>
  </pc:docChgLst>
  <pc:docChgLst>
    <pc:chgData name="tanaboon tongbuasirilai" userId="3a6fbbe2-a5cd-4f36-96f1-1e3cf3325333" providerId="ADAL" clId="{F2E21778-E2E1-45C8-99A1-468555135AD2}"/>
    <pc:docChg chg="undo custSel modSld">
      <pc:chgData name="tanaboon tongbuasirilai" userId="3a6fbbe2-a5cd-4f36-96f1-1e3cf3325333" providerId="ADAL" clId="{F2E21778-E2E1-45C8-99A1-468555135AD2}" dt="2024-02-09T11:51:21.722" v="110" actId="478"/>
      <pc:docMkLst>
        <pc:docMk/>
      </pc:docMkLst>
      <pc:sldChg chg="modSp mod">
        <pc:chgData name="tanaboon tongbuasirilai" userId="3a6fbbe2-a5cd-4f36-96f1-1e3cf3325333" providerId="ADAL" clId="{F2E21778-E2E1-45C8-99A1-468555135AD2}" dt="2024-01-19T04:40:16.178" v="42" actId="20577"/>
        <pc:sldMkLst>
          <pc:docMk/>
          <pc:sldMk cId="3144241888" sldId="257"/>
        </pc:sldMkLst>
        <pc:spChg chg="mod">
          <ac:chgData name="tanaboon tongbuasirilai" userId="3a6fbbe2-a5cd-4f36-96f1-1e3cf3325333" providerId="ADAL" clId="{F2E21778-E2E1-45C8-99A1-468555135AD2}" dt="2024-01-19T04:40:16.178" v="42" actId="20577"/>
          <ac:spMkLst>
            <pc:docMk/>
            <pc:sldMk cId="3144241888" sldId="257"/>
            <ac:spMk id="3" creationId="{B10197EC-F6A4-8ADD-8624-50B344133D48}"/>
          </ac:spMkLst>
        </pc:spChg>
      </pc:sldChg>
      <pc:sldChg chg="modNotesTx">
        <pc:chgData name="tanaboon tongbuasirilai" userId="3a6fbbe2-a5cd-4f36-96f1-1e3cf3325333" providerId="ADAL" clId="{F2E21778-E2E1-45C8-99A1-468555135AD2}" dt="2024-02-08T11:38:12.941" v="98" actId="20577"/>
        <pc:sldMkLst>
          <pc:docMk/>
          <pc:sldMk cId="1847055951" sldId="264"/>
        </pc:sldMkLst>
      </pc:sldChg>
      <pc:sldChg chg="addSp delSp mod">
        <pc:chgData name="tanaboon tongbuasirilai" userId="3a6fbbe2-a5cd-4f36-96f1-1e3cf3325333" providerId="ADAL" clId="{F2E21778-E2E1-45C8-99A1-468555135AD2}" dt="2024-02-09T11:51:21.722" v="110" actId="478"/>
        <pc:sldMkLst>
          <pc:docMk/>
          <pc:sldMk cId="3975330571" sldId="271"/>
        </pc:sldMkLst>
        <pc:inkChg chg="add del">
          <ac:chgData name="tanaboon tongbuasirilai" userId="3a6fbbe2-a5cd-4f36-96f1-1e3cf3325333" providerId="ADAL" clId="{F2E21778-E2E1-45C8-99A1-468555135AD2}" dt="2024-02-09T11:51:21.722" v="110" actId="478"/>
          <ac:inkMkLst>
            <pc:docMk/>
            <pc:sldMk cId="3975330571" sldId="271"/>
            <ac:inkMk id="3" creationId="{F99A365A-BE29-41CC-D057-ABEBDC1C374B}"/>
          </ac:inkMkLst>
        </pc:inkChg>
      </pc:sldChg>
      <pc:sldChg chg="addSp delSp mod">
        <pc:chgData name="tanaboon tongbuasirilai" userId="3a6fbbe2-a5cd-4f36-96f1-1e3cf3325333" providerId="ADAL" clId="{F2E21778-E2E1-45C8-99A1-468555135AD2}" dt="2024-02-09T11:50:50.200" v="100" actId="478"/>
        <pc:sldMkLst>
          <pc:docMk/>
          <pc:sldMk cId="107454274" sldId="273"/>
        </pc:sldMkLst>
        <pc:inkChg chg="add del">
          <ac:chgData name="tanaboon tongbuasirilai" userId="3a6fbbe2-a5cd-4f36-96f1-1e3cf3325333" providerId="ADAL" clId="{F2E21778-E2E1-45C8-99A1-468555135AD2}" dt="2024-02-09T11:50:50.200" v="100" actId="478"/>
          <ac:inkMkLst>
            <pc:docMk/>
            <pc:sldMk cId="107454274" sldId="273"/>
            <ac:inkMk id="3" creationId="{5C6DF73A-322F-50C7-AB96-472F34F7E1EC}"/>
          </ac:inkMkLst>
        </pc:inkChg>
      </pc:sldChg>
      <pc:sldChg chg="addSp delSp mod">
        <pc:chgData name="tanaboon tongbuasirilai" userId="3a6fbbe2-a5cd-4f36-96f1-1e3cf3325333" providerId="ADAL" clId="{F2E21778-E2E1-45C8-99A1-468555135AD2}" dt="2024-02-09T11:50:53.428" v="101" actId="478"/>
        <pc:sldMkLst>
          <pc:docMk/>
          <pc:sldMk cId="2750112849" sldId="274"/>
        </pc:sldMkLst>
        <pc:inkChg chg="add del">
          <ac:chgData name="tanaboon tongbuasirilai" userId="3a6fbbe2-a5cd-4f36-96f1-1e3cf3325333" providerId="ADAL" clId="{F2E21778-E2E1-45C8-99A1-468555135AD2}" dt="2024-02-09T11:50:53.428" v="101" actId="478"/>
          <ac:inkMkLst>
            <pc:docMk/>
            <pc:sldMk cId="2750112849" sldId="274"/>
            <ac:inkMk id="3" creationId="{6A8CAC5A-06E5-2246-19A6-20385D47F06C}"/>
          </ac:inkMkLst>
        </pc:inkChg>
      </pc:sldChg>
      <pc:sldChg chg="addSp delSp mod">
        <pc:chgData name="tanaboon tongbuasirilai" userId="3a6fbbe2-a5cd-4f36-96f1-1e3cf3325333" providerId="ADAL" clId="{F2E21778-E2E1-45C8-99A1-468555135AD2}" dt="2024-02-09T11:50:58.784" v="102" actId="478"/>
        <pc:sldMkLst>
          <pc:docMk/>
          <pc:sldMk cId="2354779494" sldId="277"/>
        </pc:sldMkLst>
        <pc:inkChg chg="add del">
          <ac:chgData name="tanaboon tongbuasirilai" userId="3a6fbbe2-a5cd-4f36-96f1-1e3cf3325333" providerId="ADAL" clId="{F2E21778-E2E1-45C8-99A1-468555135AD2}" dt="2024-02-09T11:50:58.784" v="102" actId="478"/>
          <ac:inkMkLst>
            <pc:docMk/>
            <pc:sldMk cId="2354779494" sldId="277"/>
            <ac:inkMk id="3" creationId="{03162083-330E-862B-B4F7-465B99A52186}"/>
          </ac:inkMkLst>
        </pc:inkChg>
      </pc:sldChg>
      <pc:sldChg chg="addSp delSp mod">
        <pc:chgData name="tanaboon tongbuasirilai" userId="3a6fbbe2-a5cd-4f36-96f1-1e3cf3325333" providerId="ADAL" clId="{F2E21778-E2E1-45C8-99A1-468555135AD2}" dt="2024-02-09T11:51:05.876" v="104" actId="478"/>
        <pc:sldMkLst>
          <pc:docMk/>
          <pc:sldMk cId="4221483010" sldId="279"/>
        </pc:sldMkLst>
        <pc:inkChg chg="add del">
          <ac:chgData name="tanaboon tongbuasirilai" userId="3a6fbbe2-a5cd-4f36-96f1-1e3cf3325333" providerId="ADAL" clId="{F2E21778-E2E1-45C8-99A1-468555135AD2}" dt="2024-02-09T11:51:05.876" v="104" actId="478"/>
          <ac:inkMkLst>
            <pc:docMk/>
            <pc:sldMk cId="4221483010" sldId="279"/>
            <ac:inkMk id="4" creationId="{C492675E-029B-7921-FEA1-783B9B09DB64}"/>
          </ac:inkMkLst>
        </pc:inkChg>
      </pc:sldChg>
      <pc:sldChg chg="addSp delSp mod">
        <pc:chgData name="tanaboon tongbuasirilai" userId="3a6fbbe2-a5cd-4f36-96f1-1e3cf3325333" providerId="ADAL" clId="{F2E21778-E2E1-45C8-99A1-468555135AD2}" dt="2024-02-09T11:51:03.487" v="103" actId="478"/>
        <pc:sldMkLst>
          <pc:docMk/>
          <pc:sldMk cId="483221523" sldId="280"/>
        </pc:sldMkLst>
        <pc:inkChg chg="add del">
          <ac:chgData name="tanaboon tongbuasirilai" userId="3a6fbbe2-a5cd-4f36-96f1-1e3cf3325333" providerId="ADAL" clId="{F2E21778-E2E1-45C8-99A1-468555135AD2}" dt="2024-02-09T11:51:03.487" v="103" actId="478"/>
          <ac:inkMkLst>
            <pc:docMk/>
            <pc:sldMk cId="483221523" sldId="280"/>
            <ac:inkMk id="3" creationId="{B019147D-58DC-C0E5-2BC0-FAAA3C1D5C35}"/>
          </ac:inkMkLst>
        </pc:inkChg>
      </pc:sldChg>
      <pc:sldChg chg="addSp delSp mod">
        <pc:chgData name="tanaboon tongbuasirilai" userId="3a6fbbe2-a5cd-4f36-96f1-1e3cf3325333" providerId="ADAL" clId="{F2E21778-E2E1-45C8-99A1-468555135AD2}" dt="2024-02-09T11:51:08.901" v="105" actId="478"/>
        <pc:sldMkLst>
          <pc:docMk/>
          <pc:sldMk cId="2931753984" sldId="281"/>
        </pc:sldMkLst>
        <pc:inkChg chg="add del">
          <ac:chgData name="tanaboon tongbuasirilai" userId="3a6fbbe2-a5cd-4f36-96f1-1e3cf3325333" providerId="ADAL" clId="{F2E21778-E2E1-45C8-99A1-468555135AD2}" dt="2024-02-09T11:51:08.901" v="105" actId="478"/>
          <ac:inkMkLst>
            <pc:docMk/>
            <pc:sldMk cId="2931753984" sldId="281"/>
            <ac:inkMk id="3" creationId="{8727A853-567C-6C13-0228-D8E04FAF0483}"/>
          </ac:inkMkLst>
        </pc:inkChg>
      </pc:sldChg>
      <pc:sldChg chg="addSp delSp mod">
        <pc:chgData name="tanaboon tongbuasirilai" userId="3a6fbbe2-a5cd-4f36-96f1-1e3cf3325333" providerId="ADAL" clId="{F2E21778-E2E1-45C8-99A1-468555135AD2}" dt="2024-02-09T11:51:11.617" v="106" actId="478"/>
        <pc:sldMkLst>
          <pc:docMk/>
          <pc:sldMk cId="3478651328" sldId="282"/>
        </pc:sldMkLst>
        <pc:inkChg chg="add del">
          <ac:chgData name="tanaboon tongbuasirilai" userId="3a6fbbe2-a5cd-4f36-96f1-1e3cf3325333" providerId="ADAL" clId="{F2E21778-E2E1-45C8-99A1-468555135AD2}" dt="2024-02-09T11:51:11.617" v="106" actId="478"/>
          <ac:inkMkLst>
            <pc:docMk/>
            <pc:sldMk cId="3478651328" sldId="282"/>
            <ac:inkMk id="3" creationId="{BB5DE96F-9327-A767-17FE-CA0D88F12CF7}"/>
          </ac:inkMkLst>
        </pc:inkChg>
      </pc:sldChg>
      <pc:sldChg chg="addSp delSp mod">
        <pc:chgData name="tanaboon tongbuasirilai" userId="3a6fbbe2-a5cd-4f36-96f1-1e3cf3325333" providerId="ADAL" clId="{F2E21778-E2E1-45C8-99A1-468555135AD2}" dt="2024-02-09T11:51:14.267" v="107" actId="478"/>
        <pc:sldMkLst>
          <pc:docMk/>
          <pc:sldMk cId="1596493606" sldId="283"/>
        </pc:sldMkLst>
        <pc:inkChg chg="add del">
          <ac:chgData name="tanaboon tongbuasirilai" userId="3a6fbbe2-a5cd-4f36-96f1-1e3cf3325333" providerId="ADAL" clId="{F2E21778-E2E1-45C8-99A1-468555135AD2}" dt="2024-02-09T11:51:14.267" v="107" actId="478"/>
          <ac:inkMkLst>
            <pc:docMk/>
            <pc:sldMk cId="1596493606" sldId="283"/>
            <ac:inkMk id="4" creationId="{6FE7DB13-382E-D547-5195-9E2EA495D167}"/>
          </ac:inkMkLst>
        </pc:inkChg>
      </pc:sldChg>
      <pc:sldChg chg="addSp delSp mod">
        <pc:chgData name="tanaboon tongbuasirilai" userId="3a6fbbe2-a5cd-4f36-96f1-1e3cf3325333" providerId="ADAL" clId="{F2E21778-E2E1-45C8-99A1-468555135AD2}" dt="2024-02-09T11:51:16.441" v="108" actId="478"/>
        <pc:sldMkLst>
          <pc:docMk/>
          <pc:sldMk cId="4179530343" sldId="284"/>
        </pc:sldMkLst>
        <pc:inkChg chg="add del">
          <ac:chgData name="tanaboon tongbuasirilai" userId="3a6fbbe2-a5cd-4f36-96f1-1e3cf3325333" providerId="ADAL" clId="{F2E21778-E2E1-45C8-99A1-468555135AD2}" dt="2024-02-09T11:51:16.441" v="108" actId="478"/>
          <ac:inkMkLst>
            <pc:docMk/>
            <pc:sldMk cId="4179530343" sldId="284"/>
            <ac:inkMk id="3" creationId="{77AF5D61-F9C8-F96B-FAF4-E9253536947B}"/>
          </ac:inkMkLst>
        </pc:inkChg>
      </pc:sldChg>
      <pc:sldChg chg="addSp delSp mod">
        <pc:chgData name="tanaboon tongbuasirilai" userId="3a6fbbe2-a5cd-4f36-96f1-1e3cf3325333" providerId="ADAL" clId="{F2E21778-E2E1-45C8-99A1-468555135AD2}" dt="2024-02-09T11:51:19.077" v="109" actId="478"/>
        <pc:sldMkLst>
          <pc:docMk/>
          <pc:sldMk cId="3712068996" sldId="285"/>
        </pc:sldMkLst>
        <pc:inkChg chg="add del">
          <ac:chgData name="tanaboon tongbuasirilai" userId="3a6fbbe2-a5cd-4f36-96f1-1e3cf3325333" providerId="ADAL" clId="{F2E21778-E2E1-45C8-99A1-468555135AD2}" dt="2024-02-09T11:51:19.077" v="109" actId="478"/>
          <ac:inkMkLst>
            <pc:docMk/>
            <pc:sldMk cId="3712068996" sldId="285"/>
            <ac:inkMk id="3" creationId="{FB495804-16B7-BDAA-0456-CA11B808B74B}"/>
          </ac:inkMkLst>
        </pc:inkChg>
      </pc:sldChg>
    </pc:docChg>
  </pc:docChgLst>
  <pc:docChgLst>
    <pc:chgData name="Tanaboon TONGBUASIRILAI" userId="3a6fbbe2-a5cd-4f36-96f1-1e3cf3325333" providerId="ADAL" clId="{F2E21778-E2E1-45C8-99A1-468555135AD2}"/>
    <pc:docChg chg="undo custSel addSld delSld modSld">
      <pc:chgData name="Tanaboon TONGBUASIRILAI" userId="3a6fbbe2-a5cd-4f36-96f1-1e3cf3325333" providerId="ADAL" clId="{F2E21778-E2E1-45C8-99A1-468555135AD2}" dt="2024-01-01T11:42:29.571" v="1324" actId="20577"/>
      <pc:docMkLst>
        <pc:docMk/>
      </pc:docMkLst>
      <pc:sldChg chg="modSp mod">
        <pc:chgData name="Tanaboon TONGBUASIRILAI" userId="3a6fbbe2-a5cd-4f36-96f1-1e3cf3325333" providerId="ADAL" clId="{F2E21778-E2E1-45C8-99A1-468555135AD2}" dt="2024-01-01T05:37:17.550" v="1" actId="20577"/>
        <pc:sldMkLst>
          <pc:docMk/>
          <pc:sldMk cId="3144241888" sldId="257"/>
        </pc:sldMkLst>
        <pc:spChg chg="mod">
          <ac:chgData name="Tanaboon TONGBUASIRILAI" userId="3a6fbbe2-a5cd-4f36-96f1-1e3cf3325333" providerId="ADAL" clId="{F2E21778-E2E1-45C8-99A1-468555135AD2}" dt="2024-01-01T05:37:17.550" v="1" actId="20577"/>
          <ac:spMkLst>
            <pc:docMk/>
            <pc:sldMk cId="3144241888" sldId="257"/>
            <ac:spMk id="3" creationId="{B10197EC-F6A4-8ADD-8624-50B344133D48}"/>
          </ac:spMkLst>
        </pc:spChg>
      </pc:sldChg>
      <pc:sldChg chg="del">
        <pc:chgData name="Tanaboon TONGBUASIRILAI" userId="3a6fbbe2-a5cd-4f36-96f1-1e3cf3325333" providerId="ADAL" clId="{F2E21778-E2E1-45C8-99A1-468555135AD2}" dt="2024-01-01T11:42:23.736" v="1320" actId="47"/>
        <pc:sldMkLst>
          <pc:docMk/>
          <pc:sldMk cId="3063084721" sldId="272"/>
        </pc:sldMkLst>
      </pc:sldChg>
      <pc:sldChg chg="addSp modSp mod setBg">
        <pc:chgData name="Tanaboon TONGBUASIRILAI" userId="3a6fbbe2-a5cd-4f36-96f1-1e3cf3325333" providerId="ADAL" clId="{F2E21778-E2E1-45C8-99A1-468555135AD2}" dt="2024-01-01T07:10:36.894" v="104" actId="403"/>
        <pc:sldMkLst>
          <pc:docMk/>
          <pc:sldMk cId="4221483010" sldId="279"/>
        </pc:sldMkLst>
        <pc:spChg chg="mod">
          <ac:chgData name="Tanaboon TONGBUASIRILAI" userId="3a6fbbe2-a5cd-4f36-96f1-1e3cf3325333" providerId="ADAL" clId="{F2E21778-E2E1-45C8-99A1-468555135AD2}" dt="2024-01-01T07:10:27.867" v="94" actId="26606"/>
          <ac:spMkLst>
            <pc:docMk/>
            <pc:sldMk cId="4221483010" sldId="279"/>
            <ac:spMk id="2" creationId="{A969ED9C-BF09-43C7-11D9-27BF619EC430}"/>
          </ac:spMkLst>
        </pc:spChg>
        <pc:spChg chg="mod ord">
          <ac:chgData name="Tanaboon TONGBUASIRILAI" userId="3a6fbbe2-a5cd-4f36-96f1-1e3cf3325333" providerId="ADAL" clId="{F2E21778-E2E1-45C8-99A1-468555135AD2}" dt="2024-01-01T07:10:36.894" v="104" actId="403"/>
          <ac:spMkLst>
            <pc:docMk/>
            <pc:sldMk cId="4221483010" sldId="279"/>
            <ac:spMk id="3" creationId="{9C69EB12-1230-8352-A669-45D4FD30AE46}"/>
          </ac:spMkLst>
        </pc:spChg>
        <pc:spChg chg="add">
          <ac:chgData name="Tanaboon TONGBUASIRILAI" userId="3a6fbbe2-a5cd-4f36-96f1-1e3cf3325333" providerId="ADAL" clId="{F2E21778-E2E1-45C8-99A1-468555135AD2}" dt="2024-01-01T07:10:27.867" v="94" actId="26606"/>
          <ac:spMkLst>
            <pc:docMk/>
            <pc:sldMk cId="4221483010" sldId="279"/>
            <ac:spMk id="1031" creationId="{2EB492CD-616E-47F8-933B-5E2D952A0593}"/>
          </ac:spMkLst>
        </pc:spChg>
        <pc:spChg chg="add">
          <ac:chgData name="Tanaboon TONGBUASIRILAI" userId="3a6fbbe2-a5cd-4f36-96f1-1e3cf3325333" providerId="ADAL" clId="{F2E21778-E2E1-45C8-99A1-468555135AD2}" dt="2024-01-01T07:10:27.867" v="94" actId="26606"/>
          <ac:spMkLst>
            <pc:docMk/>
            <pc:sldMk cId="4221483010" sldId="279"/>
            <ac:spMk id="1033" creationId="{59383CF9-23B5-4335-9B21-1791C4CF1C75}"/>
          </ac:spMkLst>
        </pc:spChg>
        <pc:spChg chg="add">
          <ac:chgData name="Tanaboon TONGBUASIRILAI" userId="3a6fbbe2-a5cd-4f36-96f1-1e3cf3325333" providerId="ADAL" clId="{F2E21778-E2E1-45C8-99A1-468555135AD2}" dt="2024-01-01T07:10:27.867" v="94" actId="26606"/>
          <ac:spMkLst>
            <pc:docMk/>
            <pc:sldMk cId="4221483010" sldId="279"/>
            <ac:spMk id="1035" creationId="{0007FE00-9498-4706-B255-6437B0252C02}"/>
          </ac:spMkLst>
        </pc:spChg>
        <pc:picChg chg="add mod">
          <ac:chgData name="Tanaboon TONGBUASIRILAI" userId="3a6fbbe2-a5cd-4f36-96f1-1e3cf3325333" providerId="ADAL" clId="{F2E21778-E2E1-45C8-99A1-468555135AD2}" dt="2024-01-01T07:10:27.867" v="94" actId="26606"/>
          <ac:picMkLst>
            <pc:docMk/>
            <pc:sldMk cId="4221483010" sldId="279"/>
            <ac:picMk id="1026" creationId="{50ABBDA3-E690-3B58-7CD8-4EADB824F48E}"/>
          </ac:picMkLst>
        </pc:picChg>
      </pc:sldChg>
      <pc:sldChg chg="addSp delSp modSp new mod setBg setClrOvrMap">
        <pc:chgData name="Tanaboon TONGBUASIRILAI" userId="3a6fbbe2-a5cd-4f36-96f1-1e3cf3325333" providerId="ADAL" clId="{F2E21778-E2E1-45C8-99A1-468555135AD2}" dt="2024-01-01T11:28:11.980" v="1306" actId="20577"/>
        <pc:sldMkLst>
          <pc:docMk/>
          <pc:sldMk cId="483221523" sldId="280"/>
        </pc:sldMkLst>
        <pc:spChg chg="mod">
          <ac:chgData name="Tanaboon TONGBUASIRILAI" userId="3a6fbbe2-a5cd-4f36-96f1-1e3cf3325333" providerId="ADAL" clId="{F2E21778-E2E1-45C8-99A1-468555135AD2}" dt="2024-01-01T11:28:11.980" v="1306" actId="20577"/>
          <ac:spMkLst>
            <pc:docMk/>
            <pc:sldMk cId="483221523" sldId="280"/>
            <ac:spMk id="2" creationId="{71DBF925-084A-17E8-C29A-2D80277BAD14}"/>
          </ac:spMkLst>
        </pc:spChg>
        <pc:spChg chg="del">
          <ac:chgData name="Tanaboon TONGBUASIRILAI" userId="3a6fbbe2-a5cd-4f36-96f1-1e3cf3325333" providerId="ADAL" clId="{F2E21778-E2E1-45C8-99A1-468555135AD2}" dt="2024-01-01T07:14:26.470" v="197" actId="478"/>
          <ac:spMkLst>
            <pc:docMk/>
            <pc:sldMk cId="483221523" sldId="280"/>
            <ac:spMk id="3" creationId="{F58BAB24-4011-8E54-74E5-842D8725C1C6}"/>
          </ac:spMkLst>
        </pc:spChg>
        <pc:spChg chg="add">
          <ac:chgData name="Tanaboon TONGBUASIRILAI" userId="3a6fbbe2-a5cd-4f36-96f1-1e3cf3325333" providerId="ADAL" clId="{F2E21778-E2E1-45C8-99A1-468555135AD2}" dt="2024-01-01T07:17:44.246" v="268" actId="26606"/>
          <ac:spMkLst>
            <pc:docMk/>
            <pc:sldMk cId="483221523" sldId="280"/>
            <ac:spMk id="7" creationId="{FFD48BC7-DC40-47DE-87EE-9F4B6ECB9ABB}"/>
          </ac:spMkLst>
        </pc:spChg>
        <pc:spChg chg="add del">
          <ac:chgData name="Tanaboon TONGBUASIRILAI" userId="3a6fbbe2-a5cd-4f36-96f1-1e3cf3325333" providerId="ADAL" clId="{F2E21778-E2E1-45C8-99A1-468555135AD2}" dt="2024-01-01T07:17:37.645" v="267" actId="26606"/>
          <ac:spMkLst>
            <pc:docMk/>
            <pc:sldMk cId="483221523" sldId="280"/>
            <ac:spMk id="8" creationId="{71B2258F-86CA-4D4D-8270-BC05FCDEBFB3}"/>
          </ac:spMkLst>
        </pc:spChg>
        <pc:spChg chg="add">
          <ac:chgData name="Tanaboon TONGBUASIRILAI" userId="3a6fbbe2-a5cd-4f36-96f1-1e3cf3325333" providerId="ADAL" clId="{F2E21778-E2E1-45C8-99A1-468555135AD2}" dt="2024-01-01T07:17:44.246" v="268" actId="26606"/>
          <ac:spMkLst>
            <pc:docMk/>
            <pc:sldMk cId="483221523" sldId="280"/>
            <ac:spMk id="9" creationId="{E502BBC7-2C76-46F3-BC24-5985BC13DB88}"/>
          </ac:spMkLst>
        </pc:spChg>
        <pc:spChg chg="add">
          <ac:chgData name="Tanaboon TONGBUASIRILAI" userId="3a6fbbe2-a5cd-4f36-96f1-1e3cf3325333" providerId="ADAL" clId="{F2E21778-E2E1-45C8-99A1-468555135AD2}" dt="2024-01-01T07:17:44.246" v="268" actId="26606"/>
          <ac:spMkLst>
            <pc:docMk/>
            <pc:sldMk cId="483221523" sldId="280"/>
            <ac:spMk id="11" creationId="{C7F28D52-2A5F-4D23-81AE-7CB8B591C7AF}"/>
          </ac:spMkLst>
        </pc:spChg>
        <pc:spChg chg="add">
          <ac:chgData name="Tanaboon TONGBUASIRILAI" userId="3a6fbbe2-a5cd-4f36-96f1-1e3cf3325333" providerId="ADAL" clId="{F2E21778-E2E1-45C8-99A1-468555135AD2}" dt="2024-01-01T07:17:44.246" v="268" actId="26606"/>
          <ac:spMkLst>
            <pc:docMk/>
            <pc:sldMk cId="483221523" sldId="280"/>
            <ac:spMk id="13" creationId="{3629484E-3792-4B3D-89AD-7C8A1ED0E0D4}"/>
          </ac:spMkLst>
        </pc:spChg>
        <pc:picChg chg="add del">
          <ac:chgData name="Tanaboon TONGBUASIRILAI" userId="3a6fbbe2-a5cd-4f36-96f1-1e3cf3325333" providerId="ADAL" clId="{F2E21778-E2E1-45C8-99A1-468555135AD2}" dt="2024-01-01T07:17:37.645" v="267" actId="26606"/>
          <ac:picMkLst>
            <pc:docMk/>
            <pc:sldMk cId="483221523" sldId="280"/>
            <ac:picMk id="4" creationId="{CEC9D5C2-5AF3-445E-4C1C-74254070E5B4}"/>
          </ac:picMkLst>
        </pc:picChg>
      </pc:sldChg>
      <pc:sldChg chg="addSp delSp modSp new mod setBg">
        <pc:chgData name="Tanaboon TONGBUASIRILAI" userId="3a6fbbe2-a5cd-4f36-96f1-1e3cf3325333" providerId="ADAL" clId="{F2E21778-E2E1-45C8-99A1-468555135AD2}" dt="2024-01-01T11:28:49.276" v="1318" actId="20577"/>
        <pc:sldMkLst>
          <pc:docMk/>
          <pc:sldMk cId="2931753984" sldId="281"/>
        </pc:sldMkLst>
        <pc:spChg chg="mod">
          <ac:chgData name="Tanaboon TONGBUASIRILAI" userId="3a6fbbe2-a5cd-4f36-96f1-1e3cf3325333" providerId="ADAL" clId="{F2E21778-E2E1-45C8-99A1-468555135AD2}" dt="2024-01-01T07:29:27.193" v="703" actId="26606"/>
          <ac:spMkLst>
            <pc:docMk/>
            <pc:sldMk cId="2931753984" sldId="281"/>
            <ac:spMk id="2" creationId="{6E653CA8-881C-CA35-CEBD-CB7971600DC3}"/>
          </ac:spMkLst>
        </pc:spChg>
        <pc:spChg chg="add del mod">
          <ac:chgData name="Tanaboon TONGBUASIRILAI" userId="3a6fbbe2-a5cd-4f36-96f1-1e3cf3325333" providerId="ADAL" clId="{F2E21778-E2E1-45C8-99A1-468555135AD2}" dt="2024-01-01T07:29:27.249" v="704" actId="26606"/>
          <ac:spMkLst>
            <pc:docMk/>
            <pc:sldMk cId="2931753984" sldId="281"/>
            <ac:spMk id="3" creationId="{98875AF6-3A24-A04E-CEE1-2D1EE32CCBF8}"/>
          </ac:spMkLst>
        </pc:spChg>
        <pc:spChg chg="add del">
          <ac:chgData name="Tanaboon TONGBUASIRILAI" userId="3a6fbbe2-a5cd-4f36-96f1-1e3cf3325333" providerId="ADAL" clId="{F2E21778-E2E1-45C8-99A1-468555135AD2}" dt="2024-01-01T07:28:56.389" v="695" actId="26606"/>
          <ac:spMkLst>
            <pc:docMk/>
            <pc:sldMk cId="2931753984" sldId="281"/>
            <ac:spMk id="9" creationId="{C0763A76-9F1C-4FC5-82B7-DD475DA461B2}"/>
          </ac:spMkLst>
        </pc:spChg>
        <pc:spChg chg="add del">
          <ac:chgData name="Tanaboon TONGBUASIRILAI" userId="3a6fbbe2-a5cd-4f36-96f1-1e3cf3325333" providerId="ADAL" clId="{F2E21778-E2E1-45C8-99A1-468555135AD2}" dt="2024-01-01T07:28:58.896" v="697" actId="26606"/>
          <ac:spMkLst>
            <pc:docMk/>
            <pc:sldMk cId="2931753984" sldId="281"/>
            <ac:spMk id="10" creationId="{CB6E2F43-29E9-49D9-91FC-E5FEFAAA70DE}"/>
          </ac:spMkLst>
        </pc:spChg>
        <pc:spChg chg="add del">
          <ac:chgData name="Tanaboon TONGBUASIRILAI" userId="3a6fbbe2-a5cd-4f36-96f1-1e3cf3325333" providerId="ADAL" clId="{F2E21778-E2E1-45C8-99A1-468555135AD2}" dt="2024-01-01T07:28:56.389" v="695" actId="26606"/>
          <ac:spMkLst>
            <pc:docMk/>
            <pc:sldMk cId="2931753984" sldId="281"/>
            <ac:spMk id="11" creationId="{E81BF4F6-F2CF-4984-9D14-D6966D92F99F}"/>
          </ac:spMkLst>
        </pc:spChg>
        <pc:spChg chg="add del">
          <ac:chgData name="Tanaboon TONGBUASIRILAI" userId="3a6fbbe2-a5cd-4f36-96f1-1e3cf3325333" providerId="ADAL" clId="{F2E21778-E2E1-45C8-99A1-468555135AD2}" dt="2024-01-01T07:28:58.896" v="697" actId="26606"/>
          <ac:spMkLst>
            <pc:docMk/>
            <pc:sldMk cId="2931753984" sldId="281"/>
            <ac:spMk id="12" creationId="{3BA62E19-CD42-4C09-B825-844B4943D49D}"/>
          </ac:spMkLst>
        </pc:spChg>
        <pc:spChg chg="add del">
          <ac:chgData name="Tanaboon TONGBUASIRILAI" userId="3a6fbbe2-a5cd-4f36-96f1-1e3cf3325333" providerId="ADAL" clId="{F2E21778-E2E1-45C8-99A1-468555135AD2}" dt="2024-01-01T07:29:27.193" v="703" actId="26606"/>
          <ac:spMkLst>
            <pc:docMk/>
            <pc:sldMk cId="2931753984" sldId="281"/>
            <ac:spMk id="13" creationId="{AAD0DBB9-1A4B-4391-81D4-CB19F9AB918A}"/>
          </ac:spMkLst>
        </pc:spChg>
        <pc:spChg chg="add del">
          <ac:chgData name="Tanaboon TONGBUASIRILAI" userId="3a6fbbe2-a5cd-4f36-96f1-1e3cf3325333" providerId="ADAL" clId="{F2E21778-E2E1-45C8-99A1-468555135AD2}" dt="2024-01-01T07:28:58.896" v="697" actId="26606"/>
          <ac:spMkLst>
            <pc:docMk/>
            <pc:sldMk cId="2931753984" sldId="281"/>
            <ac:spMk id="14" creationId="{8E63CC27-1C86-4653-8866-79C24C5C51FB}"/>
          </ac:spMkLst>
        </pc:spChg>
        <pc:spChg chg="add del">
          <ac:chgData name="Tanaboon TONGBUASIRILAI" userId="3a6fbbe2-a5cd-4f36-96f1-1e3cf3325333" providerId="ADAL" clId="{F2E21778-E2E1-45C8-99A1-468555135AD2}" dt="2024-01-01T07:29:27.193" v="703" actId="26606"/>
          <ac:spMkLst>
            <pc:docMk/>
            <pc:sldMk cId="2931753984" sldId="281"/>
            <ac:spMk id="15" creationId="{063BBA22-50EA-4C4D-BE05-F1CE4E63AA56}"/>
          </ac:spMkLst>
        </pc:spChg>
        <pc:spChg chg="add del">
          <ac:chgData name="Tanaboon TONGBUASIRILAI" userId="3a6fbbe2-a5cd-4f36-96f1-1e3cf3325333" providerId="ADAL" clId="{F2E21778-E2E1-45C8-99A1-468555135AD2}" dt="2024-01-01T07:29:27.193" v="703" actId="26606"/>
          <ac:spMkLst>
            <pc:docMk/>
            <pc:sldMk cId="2931753984" sldId="281"/>
            <ac:spMk id="20" creationId="{BACC6370-2D7E-4714-9D71-7542949D7D5D}"/>
          </ac:spMkLst>
        </pc:spChg>
        <pc:spChg chg="add del">
          <ac:chgData name="Tanaboon TONGBUASIRILAI" userId="3a6fbbe2-a5cd-4f36-96f1-1e3cf3325333" providerId="ADAL" clId="{F2E21778-E2E1-45C8-99A1-468555135AD2}" dt="2024-01-01T07:29:27.193" v="703" actId="26606"/>
          <ac:spMkLst>
            <pc:docMk/>
            <pc:sldMk cId="2931753984" sldId="281"/>
            <ac:spMk id="21" creationId="{F68B3F68-107C-434F-AA38-110D5EA91B85}"/>
          </ac:spMkLst>
        </pc:spChg>
        <pc:graphicFrameChg chg="add del">
          <ac:chgData name="Tanaboon TONGBUASIRILAI" userId="3a6fbbe2-a5cd-4f36-96f1-1e3cf3325333" providerId="ADAL" clId="{F2E21778-E2E1-45C8-99A1-468555135AD2}" dt="2024-01-01T07:29:02.924" v="699" actId="26606"/>
          <ac:graphicFrameMkLst>
            <pc:docMk/>
            <pc:sldMk cId="2931753984" sldId="281"/>
            <ac:graphicFrameMk id="16" creationId="{06D2B216-1FF2-A30B-30A1-CBC3556CE925}"/>
          </ac:graphicFrameMkLst>
        </pc:graphicFrameChg>
        <pc:graphicFrameChg chg="add del">
          <ac:chgData name="Tanaboon TONGBUASIRILAI" userId="3a6fbbe2-a5cd-4f36-96f1-1e3cf3325333" providerId="ADAL" clId="{F2E21778-E2E1-45C8-99A1-468555135AD2}" dt="2024-01-01T07:29:18.508" v="701" actId="26606"/>
          <ac:graphicFrameMkLst>
            <pc:docMk/>
            <pc:sldMk cId="2931753984" sldId="281"/>
            <ac:graphicFrameMk id="18" creationId="{79CE903E-926D-6B31-8952-C43E3B6838D5}"/>
          </ac:graphicFrameMkLst>
        </pc:graphicFrameChg>
        <pc:graphicFrameChg chg="add del">
          <ac:chgData name="Tanaboon TONGBUASIRILAI" userId="3a6fbbe2-a5cd-4f36-96f1-1e3cf3325333" providerId="ADAL" clId="{F2E21778-E2E1-45C8-99A1-468555135AD2}" dt="2024-01-01T07:29:27.193" v="703" actId="26606"/>
          <ac:graphicFrameMkLst>
            <pc:docMk/>
            <pc:sldMk cId="2931753984" sldId="281"/>
            <ac:graphicFrameMk id="22" creationId="{3AF7F3B7-0818-B28D-4DE9-313A3D8D480D}"/>
          </ac:graphicFrameMkLst>
        </pc:graphicFrameChg>
        <pc:graphicFrameChg chg="add mod">
          <ac:chgData name="Tanaboon TONGBUASIRILAI" userId="3a6fbbe2-a5cd-4f36-96f1-1e3cf3325333" providerId="ADAL" clId="{F2E21778-E2E1-45C8-99A1-468555135AD2}" dt="2024-01-01T11:28:49.276" v="1318" actId="20577"/>
          <ac:graphicFrameMkLst>
            <pc:docMk/>
            <pc:sldMk cId="2931753984" sldId="281"/>
            <ac:graphicFrameMk id="24" creationId="{79CE903E-926D-6B31-8952-C43E3B6838D5}"/>
          </ac:graphicFrameMkLst>
        </pc:graphicFrameChg>
        <pc:picChg chg="add del">
          <ac:chgData name="Tanaboon TONGBUASIRILAI" userId="3a6fbbe2-a5cd-4f36-96f1-1e3cf3325333" providerId="ADAL" clId="{F2E21778-E2E1-45C8-99A1-468555135AD2}" dt="2024-01-01T07:28:56.389" v="695" actId="26606"/>
          <ac:picMkLst>
            <pc:docMk/>
            <pc:sldMk cId="2931753984" sldId="281"/>
            <ac:picMk id="5" creationId="{B2710CE4-3352-256E-FFFC-88BDD5F671C6}"/>
          </ac:picMkLst>
        </pc:picChg>
        <pc:picChg chg="add del">
          <ac:chgData name="Tanaboon TONGBUASIRILAI" userId="3a6fbbe2-a5cd-4f36-96f1-1e3cf3325333" providerId="ADAL" clId="{F2E21778-E2E1-45C8-99A1-468555135AD2}" dt="2024-01-01T07:28:58.896" v="697" actId="26606"/>
          <ac:picMkLst>
            <pc:docMk/>
            <pc:sldMk cId="2931753984" sldId="281"/>
            <ac:picMk id="7" creationId="{CA16EE99-47D9-1614-75AE-50E1FFE10476}"/>
          </ac:picMkLst>
        </pc:picChg>
      </pc:sldChg>
      <pc:sldChg chg="addSp delSp modSp new mod setBg">
        <pc:chgData name="Tanaboon TONGBUASIRILAI" userId="3a6fbbe2-a5cd-4f36-96f1-1e3cf3325333" providerId="ADAL" clId="{F2E21778-E2E1-45C8-99A1-468555135AD2}" dt="2024-01-01T08:03:57.734" v="1065" actId="114"/>
        <pc:sldMkLst>
          <pc:docMk/>
          <pc:sldMk cId="3478651328" sldId="282"/>
        </pc:sldMkLst>
        <pc:spChg chg="mod">
          <ac:chgData name="Tanaboon TONGBUASIRILAI" userId="3a6fbbe2-a5cd-4f36-96f1-1e3cf3325333" providerId="ADAL" clId="{F2E21778-E2E1-45C8-99A1-468555135AD2}" dt="2024-01-01T07:37:18.640" v="932" actId="26606"/>
          <ac:spMkLst>
            <pc:docMk/>
            <pc:sldMk cId="3478651328" sldId="282"/>
            <ac:spMk id="2" creationId="{F05FACCE-613A-EABB-B4C7-9D824C09218A}"/>
          </ac:spMkLst>
        </pc:spChg>
        <pc:spChg chg="del mod">
          <ac:chgData name="Tanaboon TONGBUASIRILAI" userId="3a6fbbe2-a5cd-4f36-96f1-1e3cf3325333" providerId="ADAL" clId="{F2E21778-E2E1-45C8-99A1-468555135AD2}" dt="2024-01-01T07:58:54.351" v="934" actId="478"/>
          <ac:spMkLst>
            <pc:docMk/>
            <pc:sldMk cId="3478651328" sldId="282"/>
            <ac:spMk id="3" creationId="{25534286-0489-5201-9AA4-689F152CD340}"/>
          </ac:spMkLst>
        </pc:spChg>
        <pc:spChg chg="add mod">
          <ac:chgData name="Tanaboon TONGBUASIRILAI" userId="3a6fbbe2-a5cd-4f36-96f1-1e3cf3325333" providerId="ADAL" clId="{F2E21778-E2E1-45C8-99A1-468555135AD2}" dt="2024-01-01T07:37:18.640" v="932" actId="26606"/>
          <ac:spMkLst>
            <pc:docMk/>
            <pc:sldMk cId="3478651328" sldId="282"/>
            <ac:spMk id="13" creationId="{9E446197-2801-472A-A697-43625AE2C317}"/>
          </ac:spMkLst>
        </pc:spChg>
        <pc:spChg chg="add mod">
          <ac:chgData name="Tanaboon TONGBUASIRILAI" userId="3a6fbbe2-a5cd-4f36-96f1-1e3cf3325333" providerId="ADAL" clId="{F2E21778-E2E1-45C8-99A1-468555135AD2}" dt="2024-01-01T07:37:18.640" v="932" actId="26606"/>
          <ac:spMkLst>
            <pc:docMk/>
            <pc:sldMk cId="3478651328" sldId="282"/>
            <ac:spMk id="14" creationId="{B14865E2-B38D-5407-D4D5-92A4FAE569FB}"/>
          </ac:spMkLst>
        </pc:spChg>
        <pc:spChg chg="add mod">
          <ac:chgData name="Tanaboon TONGBUASIRILAI" userId="3a6fbbe2-a5cd-4f36-96f1-1e3cf3325333" providerId="ADAL" clId="{F2E21778-E2E1-45C8-99A1-468555135AD2}" dt="2024-01-01T07:37:18.640" v="932" actId="26606"/>
          <ac:spMkLst>
            <pc:docMk/>
            <pc:sldMk cId="3478651328" sldId="282"/>
            <ac:spMk id="15" creationId="{FE595D8E-3326-CB1E-5DC9-3A6AD2DB23F4}"/>
          </ac:spMkLst>
        </pc:spChg>
        <pc:spChg chg="add mod">
          <ac:chgData name="Tanaboon TONGBUASIRILAI" userId="3a6fbbe2-a5cd-4f36-96f1-1e3cf3325333" providerId="ADAL" clId="{F2E21778-E2E1-45C8-99A1-468555135AD2}" dt="2024-01-01T07:37:18.640" v="932" actId="26606"/>
          <ac:spMkLst>
            <pc:docMk/>
            <pc:sldMk cId="3478651328" sldId="282"/>
            <ac:spMk id="16" creationId="{071E13EA-39EA-823D-1236-E992080AE28D}"/>
          </ac:spMkLst>
        </pc:spChg>
        <pc:spChg chg="add mod">
          <ac:chgData name="Tanaboon TONGBUASIRILAI" userId="3a6fbbe2-a5cd-4f36-96f1-1e3cf3325333" providerId="ADAL" clId="{F2E21778-E2E1-45C8-99A1-468555135AD2}" dt="2024-01-01T08:03:57.734" v="1065" actId="114"/>
          <ac:spMkLst>
            <pc:docMk/>
            <pc:sldMk cId="3478651328" sldId="282"/>
            <ac:spMk id="17" creationId="{A55AB82B-A192-054C-6D81-BF5CAF2BACD7}"/>
          </ac:spMkLst>
        </pc:spChg>
        <pc:spChg chg="add">
          <ac:chgData name="Tanaboon TONGBUASIRILAI" userId="3a6fbbe2-a5cd-4f36-96f1-1e3cf3325333" providerId="ADAL" clId="{F2E21778-E2E1-45C8-99A1-468555135AD2}" dt="2024-01-01T07:37:18.640" v="932" actId="26606"/>
          <ac:spMkLst>
            <pc:docMk/>
            <pc:sldMk cId="3478651328" sldId="282"/>
            <ac:spMk id="22" creationId="{53B021B3-DE93-4AB7-8A18-CF5F1CED88B8}"/>
          </ac:spMkLst>
        </pc:spChg>
        <pc:spChg chg="add">
          <ac:chgData name="Tanaboon TONGBUASIRILAI" userId="3a6fbbe2-a5cd-4f36-96f1-1e3cf3325333" providerId="ADAL" clId="{F2E21778-E2E1-45C8-99A1-468555135AD2}" dt="2024-01-01T07:37:18.640" v="932" actId="26606"/>
          <ac:spMkLst>
            <pc:docMk/>
            <pc:sldMk cId="3478651328" sldId="282"/>
            <ac:spMk id="24" creationId="{52D502E5-F6B4-4D58-B4AE-FC466FF15EE8}"/>
          </ac:spMkLst>
        </pc:spChg>
        <pc:spChg chg="add">
          <ac:chgData name="Tanaboon TONGBUASIRILAI" userId="3a6fbbe2-a5cd-4f36-96f1-1e3cf3325333" providerId="ADAL" clId="{F2E21778-E2E1-45C8-99A1-468555135AD2}" dt="2024-01-01T07:37:18.640" v="932" actId="26606"/>
          <ac:spMkLst>
            <pc:docMk/>
            <pc:sldMk cId="3478651328" sldId="282"/>
            <ac:spMk id="26" creationId="{9DECDBF4-02B6-4BB4-B65B-B8107AD6A9E8}"/>
          </ac:spMkLst>
        </pc:spChg>
        <pc:picChg chg="add mod">
          <ac:chgData name="Tanaboon TONGBUASIRILAI" userId="3a6fbbe2-a5cd-4f36-96f1-1e3cf3325333" providerId="ADAL" clId="{F2E21778-E2E1-45C8-99A1-468555135AD2}" dt="2024-01-01T07:37:18.640" v="932" actId="26606"/>
          <ac:picMkLst>
            <pc:docMk/>
            <pc:sldMk cId="3478651328" sldId="282"/>
            <ac:picMk id="5" creationId="{F3B200D2-F929-CA3E-9A07-3C59E774F104}"/>
          </ac:picMkLst>
        </pc:picChg>
        <pc:picChg chg="add mod">
          <ac:chgData name="Tanaboon TONGBUASIRILAI" userId="3a6fbbe2-a5cd-4f36-96f1-1e3cf3325333" providerId="ADAL" clId="{F2E21778-E2E1-45C8-99A1-468555135AD2}" dt="2024-01-01T07:37:18.640" v="932" actId="26606"/>
          <ac:picMkLst>
            <pc:docMk/>
            <pc:sldMk cId="3478651328" sldId="282"/>
            <ac:picMk id="7" creationId="{72CD0867-130E-D145-307F-AA5F994C0950}"/>
          </ac:picMkLst>
        </pc:picChg>
        <pc:cxnChg chg="add mod">
          <ac:chgData name="Tanaboon TONGBUASIRILAI" userId="3a6fbbe2-a5cd-4f36-96f1-1e3cf3325333" providerId="ADAL" clId="{F2E21778-E2E1-45C8-99A1-468555135AD2}" dt="2024-01-01T07:37:18.640" v="932" actId="26606"/>
          <ac:cxnSpMkLst>
            <pc:docMk/>
            <pc:sldMk cId="3478651328" sldId="282"/>
            <ac:cxnSpMk id="9" creationId="{47069164-5A5A-3BF3-3B0C-8A2564293167}"/>
          </ac:cxnSpMkLst>
        </pc:cxnChg>
      </pc:sldChg>
      <pc:sldChg chg="addSp modSp new mod setBg">
        <pc:chgData name="Tanaboon TONGBUASIRILAI" userId="3a6fbbe2-a5cd-4f36-96f1-1e3cf3325333" providerId="ADAL" clId="{F2E21778-E2E1-45C8-99A1-468555135AD2}" dt="2024-01-01T08:06:35.373" v="1195" actId="1076"/>
        <pc:sldMkLst>
          <pc:docMk/>
          <pc:sldMk cId="1596493606" sldId="283"/>
        </pc:sldMkLst>
        <pc:spChg chg="mod">
          <ac:chgData name="Tanaboon TONGBUASIRILAI" userId="3a6fbbe2-a5cd-4f36-96f1-1e3cf3325333" providerId="ADAL" clId="{F2E21778-E2E1-45C8-99A1-468555135AD2}" dt="2024-01-01T08:06:25.810" v="1188" actId="26606"/>
          <ac:spMkLst>
            <pc:docMk/>
            <pc:sldMk cId="1596493606" sldId="283"/>
            <ac:spMk id="2" creationId="{CC9FCB7E-DDFD-898E-7B94-E5C188415261}"/>
          </ac:spMkLst>
        </pc:spChg>
        <pc:spChg chg="mod">
          <ac:chgData name="Tanaboon TONGBUASIRILAI" userId="3a6fbbe2-a5cd-4f36-96f1-1e3cf3325333" providerId="ADAL" clId="{F2E21778-E2E1-45C8-99A1-468555135AD2}" dt="2024-01-01T08:06:30.562" v="1192" actId="403"/>
          <ac:spMkLst>
            <pc:docMk/>
            <pc:sldMk cId="1596493606" sldId="283"/>
            <ac:spMk id="3" creationId="{F8ECDE68-F25D-F072-DE27-B51CDACFFC90}"/>
          </ac:spMkLst>
        </pc:spChg>
        <pc:spChg chg="add">
          <ac:chgData name="Tanaboon TONGBUASIRILAI" userId="3a6fbbe2-a5cd-4f36-96f1-1e3cf3325333" providerId="ADAL" clId="{F2E21778-E2E1-45C8-99A1-468555135AD2}" dt="2024-01-01T08:06:25.810" v="1188" actId="26606"/>
          <ac:spMkLst>
            <pc:docMk/>
            <pc:sldMk cId="1596493606" sldId="283"/>
            <ac:spMk id="10" creationId="{89A320C9-9735-4D13-8279-C1C674841392}"/>
          </ac:spMkLst>
        </pc:spChg>
        <pc:spChg chg="add">
          <ac:chgData name="Tanaboon TONGBUASIRILAI" userId="3a6fbbe2-a5cd-4f36-96f1-1e3cf3325333" providerId="ADAL" clId="{F2E21778-E2E1-45C8-99A1-468555135AD2}" dt="2024-01-01T08:06:25.810" v="1188" actId="26606"/>
          <ac:spMkLst>
            <pc:docMk/>
            <pc:sldMk cId="1596493606" sldId="283"/>
            <ac:spMk id="12" creationId="{92544CF4-9B52-4A7B-A4B3-88C72729B77D}"/>
          </ac:spMkLst>
        </pc:spChg>
        <pc:spChg chg="add">
          <ac:chgData name="Tanaboon TONGBUASIRILAI" userId="3a6fbbe2-a5cd-4f36-96f1-1e3cf3325333" providerId="ADAL" clId="{F2E21778-E2E1-45C8-99A1-468555135AD2}" dt="2024-01-01T08:06:25.810" v="1188" actId="26606"/>
          <ac:spMkLst>
            <pc:docMk/>
            <pc:sldMk cId="1596493606" sldId="283"/>
            <ac:spMk id="14" creationId="{E75862C5-5C00-4421-BC7B-9B7B86DBC80D}"/>
          </ac:spMkLst>
        </pc:spChg>
        <pc:spChg chg="add">
          <ac:chgData name="Tanaboon TONGBUASIRILAI" userId="3a6fbbe2-a5cd-4f36-96f1-1e3cf3325333" providerId="ADAL" clId="{F2E21778-E2E1-45C8-99A1-468555135AD2}" dt="2024-01-01T08:06:25.810" v="1188" actId="26606"/>
          <ac:spMkLst>
            <pc:docMk/>
            <pc:sldMk cId="1596493606" sldId="283"/>
            <ac:spMk id="16" creationId="{089440EF-9BE9-4AE9-8C28-00B02296CDB6}"/>
          </ac:spMkLst>
        </pc:spChg>
        <pc:picChg chg="add mod">
          <ac:chgData name="Tanaboon TONGBUASIRILAI" userId="3a6fbbe2-a5cd-4f36-96f1-1e3cf3325333" providerId="ADAL" clId="{F2E21778-E2E1-45C8-99A1-468555135AD2}" dt="2024-01-01T08:06:35.373" v="1195" actId="1076"/>
          <ac:picMkLst>
            <pc:docMk/>
            <pc:sldMk cId="1596493606" sldId="283"/>
            <ac:picMk id="5" creationId="{6FB6A123-656D-2989-594D-9666516474E3}"/>
          </ac:picMkLst>
        </pc:picChg>
      </pc:sldChg>
      <pc:sldChg chg="addSp delSp modSp new mod setBg">
        <pc:chgData name="Tanaboon TONGBUASIRILAI" userId="3a6fbbe2-a5cd-4f36-96f1-1e3cf3325333" providerId="ADAL" clId="{F2E21778-E2E1-45C8-99A1-468555135AD2}" dt="2024-01-01T09:36:33.463" v="1214" actId="26606"/>
        <pc:sldMkLst>
          <pc:docMk/>
          <pc:sldMk cId="4179530343" sldId="284"/>
        </pc:sldMkLst>
        <pc:spChg chg="mod">
          <ac:chgData name="Tanaboon TONGBUASIRILAI" userId="3a6fbbe2-a5cd-4f36-96f1-1e3cf3325333" providerId="ADAL" clId="{F2E21778-E2E1-45C8-99A1-468555135AD2}" dt="2024-01-01T09:36:33.463" v="1214" actId="26606"/>
          <ac:spMkLst>
            <pc:docMk/>
            <pc:sldMk cId="4179530343" sldId="284"/>
            <ac:spMk id="2" creationId="{A165E957-5429-3966-69F4-D84B52688A80}"/>
          </ac:spMkLst>
        </pc:spChg>
        <pc:spChg chg="del mod">
          <ac:chgData name="Tanaboon TONGBUASIRILAI" userId="3a6fbbe2-a5cd-4f36-96f1-1e3cf3325333" providerId="ADAL" clId="{F2E21778-E2E1-45C8-99A1-468555135AD2}" dt="2024-01-01T09:36:24.730" v="1211" actId="478"/>
          <ac:spMkLst>
            <pc:docMk/>
            <pc:sldMk cId="4179530343" sldId="284"/>
            <ac:spMk id="3" creationId="{AD7891F5-097C-930E-42F4-6984CEF39BBF}"/>
          </ac:spMkLst>
        </pc:spChg>
        <pc:spChg chg="add">
          <ac:chgData name="Tanaboon TONGBUASIRILAI" userId="3a6fbbe2-a5cd-4f36-96f1-1e3cf3325333" providerId="ADAL" clId="{F2E21778-E2E1-45C8-99A1-468555135AD2}" dt="2024-01-01T09:36:33.463" v="1214" actId="26606"/>
          <ac:spMkLst>
            <pc:docMk/>
            <pc:sldMk cId="4179530343" sldId="284"/>
            <ac:spMk id="10" creationId="{D4771268-CB57-404A-9271-370EB28F6090}"/>
          </ac:spMkLst>
        </pc:spChg>
        <pc:picChg chg="add mod">
          <ac:chgData name="Tanaboon TONGBUASIRILAI" userId="3a6fbbe2-a5cd-4f36-96f1-1e3cf3325333" providerId="ADAL" clId="{F2E21778-E2E1-45C8-99A1-468555135AD2}" dt="2024-01-01T09:36:33.463" v="1214" actId="26606"/>
          <ac:picMkLst>
            <pc:docMk/>
            <pc:sldMk cId="4179530343" sldId="284"/>
            <ac:picMk id="5" creationId="{EC8015C9-3588-FE08-D741-630889F9CB17}"/>
          </ac:picMkLst>
        </pc:picChg>
      </pc:sldChg>
      <pc:sldChg chg="addSp delSp modSp new mod setBg">
        <pc:chgData name="Tanaboon TONGBUASIRILAI" userId="3a6fbbe2-a5cd-4f36-96f1-1e3cf3325333" providerId="ADAL" clId="{F2E21778-E2E1-45C8-99A1-468555135AD2}" dt="2024-01-01T10:14:11.866" v="1246" actId="26606"/>
        <pc:sldMkLst>
          <pc:docMk/>
          <pc:sldMk cId="3712068996" sldId="285"/>
        </pc:sldMkLst>
        <pc:spChg chg="mod">
          <ac:chgData name="Tanaboon TONGBUASIRILAI" userId="3a6fbbe2-a5cd-4f36-96f1-1e3cf3325333" providerId="ADAL" clId="{F2E21778-E2E1-45C8-99A1-468555135AD2}" dt="2024-01-01T10:14:11.866" v="1246" actId="26606"/>
          <ac:spMkLst>
            <pc:docMk/>
            <pc:sldMk cId="3712068996" sldId="285"/>
            <ac:spMk id="2" creationId="{8F754037-2334-7E31-8505-07AA7655D118}"/>
          </ac:spMkLst>
        </pc:spChg>
        <pc:spChg chg="del">
          <ac:chgData name="Tanaboon TONGBUASIRILAI" userId="3a6fbbe2-a5cd-4f36-96f1-1e3cf3325333" providerId="ADAL" clId="{F2E21778-E2E1-45C8-99A1-468555135AD2}" dt="2024-01-01T10:13:57.720" v="1244" actId="478"/>
          <ac:spMkLst>
            <pc:docMk/>
            <pc:sldMk cId="3712068996" sldId="285"/>
            <ac:spMk id="3" creationId="{FC9E4365-972C-D5BC-AFBF-A30C8B7BB0BE}"/>
          </ac:spMkLst>
        </pc:spChg>
        <pc:spChg chg="add">
          <ac:chgData name="Tanaboon TONGBUASIRILAI" userId="3a6fbbe2-a5cd-4f36-96f1-1e3cf3325333" providerId="ADAL" clId="{F2E21778-E2E1-45C8-99A1-468555135AD2}" dt="2024-01-01T10:14:11.866" v="1246" actId="26606"/>
          <ac:spMkLst>
            <pc:docMk/>
            <pc:sldMk cId="3712068996" sldId="285"/>
            <ac:spMk id="10" creationId="{A4AC5506-6312-4701-8D3C-40187889A947}"/>
          </ac:spMkLst>
        </pc:spChg>
        <pc:picChg chg="add mod">
          <ac:chgData name="Tanaboon TONGBUASIRILAI" userId="3a6fbbe2-a5cd-4f36-96f1-1e3cf3325333" providerId="ADAL" clId="{F2E21778-E2E1-45C8-99A1-468555135AD2}" dt="2024-01-01T10:14:11.866" v="1246" actId="26606"/>
          <ac:picMkLst>
            <pc:docMk/>
            <pc:sldMk cId="3712068996" sldId="285"/>
            <ac:picMk id="5" creationId="{CF8FB161-4E3B-50EB-3BAA-428505B44C74}"/>
          </ac:picMkLst>
        </pc:picChg>
      </pc:sldChg>
      <pc:sldChg chg="modSp new del mod">
        <pc:chgData name="Tanaboon TONGBUASIRILAI" userId="3a6fbbe2-a5cd-4f36-96f1-1e3cf3325333" providerId="ADAL" clId="{F2E21778-E2E1-45C8-99A1-468555135AD2}" dt="2024-01-01T11:12:42.903" v="1275" actId="2696"/>
        <pc:sldMkLst>
          <pc:docMk/>
          <pc:sldMk cId="3054366719" sldId="286"/>
        </pc:sldMkLst>
        <pc:spChg chg="mod">
          <ac:chgData name="Tanaboon TONGBUASIRILAI" userId="3a6fbbe2-a5cd-4f36-96f1-1e3cf3325333" providerId="ADAL" clId="{F2E21778-E2E1-45C8-99A1-468555135AD2}" dt="2024-01-01T10:31:46.366" v="1273" actId="20577"/>
          <ac:spMkLst>
            <pc:docMk/>
            <pc:sldMk cId="3054366719" sldId="286"/>
            <ac:spMk id="2" creationId="{E4EB8F23-0965-F5B8-45D4-F358A4E7C83E}"/>
          </ac:spMkLst>
        </pc:spChg>
        <pc:spChg chg="mod">
          <ac:chgData name="Tanaboon TONGBUASIRILAI" userId="3a6fbbe2-a5cd-4f36-96f1-1e3cf3325333" providerId="ADAL" clId="{F2E21778-E2E1-45C8-99A1-468555135AD2}" dt="2024-01-01T10:31:50.361" v="1274" actId="5793"/>
          <ac:spMkLst>
            <pc:docMk/>
            <pc:sldMk cId="3054366719" sldId="286"/>
            <ac:spMk id="3" creationId="{8569B351-BA7F-4832-4A0B-0B23317F2D38}"/>
          </ac:spMkLst>
        </pc:spChg>
      </pc:sldChg>
      <pc:sldChg chg="modSp add mod">
        <pc:chgData name="Tanaboon TONGBUASIRILAI" userId="3a6fbbe2-a5cd-4f36-96f1-1e3cf3325333" providerId="ADAL" clId="{F2E21778-E2E1-45C8-99A1-468555135AD2}" dt="2024-01-01T11:42:29.571" v="1324" actId="20577"/>
        <pc:sldMkLst>
          <pc:docMk/>
          <pc:sldMk cId="2366643805" sldId="298"/>
        </pc:sldMkLst>
        <pc:spChg chg="mod">
          <ac:chgData name="Tanaboon TONGBUASIRILAI" userId="3a6fbbe2-a5cd-4f36-96f1-1e3cf3325333" providerId="ADAL" clId="{F2E21778-E2E1-45C8-99A1-468555135AD2}" dt="2024-01-01T11:42:29.571" v="1324" actId="20577"/>
          <ac:spMkLst>
            <pc:docMk/>
            <pc:sldMk cId="2366643805" sldId="298"/>
            <ac:spMk id="3" creationId="{EC1091DB-8022-3264-11F9-5ABECB797C1B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AC868-7B7C-47DB-BC1D-6FD6BF4B736B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DE4CE0C-AB32-42AB-BF3E-2140159D1B4C}">
      <dgm:prSet/>
      <dgm:spPr/>
      <dgm:t>
        <a:bodyPr/>
        <a:lstStyle/>
        <a:p>
          <a:r>
            <a:rPr lang="en-US"/>
            <a:t>What sampling techniques do we have so far ?</a:t>
          </a:r>
        </a:p>
      </dgm:t>
    </dgm:pt>
    <dgm:pt modelId="{86D50274-B499-4DCA-A506-139576A6DA9C}" type="parTrans" cxnId="{CADE41AE-9F3C-4F47-9C25-99913BD05FF4}">
      <dgm:prSet/>
      <dgm:spPr/>
      <dgm:t>
        <a:bodyPr/>
        <a:lstStyle/>
        <a:p>
          <a:endParaRPr lang="en-US"/>
        </a:p>
      </dgm:t>
    </dgm:pt>
    <dgm:pt modelId="{15D1D186-41FF-4B52-B35A-9584912D5F6A}" type="sibTrans" cxnId="{CADE41AE-9F3C-4F47-9C25-99913BD05FF4}">
      <dgm:prSet/>
      <dgm:spPr/>
      <dgm:t>
        <a:bodyPr/>
        <a:lstStyle/>
        <a:p>
          <a:endParaRPr lang="en-US"/>
        </a:p>
      </dgm:t>
    </dgm:pt>
    <dgm:pt modelId="{B72512EA-110C-430D-ABAF-C447413D7C2B}">
      <dgm:prSet/>
      <dgm:spPr/>
      <dgm:t>
        <a:bodyPr/>
        <a:lstStyle/>
        <a:p>
          <a:r>
            <a:rPr lang="en-US"/>
            <a:t>Random sampling of a 3D vector : random_vec3()</a:t>
          </a:r>
        </a:p>
      </dgm:t>
    </dgm:pt>
    <dgm:pt modelId="{4A9556DB-0147-42A3-B327-8DF02CAF45D8}" type="parTrans" cxnId="{8E3AAF16-498C-474B-8143-6E9DDDAAA014}">
      <dgm:prSet/>
      <dgm:spPr/>
      <dgm:t>
        <a:bodyPr/>
        <a:lstStyle/>
        <a:p>
          <a:endParaRPr lang="en-US"/>
        </a:p>
      </dgm:t>
    </dgm:pt>
    <dgm:pt modelId="{C59B9891-70C5-451A-B3C0-D596B1E0ECC0}" type="sibTrans" cxnId="{8E3AAF16-498C-474B-8143-6E9DDDAAA014}">
      <dgm:prSet/>
      <dgm:spPr/>
      <dgm:t>
        <a:bodyPr/>
        <a:lstStyle/>
        <a:p>
          <a:endParaRPr lang="en-US"/>
        </a:p>
      </dgm:t>
    </dgm:pt>
    <dgm:pt modelId="{0877853F-267B-42C5-A4E6-9CBAC7F93C69}">
      <dgm:prSet/>
      <dgm:spPr/>
      <dgm:t>
        <a:bodyPr/>
        <a:lstStyle/>
        <a:p>
          <a:r>
            <a:rPr lang="en-US"/>
            <a:t>Random unit vector in a unit disk : random_vec3_in_unit_disk()</a:t>
          </a:r>
        </a:p>
      </dgm:t>
    </dgm:pt>
    <dgm:pt modelId="{164080DC-BED8-4D23-90BD-5B093CD6D86E}" type="parTrans" cxnId="{3A5198B1-D265-4F13-8273-DF33F38D7C1B}">
      <dgm:prSet/>
      <dgm:spPr/>
      <dgm:t>
        <a:bodyPr/>
        <a:lstStyle/>
        <a:p>
          <a:endParaRPr lang="en-US"/>
        </a:p>
      </dgm:t>
    </dgm:pt>
    <dgm:pt modelId="{531A1A66-0613-49B6-9B54-81DD9972B407}" type="sibTrans" cxnId="{3A5198B1-D265-4F13-8273-DF33F38D7C1B}">
      <dgm:prSet/>
      <dgm:spPr/>
      <dgm:t>
        <a:bodyPr/>
        <a:lstStyle/>
        <a:p>
          <a:endParaRPr lang="en-US"/>
        </a:p>
      </dgm:t>
    </dgm:pt>
    <dgm:pt modelId="{E8006131-4703-4E6B-B1E0-317DFB31CA8C}">
      <dgm:prSet/>
      <dgm:spPr/>
      <dgm:t>
        <a:bodyPr/>
        <a:lstStyle/>
        <a:p>
          <a:r>
            <a:rPr lang="en-US"/>
            <a:t>Random unit vector in a unit sphere : random_vec3_unit ()</a:t>
          </a:r>
        </a:p>
      </dgm:t>
    </dgm:pt>
    <dgm:pt modelId="{CEC24DA8-5483-4551-910E-84567ADE08FB}" type="parTrans" cxnId="{6FEF7BB2-68D5-44E3-AD22-C850F2833933}">
      <dgm:prSet/>
      <dgm:spPr/>
      <dgm:t>
        <a:bodyPr/>
        <a:lstStyle/>
        <a:p>
          <a:endParaRPr lang="en-US"/>
        </a:p>
      </dgm:t>
    </dgm:pt>
    <dgm:pt modelId="{A16889AF-7275-49B9-9BF4-D534D753FAEE}" type="sibTrans" cxnId="{6FEF7BB2-68D5-44E3-AD22-C850F2833933}">
      <dgm:prSet/>
      <dgm:spPr/>
      <dgm:t>
        <a:bodyPr/>
        <a:lstStyle/>
        <a:p>
          <a:endParaRPr lang="en-US"/>
        </a:p>
      </dgm:t>
    </dgm:pt>
    <dgm:pt modelId="{95A73BE8-6094-4CDD-939D-A4B7912A43A5}">
      <dgm:prSet/>
      <dgm:spPr/>
      <dgm:t>
        <a:bodyPr/>
        <a:lstStyle/>
        <a:p>
          <a:r>
            <a:rPr lang="en-US"/>
            <a:t>Random directions in scattering()</a:t>
          </a:r>
        </a:p>
      </dgm:t>
    </dgm:pt>
    <dgm:pt modelId="{EBCA1C4D-6B92-49C4-9F87-C2CEE7FBB194}" type="parTrans" cxnId="{D62A41D5-7B92-43D7-8753-B154546C5745}">
      <dgm:prSet/>
      <dgm:spPr/>
      <dgm:t>
        <a:bodyPr/>
        <a:lstStyle/>
        <a:p>
          <a:endParaRPr lang="en-US"/>
        </a:p>
      </dgm:t>
    </dgm:pt>
    <dgm:pt modelId="{5DD881E9-AAAF-4EBD-A395-28627B3575CA}" type="sibTrans" cxnId="{D62A41D5-7B92-43D7-8753-B154546C5745}">
      <dgm:prSet/>
      <dgm:spPr/>
      <dgm:t>
        <a:bodyPr/>
        <a:lstStyle/>
        <a:p>
          <a:endParaRPr lang="en-US"/>
        </a:p>
      </dgm:t>
    </dgm:pt>
    <dgm:pt modelId="{7CDC6E46-58BF-4D9F-B409-B006C6B145DB}">
      <dgm:prSet/>
      <dgm:spPr/>
      <dgm:t>
        <a:bodyPr/>
        <a:lstStyle/>
        <a:p>
          <a:r>
            <a:rPr lang="en-US"/>
            <a:t>Random locations in a pixel</a:t>
          </a:r>
        </a:p>
      </dgm:t>
    </dgm:pt>
    <dgm:pt modelId="{16EF2829-4BE9-4DD8-89BB-74F0D48F8BA3}" type="parTrans" cxnId="{7A05D2D6-2EEA-409B-8F43-F2C2C5D61317}">
      <dgm:prSet/>
      <dgm:spPr/>
      <dgm:t>
        <a:bodyPr/>
        <a:lstStyle/>
        <a:p>
          <a:endParaRPr lang="en-US"/>
        </a:p>
      </dgm:t>
    </dgm:pt>
    <dgm:pt modelId="{DBAC421F-2824-4E57-B07C-76AE0870BC45}" type="sibTrans" cxnId="{7A05D2D6-2EEA-409B-8F43-F2C2C5D61317}">
      <dgm:prSet/>
      <dgm:spPr/>
      <dgm:t>
        <a:bodyPr/>
        <a:lstStyle/>
        <a:p>
          <a:endParaRPr lang="en-US"/>
        </a:p>
      </dgm:t>
    </dgm:pt>
    <dgm:pt modelId="{FEE16DBE-83D9-4E0C-A494-35AA9F2AAC90}">
      <dgm:prSet/>
      <dgm:spPr/>
      <dgm:t>
        <a:bodyPr/>
        <a:lstStyle/>
        <a:p>
          <a:r>
            <a:rPr lang="en-US"/>
            <a:t>How random samples impact to the ray tracer ?</a:t>
          </a:r>
        </a:p>
      </dgm:t>
    </dgm:pt>
    <dgm:pt modelId="{E7160FFF-0278-4ED0-8112-1C10E09F1759}" type="parTrans" cxnId="{AD1CC9B7-68BB-4F18-9CA1-62BC95C68F9E}">
      <dgm:prSet/>
      <dgm:spPr/>
      <dgm:t>
        <a:bodyPr/>
        <a:lstStyle/>
        <a:p>
          <a:endParaRPr lang="en-US"/>
        </a:p>
      </dgm:t>
    </dgm:pt>
    <dgm:pt modelId="{51243B6C-5303-49B7-A32E-D1BF22277DA9}" type="sibTrans" cxnId="{AD1CC9B7-68BB-4F18-9CA1-62BC95C68F9E}">
      <dgm:prSet/>
      <dgm:spPr/>
      <dgm:t>
        <a:bodyPr/>
        <a:lstStyle/>
        <a:p>
          <a:endParaRPr lang="en-US"/>
        </a:p>
      </dgm:t>
    </dgm:pt>
    <dgm:pt modelId="{6D075520-E1DF-4CF7-97B0-555DE92E696C}">
      <dgm:prSet/>
      <dgm:spPr/>
      <dgm:t>
        <a:bodyPr/>
        <a:lstStyle/>
        <a:p>
          <a:r>
            <a:rPr lang="en-US" dirty="0"/>
            <a:t>Camera </a:t>
          </a:r>
        </a:p>
      </dgm:t>
    </dgm:pt>
    <dgm:pt modelId="{3056184A-B207-4FF4-A1D9-0EA87AE1ED53}" type="parTrans" cxnId="{C16E5396-B324-4B41-8EA9-1513E31014C6}">
      <dgm:prSet/>
      <dgm:spPr/>
      <dgm:t>
        <a:bodyPr/>
        <a:lstStyle/>
        <a:p>
          <a:endParaRPr lang="en-US"/>
        </a:p>
      </dgm:t>
    </dgm:pt>
    <dgm:pt modelId="{A156F834-CFCA-4747-A82C-199F82A08302}" type="sibTrans" cxnId="{C16E5396-B324-4B41-8EA9-1513E31014C6}">
      <dgm:prSet/>
      <dgm:spPr/>
      <dgm:t>
        <a:bodyPr/>
        <a:lstStyle/>
        <a:p>
          <a:endParaRPr lang="en-US"/>
        </a:p>
      </dgm:t>
    </dgm:pt>
    <dgm:pt modelId="{5DBBDE43-B599-4BE0-86EE-0D65604AA1F3}">
      <dgm:prSet/>
      <dgm:spPr/>
      <dgm:t>
        <a:bodyPr/>
        <a:lstStyle/>
        <a:p>
          <a:r>
            <a:rPr lang="en-US"/>
            <a:t>Material</a:t>
          </a:r>
        </a:p>
      </dgm:t>
    </dgm:pt>
    <dgm:pt modelId="{65D380BA-86ED-490A-98D2-602F9F5D81B0}" type="parTrans" cxnId="{39635139-EC7B-4274-8231-2D913144745F}">
      <dgm:prSet/>
      <dgm:spPr/>
      <dgm:t>
        <a:bodyPr/>
        <a:lstStyle/>
        <a:p>
          <a:endParaRPr lang="en-US"/>
        </a:p>
      </dgm:t>
    </dgm:pt>
    <dgm:pt modelId="{7995AB69-2E71-46A9-AA10-6C1388AE458F}" type="sibTrans" cxnId="{39635139-EC7B-4274-8231-2D913144745F}">
      <dgm:prSet/>
      <dgm:spPr/>
      <dgm:t>
        <a:bodyPr/>
        <a:lstStyle/>
        <a:p>
          <a:endParaRPr lang="en-US"/>
        </a:p>
      </dgm:t>
    </dgm:pt>
    <dgm:pt modelId="{23AC4F9B-723A-46F9-A312-D5976147597D}">
      <dgm:prSet/>
      <dgm:spPr/>
      <dgm:t>
        <a:bodyPr/>
        <a:lstStyle/>
        <a:p>
          <a:r>
            <a:rPr lang="en-US"/>
            <a:t>Light</a:t>
          </a:r>
        </a:p>
      </dgm:t>
    </dgm:pt>
    <dgm:pt modelId="{5E215C50-4F32-4EBF-A0A7-0102E332FE80}" type="parTrans" cxnId="{19A8BA66-11C5-4E38-AD45-8ACC392E7F58}">
      <dgm:prSet/>
      <dgm:spPr/>
      <dgm:t>
        <a:bodyPr/>
        <a:lstStyle/>
        <a:p>
          <a:endParaRPr lang="en-US"/>
        </a:p>
      </dgm:t>
    </dgm:pt>
    <dgm:pt modelId="{F910F4B7-E82A-4B29-BBC8-23A4E4C9FC78}" type="sibTrans" cxnId="{19A8BA66-11C5-4E38-AD45-8ACC392E7F58}">
      <dgm:prSet/>
      <dgm:spPr/>
      <dgm:t>
        <a:bodyPr/>
        <a:lstStyle/>
        <a:p>
          <a:endParaRPr lang="en-US"/>
        </a:p>
      </dgm:t>
    </dgm:pt>
    <dgm:pt modelId="{35396337-4891-42A3-BB7F-2E07974EF2D0}">
      <dgm:prSet/>
      <dgm:spPr/>
      <dgm:t>
        <a:bodyPr/>
        <a:lstStyle/>
        <a:p>
          <a:r>
            <a:rPr lang="en-US"/>
            <a:t>Integrator</a:t>
          </a:r>
        </a:p>
      </dgm:t>
    </dgm:pt>
    <dgm:pt modelId="{D4F1AC3C-A7A7-426F-A4C6-465CF81B7238}" type="parTrans" cxnId="{82B540C0-9B0E-45BD-9EE2-B1A5256C9F00}">
      <dgm:prSet/>
      <dgm:spPr/>
      <dgm:t>
        <a:bodyPr/>
        <a:lstStyle/>
        <a:p>
          <a:endParaRPr lang="en-US"/>
        </a:p>
      </dgm:t>
    </dgm:pt>
    <dgm:pt modelId="{5A82AAF3-5C98-41AC-AB57-D6D85BA00B9A}" type="sibTrans" cxnId="{82B540C0-9B0E-45BD-9EE2-B1A5256C9F00}">
      <dgm:prSet/>
      <dgm:spPr/>
      <dgm:t>
        <a:bodyPr/>
        <a:lstStyle/>
        <a:p>
          <a:endParaRPr lang="en-US"/>
        </a:p>
      </dgm:t>
    </dgm:pt>
    <dgm:pt modelId="{3A5078C0-B554-4384-9778-4338627C1694}" type="pres">
      <dgm:prSet presAssocID="{B77AC868-7B7C-47DB-BC1D-6FD6BF4B736B}" presName="Name0" presStyleCnt="0">
        <dgm:presLayoutVars>
          <dgm:dir/>
          <dgm:animLvl val="lvl"/>
          <dgm:resizeHandles val="exact"/>
        </dgm:presLayoutVars>
      </dgm:prSet>
      <dgm:spPr/>
    </dgm:pt>
    <dgm:pt modelId="{CE257DF5-21C8-4883-8DB8-927AD67AC5F4}" type="pres">
      <dgm:prSet presAssocID="{3DE4CE0C-AB32-42AB-BF3E-2140159D1B4C}" presName="composite" presStyleCnt="0"/>
      <dgm:spPr/>
    </dgm:pt>
    <dgm:pt modelId="{7EB446E6-BCEC-44A1-9D2E-C56DC2B2F402}" type="pres">
      <dgm:prSet presAssocID="{3DE4CE0C-AB32-42AB-BF3E-2140159D1B4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79C7E60-0E51-4DFE-9CA0-488BFF651DD2}" type="pres">
      <dgm:prSet presAssocID="{3DE4CE0C-AB32-42AB-BF3E-2140159D1B4C}" presName="desTx" presStyleLbl="alignAccFollowNode1" presStyleIdx="0" presStyleCnt="2">
        <dgm:presLayoutVars>
          <dgm:bulletEnabled val="1"/>
        </dgm:presLayoutVars>
      </dgm:prSet>
      <dgm:spPr/>
    </dgm:pt>
    <dgm:pt modelId="{958D4AFE-6B1E-4797-A203-9B398FCFA4A0}" type="pres">
      <dgm:prSet presAssocID="{15D1D186-41FF-4B52-B35A-9584912D5F6A}" presName="space" presStyleCnt="0"/>
      <dgm:spPr/>
    </dgm:pt>
    <dgm:pt modelId="{86C3234C-5E6F-4335-AF69-B94E2D455222}" type="pres">
      <dgm:prSet presAssocID="{FEE16DBE-83D9-4E0C-A494-35AA9F2AAC90}" presName="composite" presStyleCnt="0"/>
      <dgm:spPr/>
    </dgm:pt>
    <dgm:pt modelId="{53190D47-56E7-41B9-991F-E6998421EA66}" type="pres">
      <dgm:prSet presAssocID="{FEE16DBE-83D9-4E0C-A494-35AA9F2AAC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3A5CD38-F107-4E4E-B172-58FA6869B1DF}" type="pres">
      <dgm:prSet presAssocID="{FEE16DBE-83D9-4E0C-A494-35AA9F2AAC9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A76DE05-AE4A-452B-89E2-AC6B1F55CEA0}" type="presOf" srcId="{B72512EA-110C-430D-ABAF-C447413D7C2B}" destId="{279C7E60-0E51-4DFE-9CA0-488BFF651DD2}" srcOrd="0" destOrd="0" presId="urn:microsoft.com/office/officeart/2005/8/layout/hList1"/>
    <dgm:cxn modelId="{8E3AAF16-498C-474B-8143-6E9DDDAAA014}" srcId="{3DE4CE0C-AB32-42AB-BF3E-2140159D1B4C}" destId="{B72512EA-110C-430D-ABAF-C447413D7C2B}" srcOrd="0" destOrd="0" parTransId="{4A9556DB-0147-42A3-B327-8DF02CAF45D8}" sibTransId="{C59B9891-70C5-451A-B3C0-D596B1E0ECC0}"/>
    <dgm:cxn modelId="{11F3F735-CC4D-49D5-82E8-BA67A3793B45}" type="presOf" srcId="{23AC4F9B-723A-46F9-A312-D5976147597D}" destId="{E3A5CD38-F107-4E4E-B172-58FA6869B1DF}" srcOrd="0" destOrd="2" presId="urn:microsoft.com/office/officeart/2005/8/layout/hList1"/>
    <dgm:cxn modelId="{39635139-EC7B-4274-8231-2D913144745F}" srcId="{FEE16DBE-83D9-4E0C-A494-35AA9F2AAC90}" destId="{5DBBDE43-B599-4BE0-86EE-0D65604AA1F3}" srcOrd="1" destOrd="0" parTransId="{65D380BA-86ED-490A-98D2-602F9F5D81B0}" sibTransId="{7995AB69-2E71-46A9-AA10-6C1388AE458F}"/>
    <dgm:cxn modelId="{65732B42-D07E-47A8-873D-FACCA84BE35C}" type="presOf" srcId="{B77AC868-7B7C-47DB-BC1D-6FD6BF4B736B}" destId="{3A5078C0-B554-4384-9778-4338627C1694}" srcOrd="0" destOrd="0" presId="urn:microsoft.com/office/officeart/2005/8/layout/hList1"/>
    <dgm:cxn modelId="{19A8BA66-11C5-4E38-AD45-8ACC392E7F58}" srcId="{FEE16DBE-83D9-4E0C-A494-35AA9F2AAC90}" destId="{23AC4F9B-723A-46F9-A312-D5976147597D}" srcOrd="2" destOrd="0" parTransId="{5E215C50-4F32-4EBF-A0A7-0102E332FE80}" sibTransId="{F910F4B7-E82A-4B29-BBC8-23A4E4C9FC78}"/>
    <dgm:cxn modelId="{113BA274-D2FD-4430-B990-75F478D035E7}" type="presOf" srcId="{95A73BE8-6094-4CDD-939D-A4B7912A43A5}" destId="{279C7E60-0E51-4DFE-9CA0-488BFF651DD2}" srcOrd="0" destOrd="3" presId="urn:microsoft.com/office/officeart/2005/8/layout/hList1"/>
    <dgm:cxn modelId="{CB82F793-CE73-4817-BD99-41537DACF87E}" type="presOf" srcId="{E8006131-4703-4E6B-B1E0-317DFB31CA8C}" destId="{279C7E60-0E51-4DFE-9CA0-488BFF651DD2}" srcOrd="0" destOrd="2" presId="urn:microsoft.com/office/officeart/2005/8/layout/hList1"/>
    <dgm:cxn modelId="{C16E5396-B324-4B41-8EA9-1513E31014C6}" srcId="{FEE16DBE-83D9-4E0C-A494-35AA9F2AAC90}" destId="{6D075520-E1DF-4CF7-97B0-555DE92E696C}" srcOrd="0" destOrd="0" parTransId="{3056184A-B207-4FF4-A1D9-0EA87AE1ED53}" sibTransId="{A156F834-CFCA-4747-A82C-199F82A08302}"/>
    <dgm:cxn modelId="{D0F0FC96-E73F-4058-9560-E4578D33126F}" type="presOf" srcId="{3DE4CE0C-AB32-42AB-BF3E-2140159D1B4C}" destId="{7EB446E6-BCEC-44A1-9D2E-C56DC2B2F402}" srcOrd="0" destOrd="0" presId="urn:microsoft.com/office/officeart/2005/8/layout/hList1"/>
    <dgm:cxn modelId="{CADE41AE-9F3C-4F47-9C25-99913BD05FF4}" srcId="{B77AC868-7B7C-47DB-BC1D-6FD6BF4B736B}" destId="{3DE4CE0C-AB32-42AB-BF3E-2140159D1B4C}" srcOrd="0" destOrd="0" parTransId="{86D50274-B499-4DCA-A506-139576A6DA9C}" sibTransId="{15D1D186-41FF-4B52-B35A-9584912D5F6A}"/>
    <dgm:cxn modelId="{0CF9A4B0-32D7-4551-8D02-3267C437BA97}" type="presOf" srcId="{35396337-4891-42A3-BB7F-2E07974EF2D0}" destId="{E3A5CD38-F107-4E4E-B172-58FA6869B1DF}" srcOrd="0" destOrd="3" presId="urn:microsoft.com/office/officeart/2005/8/layout/hList1"/>
    <dgm:cxn modelId="{3A5198B1-D265-4F13-8273-DF33F38D7C1B}" srcId="{3DE4CE0C-AB32-42AB-BF3E-2140159D1B4C}" destId="{0877853F-267B-42C5-A4E6-9CBAC7F93C69}" srcOrd="1" destOrd="0" parTransId="{164080DC-BED8-4D23-90BD-5B093CD6D86E}" sibTransId="{531A1A66-0613-49B6-9B54-81DD9972B407}"/>
    <dgm:cxn modelId="{6FEF7BB2-68D5-44E3-AD22-C850F2833933}" srcId="{3DE4CE0C-AB32-42AB-BF3E-2140159D1B4C}" destId="{E8006131-4703-4E6B-B1E0-317DFB31CA8C}" srcOrd="2" destOrd="0" parTransId="{CEC24DA8-5483-4551-910E-84567ADE08FB}" sibTransId="{A16889AF-7275-49B9-9BF4-D534D753FAEE}"/>
    <dgm:cxn modelId="{0D4702B7-EEE6-4FBA-8CBC-C53B607EC0B0}" type="presOf" srcId="{7CDC6E46-58BF-4D9F-B409-B006C6B145DB}" destId="{279C7E60-0E51-4DFE-9CA0-488BFF651DD2}" srcOrd="0" destOrd="4" presId="urn:microsoft.com/office/officeart/2005/8/layout/hList1"/>
    <dgm:cxn modelId="{AD1CC9B7-68BB-4F18-9CA1-62BC95C68F9E}" srcId="{B77AC868-7B7C-47DB-BC1D-6FD6BF4B736B}" destId="{FEE16DBE-83D9-4E0C-A494-35AA9F2AAC90}" srcOrd="1" destOrd="0" parTransId="{E7160FFF-0278-4ED0-8112-1C10E09F1759}" sibTransId="{51243B6C-5303-49B7-A32E-D1BF22277DA9}"/>
    <dgm:cxn modelId="{82B540C0-9B0E-45BD-9EE2-B1A5256C9F00}" srcId="{FEE16DBE-83D9-4E0C-A494-35AA9F2AAC90}" destId="{35396337-4891-42A3-BB7F-2E07974EF2D0}" srcOrd="3" destOrd="0" parTransId="{D4F1AC3C-A7A7-426F-A4C6-465CF81B7238}" sibTransId="{5A82AAF3-5C98-41AC-AB57-D6D85BA00B9A}"/>
    <dgm:cxn modelId="{7299E2D4-0D39-4B78-8589-BC28A3A36913}" type="presOf" srcId="{0877853F-267B-42C5-A4E6-9CBAC7F93C69}" destId="{279C7E60-0E51-4DFE-9CA0-488BFF651DD2}" srcOrd="0" destOrd="1" presId="urn:microsoft.com/office/officeart/2005/8/layout/hList1"/>
    <dgm:cxn modelId="{D62A41D5-7B92-43D7-8753-B154546C5745}" srcId="{3DE4CE0C-AB32-42AB-BF3E-2140159D1B4C}" destId="{95A73BE8-6094-4CDD-939D-A4B7912A43A5}" srcOrd="3" destOrd="0" parTransId="{EBCA1C4D-6B92-49C4-9F87-C2CEE7FBB194}" sibTransId="{5DD881E9-AAAF-4EBD-A395-28627B3575CA}"/>
    <dgm:cxn modelId="{7A05D2D6-2EEA-409B-8F43-F2C2C5D61317}" srcId="{3DE4CE0C-AB32-42AB-BF3E-2140159D1B4C}" destId="{7CDC6E46-58BF-4D9F-B409-B006C6B145DB}" srcOrd="4" destOrd="0" parTransId="{16EF2829-4BE9-4DD8-89BB-74F0D48F8BA3}" sibTransId="{DBAC421F-2824-4E57-B07C-76AE0870BC45}"/>
    <dgm:cxn modelId="{217E28D9-8C8E-4D77-BFC6-AE0BB6C7DF3B}" type="presOf" srcId="{6D075520-E1DF-4CF7-97B0-555DE92E696C}" destId="{E3A5CD38-F107-4E4E-B172-58FA6869B1DF}" srcOrd="0" destOrd="0" presId="urn:microsoft.com/office/officeart/2005/8/layout/hList1"/>
    <dgm:cxn modelId="{A5612AE0-95ED-439B-92EC-F9E626F5AFFE}" type="presOf" srcId="{FEE16DBE-83D9-4E0C-A494-35AA9F2AAC90}" destId="{53190D47-56E7-41B9-991F-E6998421EA66}" srcOrd="0" destOrd="0" presId="urn:microsoft.com/office/officeart/2005/8/layout/hList1"/>
    <dgm:cxn modelId="{2B2E13E1-53E8-40F4-A073-4116D5AD9DA3}" type="presOf" srcId="{5DBBDE43-B599-4BE0-86EE-0D65604AA1F3}" destId="{E3A5CD38-F107-4E4E-B172-58FA6869B1DF}" srcOrd="0" destOrd="1" presId="urn:microsoft.com/office/officeart/2005/8/layout/hList1"/>
    <dgm:cxn modelId="{644BF388-6CA3-4BCE-A3A9-2573A0E33508}" type="presParOf" srcId="{3A5078C0-B554-4384-9778-4338627C1694}" destId="{CE257DF5-21C8-4883-8DB8-927AD67AC5F4}" srcOrd="0" destOrd="0" presId="urn:microsoft.com/office/officeart/2005/8/layout/hList1"/>
    <dgm:cxn modelId="{8AD34060-42F3-4C19-8996-C80B86A9BCDA}" type="presParOf" srcId="{CE257DF5-21C8-4883-8DB8-927AD67AC5F4}" destId="{7EB446E6-BCEC-44A1-9D2E-C56DC2B2F402}" srcOrd="0" destOrd="0" presId="urn:microsoft.com/office/officeart/2005/8/layout/hList1"/>
    <dgm:cxn modelId="{C0DFEC23-012A-4F94-B79A-45094D4C1E5B}" type="presParOf" srcId="{CE257DF5-21C8-4883-8DB8-927AD67AC5F4}" destId="{279C7E60-0E51-4DFE-9CA0-488BFF651DD2}" srcOrd="1" destOrd="0" presId="urn:microsoft.com/office/officeart/2005/8/layout/hList1"/>
    <dgm:cxn modelId="{0D0C19C3-E470-4096-A1B3-354E006216A3}" type="presParOf" srcId="{3A5078C0-B554-4384-9778-4338627C1694}" destId="{958D4AFE-6B1E-4797-A203-9B398FCFA4A0}" srcOrd="1" destOrd="0" presId="urn:microsoft.com/office/officeart/2005/8/layout/hList1"/>
    <dgm:cxn modelId="{0E4FBA8B-067A-4D48-9066-7C6BEE5B1291}" type="presParOf" srcId="{3A5078C0-B554-4384-9778-4338627C1694}" destId="{86C3234C-5E6F-4335-AF69-B94E2D455222}" srcOrd="2" destOrd="0" presId="urn:microsoft.com/office/officeart/2005/8/layout/hList1"/>
    <dgm:cxn modelId="{850BF1E5-1092-4FAF-8C76-A2B5D7056F07}" type="presParOf" srcId="{86C3234C-5E6F-4335-AF69-B94E2D455222}" destId="{53190D47-56E7-41B9-991F-E6998421EA66}" srcOrd="0" destOrd="0" presId="urn:microsoft.com/office/officeart/2005/8/layout/hList1"/>
    <dgm:cxn modelId="{09BA82DD-82D3-4F17-B0C0-CEE9ED10083B}" type="presParOf" srcId="{86C3234C-5E6F-4335-AF69-B94E2D455222}" destId="{E3A5CD38-F107-4E4E-B172-58FA6869B1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A79A11-3A83-4EE2-98CC-F72D94536AD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2BBF8D-71E6-4FF9-950A-B0BA6C21289A}">
      <dgm:prSet/>
      <dgm:spPr/>
      <dgm:t>
        <a:bodyPr/>
        <a:lstStyle/>
        <a:p>
          <a:pPr>
            <a:defRPr b="1"/>
          </a:pPr>
          <a:r>
            <a:rPr lang="en-US"/>
            <a:t>Nonuniform sampling</a:t>
          </a:r>
        </a:p>
      </dgm:t>
    </dgm:pt>
    <dgm:pt modelId="{5F5EF6C9-4E4F-4A45-AD5F-4A0AD4AF6B45}" type="parTrans" cxnId="{114928CB-2DC9-4247-A382-ACC6E995EE73}">
      <dgm:prSet/>
      <dgm:spPr/>
      <dgm:t>
        <a:bodyPr/>
        <a:lstStyle/>
        <a:p>
          <a:endParaRPr lang="en-US"/>
        </a:p>
      </dgm:t>
    </dgm:pt>
    <dgm:pt modelId="{2C64A510-6014-4CDD-B778-6106A2E6A2BD}" type="sibTrans" cxnId="{114928CB-2DC9-4247-A382-ACC6E995EE73}">
      <dgm:prSet/>
      <dgm:spPr/>
      <dgm:t>
        <a:bodyPr/>
        <a:lstStyle/>
        <a:p>
          <a:endParaRPr lang="en-US"/>
        </a:p>
      </dgm:t>
    </dgm:pt>
    <dgm:pt modelId="{48D9B6DF-D80B-4497-947E-43137F3050E9}">
      <dgm:prSet/>
      <dgm:spPr/>
      <dgm:t>
        <a:bodyPr/>
        <a:lstStyle/>
        <a:p>
          <a:r>
            <a:rPr lang="en-US"/>
            <a:t>Nonuniform sampling tends to turn the regular aliasing artifacts into noise, which is less distracting to the human visual system.</a:t>
          </a:r>
        </a:p>
      </dgm:t>
    </dgm:pt>
    <dgm:pt modelId="{D0ADBCBB-5D36-4A72-B68E-1F313CAB1903}" type="parTrans" cxnId="{E1BD566E-95F7-4301-B980-064A164BB541}">
      <dgm:prSet/>
      <dgm:spPr/>
      <dgm:t>
        <a:bodyPr/>
        <a:lstStyle/>
        <a:p>
          <a:endParaRPr lang="en-US"/>
        </a:p>
      </dgm:t>
    </dgm:pt>
    <dgm:pt modelId="{9AE95184-4F4B-41FF-890C-1478E07A3060}" type="sibTrans" cxnId="{E1BD566E-95F7-4301-B980-064A164BB541}">
      <dgm:prSet/>
      <dgm:spPr/>
      <dgm:t>
        <a:bodyPr/>
        <a:lstStyle/>
        <a:p>
          <a:endParaRPr lang="en-US"/>
        </a:p>
      </dgm:t>
    </dgm:pt>
    <dgm:pt modelId="{49BBD26E-9548-4DD7-BD5F-AEFCE3C52435}">
      <dgm:prSet/>
      <dgm:spPr/>
      <dgm:t>
        <a:bodyPr/>
        <a:lstStyle/>
        <a:p>
          <a:pPr>
            <a:defRPr b="1"/>
          </a:pPr>
          <a:r>
            <a:rPr lang="en-US"/>
            <a:t>Adaptive sampling</a:t>
          </a:r>
        </a:p>
      </dgm:t>
    </dgm:pt>
    <dgm:pt modelId="{C5471171-03C4-4DBF-AA81-CC43F4671778}" type="parTrans" cxnId="{B52D3F20-BCEC-476E-BB7A-F7A0AA237243}">
      <dgm:prSet/>
      <dgm:spPr/>
      <dgm:t>
        <a:bodyPr/>
        <a:lstStyle/>
        <a:p>
          <a:endParaRPr lang="en-US"/>
        </a:p>
      </dgm:t>
    </dgm:pt>
    <dgm:pt modelId="{0CF9FEF1-61A5-42A1-BB0D-C359C406A5D9}" type="sibTrans" cxnId="{B52D3F20-BCEC-476E-BB7A-F7A0AA237243}">
      <dgm:prSet/>
      <dgm:spPr/>
      <dgm:t>
        <a:bodyPr/>
        <a:lstStyle/>
        <a:p>
          <a:endParaRPr lang="en-US"/>
        </a:p>
      </dgm:t>
    </dgm:pt>
    <dgm:pt modelId="{4B6B1CEE-1C65-41A0-8E00-D37A5F202B47}">
      <dgm:prSet/>
      <dgm:spPr/>
      <dgm:t>
        <a:bodyPr/>
        <a:lstStyle/>
        <a:p>
          <a:r>
            <a:rPr lang="en-US"/>
            <a:t>If we can identify the regions where they need more samples, it will be less expensive than taking more samples in every region.</a:t>
          </a:r>
        </a:p>
      </dgm:t>
    </dgm:pt>
    <dgm:pt modelId="{D4CC3E69-BBB5-404B-9E91-434EDD5D95FE}" type="parTrans" cxnId="{F580C3A7-0EBB-4328-A55E-E28C60B95DA2}">
      <dgm:prSet/>
      <dgm:spPr/>
      <dgm:t>
        <a:bodyPr/>
        <a:lstStyle/>
        <a:p>
          <a:endParaRPr lang="en-US"/>
        </a:p>
      </dgm:t>
    </dgm:pt>
    <dgm:pt modelId="{82C72644-84EA-4C66-B8BB-9125740DDDF1}" type="sibTrans" cxnId="{F580C3A7-0EBB-4328-A55E-E28C60B95DA2}">
      <dgm:prSet/>
      <dgm:spPr/>
      <dgm:t>
        <a:bodyPr/>
        <a:lstStyle/>
        <a:p>
          <a:endParaRPr lang="en-US"/>
        </a:p>
      </dgm:t>
    </dgm:pt>
    <dgm:pt modelId="{F8F40FE1-997C-42BC-8E9B-D66F62FCFB15}">
      <dgm:prSet/>
      <dgm:spPr/>
      <dgm:t>
        <a:bodyPr/>
        <a:lstStyle/>
        <a:p>
          <a:pPr>
            <a:defRPr b="1"/>
          </a:pPr>
          <a:r>
            <a:rPr lang="en-US"/>
            <a:t>Prefiltering</a:t>
          </a:r>
        </a:p>
      </dgm:t>
    </dgm:pt>
    <dgm:pt modelId="{53D47B6A-1B79-4032-B19C-1AF658CB84BF}" type="parTrans" cxnId="{04D4A2B8-9AE7-40AF-9A6B-10F42BD07336}">
      <dgm:prSet/>
      <dgm:spPr/>
      <dgm:t>
        <a:bodyPr/>
        <a:lstStyle/>
        <a:p>
          <a:endParaRPr lang="en-US"/>
        </a:p>
      </dgm:t>
    </dgm:pt>
    <dgm:pt modelId="{4F82473E-C2D0-4816-9E8A-E4EE033112CB}" type="sibTrans" cxnId="{04D4A2B8-9AE7-40AF-9A6B-10F42BD07336}">
      <dgm:prSet/>
      <dgm:spPr/>
      <dgm:t>
        <a:bodyPr/>
        <a:lstStyle/>
        <a:p>
          <a:endParaRPr lang="en-US"/>
        </a:p>
      </dgm:t>
    </dgm:pt>
    <dgm:pt modelId="{46A2DB56-80DD-432C-8AED-527852E6489B}">
      <dgm:prSet/>
      <dgm:spPr/>
      <dgm:t>
        <a:bodyPr/>
        <a:lstStyle/>
        <a:p>
          <a:r>
            <a:rPr lang="en-US"/>
            <a:t>Filtering can be used to mitigate aliasing by lower frequencies so that the current sampling rate cannot capture the aliasing.</a:t>
          </a:r>
        </a:p>
      </dgm:t>
    </dgm:pt>
    <dgm:pt modelId="{A75981D4-4C3E-4F52-9AD9-B6C971C44604}" type="parTrans" cxnId="{5182DED7-9761-4144-AB09-2BB11C10D03F}">
      <dgm:prSet/>
      <dgm:spPr/>
      <dgm:t>
        <a:bodyPr/>
        <a:lstStyle/>
        <a:p>
          <a:endParaRPr lang="en-US"/>
        </a:p>
      </dgm:t>
    </dgm:pt>
    <dgm:pt modelId="{BEBB40CC-AF7F-4492-B816-05FA2EB26A32}" type="sibTrans" cxnId="{5182DED7-9761-4144-AB09-2BB11C10D03F}">
      <dgm:prSet/>
      <dgm:spPr/>
      <dgm:t>
        <a:bodyPr/>
        <a:lstStyle/>
        <a:p>
          <a:endParaRPr lang="en-US"/>
        </a:p>
      </dgm:t>
    </dgm:pt>
    <dgm:pt modelId="{B481CA93-6DDE-4F01-95E7-75C3EC6B2D52}" type="pres">
      <dgm:prSet presAssocID="{F7A79A11-3A83-4EE2-98CC-F72D94536ADB}" presName="root" presStyleCnt="0">
        <dgm:presLayoutVars>
          <dgm:dir/>
          <dgm:resizeHandles val="exact"/>
        </dgm:presLayoutVars>
      </dgm:prSet>
      <dgm:spPr/>
    </dgm:pt>
    <dgm:pt modelId="{16D7F412-201F-435A-AD1A-DD90C7EAAD48}" type="pres">
      <dgm:prSet presAssocID="{FB2BBF8D-71E6-4FF9-950A-B0BA6C21289A}" presName="compNode" presStyleCnt="0"/>
      <dgm:spPr/>
    </dgm:pt>
    <dgm:pt modelId="{FF56C4CD-F478-42F4-9A63-94325826FCA4}" type="pres">
      <dgm:prSet presAssocID="{FB2BBF8D-71E6-4FF9-950A-B0BA6C2128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987ED06-F886-4528-B0BD-313E35BD1C54}" type="pres">
      <dgm:prSet presAssocID="{FB2BBF8D-71E6-4FF9-950A-B0BA6C21289A}" presName="iconSpace" presStyleCnt="0"/>
      <dgm:spPr/>
    </dgm:pt>
    <dgm:pt modelId="{1FD5F8BE-28EE-4294-9D7A-B7D27E8CA094}" type="pres">
      <dgm:prSet presAssocID="{FB2BBF8D-71E6-4FF9-950A-B0BA6C21289A}" presName="parTx" presStyleLbl="revTx" presStyleIdx="0" presStyleCnt="6">
        <dgm:presLayoutVars>
          <dgm:chMax val="0"/>
          <dgm:chPref val="0"/>
        </dgm:presLayoutVars>
      </dgm:prSet>
      <dgm:spPr/>
    </dgm:pt>
    <dgm:pt modelId="{6C6BE948-FF28-4400-BBD2-7D39F6C59A04}" type="pres">
      <dgm:prSet presAssocID="{FB2BBF8D-71E6-4FF9-950A-B0BA6C21289A}" presName="txSpace" presStyleCnt="0"/>
      <dgm:spPr/>
    </dgm:pt>
    <dgm:pt modelId="{A7B34F51-C04F-4B1D-A612-03BC38255A9F}" type="pres">
      <dgm:prSet presAssocID="{FB2BBF8D-71E6-4FF9-950A-B0BA6C21289A}" presName="desTx" presStyleLbl="revTx" presStyleIdx="1" presStyleCnt="6">
        <dgm:presLayoutVars/>
      </dgm:prSet>
      <dgm:spPr/>
    </dgm:pt>
    <dgm:pt modelId="{753AE8A6-13F8-4385-8ADF-25F03A4CDA9F}" type="pres">
      <dgm:prSet presAssocID="{2C64A510-6014-4CDD-B778-6106A2E6A2BD}" presName="sibTrans" presStyleCnt="0"/>
      <dgm:spPr/>
    </dgm:pt>
    <dgm:pt modelId="{43047D0A-14D1-4799-BB34-3FC62FC9DF19}" type="pres">
      <dgm:prSet presAssocID="{49BBD26E-9548-4DD7-BD5F-AEFCE3C52435}" presName="compNode" presStyleCnt="0"/>
      <dgm:spPr/>
    </dgm:pt>
    <dgm:pt modelId="{B73EE012-CB80-4D99-B322-116862494EB4}" type="pres">
      <dgm:prSet presAssocID="{49BBD26E-9548-4DD7-BD5F-AEFCE3C524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7CE988B-BAD3-4586-9AAE-A13934DBFF0D}" type="pres">
      <dgm:prSet presAssocID="{49BBD26E-9548-4DD7-BD5F-AEFCE3C52435}" presName="iconSpace" presStyleCnt="0"/>
      <dgm:spPr/>
    </dgm:pt>
    <dgm:pt modelId="{79A56EC9-C6FF-4461-A338-26F2EF2C548B}" type="pres">
      <dgm:prSet presAssocID="{49BBD26E-9548-4DD7-BD5F-AEFCE3C52435}" presName="parTx" presStyleLbl="revTx" presStyleIdx="2" presStyleCnt="6">
        <dgm:presLayoutVars>
          <dgm:chMax val="0"/>
          <dgm:chPref val="0"/>
        </dgm:presLayoutVars>
      </dgm:prSet>
      <dgm:spPr/>
    </dgm:pt>
    <dgm:pt modelId="{FE13036B-1026-4CBB-92FB-FE7B59AB5ECF}" type="pres">
      <dgm:prSet presAssocID="{49BBD26E-9548-4DD7-BD5F-AEFCE3C52435}" presName="txSpace" presStyleCnt="0"/>
      <dgm:spPr/>
    </dgm:pt>
    <dgm:pt modelId="{64FD0670-CF89-4A3C-BC93-7263DD9C46E1}" type="pres">
      <dgm:prSet presAssocID="{49BBD26E-9548-4DD7-BD5F-AEFCE3C52435}" presName="desTx" presStyleLbl="revTx" presStyleIdx="3" presStyleCnt="6">
        <dgm:presLayoutVars/>
      </dgm:prSet>
      <dgm:spPr/>
    </dgm:pt>
    <dgm:pt modelId="{BF7C692C-EA4F-4F0B-89AC-3B532D6E64C8}" type="pres">
      <dgm:prSet presAssocID="{0CF9FEF1-61A5-42A1-BB0D-C359C406A5D9}" presName="sibTrans" presStyleCnt="0"/>
      <dgm:spPr/>
    </dgm:pt>
    <dgm:pt modelId="{CC355145-B8E8-41BC-8E91-8C5F4658F39B}" type="pres">
      <dgm:prSet presAssocID="{F8F40FE1-997C-42BC-8E9B-D66F62FCFB15}" presName="compNode" presStyleCnt="0"/>
      <dgm:spPr/>
    </dgm:pt>
    <dgm:pt modelId="{553102D3-3EB2-480C-87B7-28537B76BB98}" type="pres">
      <dgm:prSet presAssocID="{F8F40FE1-997C-42BC-8E9B-D66F62FCFB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8BB76D2-C0DF-4394-A5C3-771B8796D4CA}" type="pres">
      <dgm:prSet presAssocID="{F8F40FE1-997C-42BC-8E9B-D66F62FCFB15}" presName="iconSpace" presStyleCnt="0"/>
      <dgm:spPr/>
    </dgm:pt>
    <dgm:pt modelId="{FB47F017-F315-4C24-A5BF-3DAD004E7076}" type="pres">
      <dgm:prSet presAssocID="{F8F40FE1-997C-42BC-8E9B-D66F62FCFB15}" presName="parTx" presStyleLbl="revTx" presStyleIdx="4" presStyleCnt="6">
        <dgm:presLayoutVars>
          <dgm:chMax val="0"/>
          <dgm:chPref val="0"/>
        </dgm:presLayoutVars>
      </dgm:prSet>
      <dgm:spPr/>
    </dgm:pt>
    <dgm:pt modelId="{791AA503-6CE6-49CB-B707-FC0066388A42}" type="pres">
      <dgm:prSet presAssocID="{F8F40FE1-997C-42BC-8E9B-D66F62FCFB15}" presName="txSpace" presStyleCnt="0"/>
      <dgm:spPr/>
    </dgm:pt>
    <dgm:pt modelId="{629B251D-B125-4388-97DA-A16139D4D47A}" type="pres">
      <dgm:prSet presAssocID="{F8F40FE1-997C-42BC-8E9B-D66F62FCFB15}" presName="desTx" presStyleLbl="revTx" presStyleIdx="5" presStyleCnt="6">
        <dgm:presLayoutVars/>
      </dgm:prSet>
      <dgm:spPr/>
    </dgm:pt>
  </dgm:ptLst>
  <dgm:cxnLst>
    <dgm:cxn modelId="{4364941D-6C8D-4A7A-A3F4-C2FACC5E93C7}" type="presOf" srcId="{46A2DB56-80DD-432C-8AED-527852E6489B}" destId="{629B251D-B125-4388-97DA-A16139D4D47A}" srcOrd="0" destOrd="0" presId="urn:microsoft.com/office/officeart/2018/5/layout/CenteredIconLabelDescriptionList"/>
    <dgm:cxn modelId="{B52D3F20-BCEC-476E-BB7A-F7A0AA237243}" srcId="{F7A79A11-3A83-4EE2-98CC-F72D94536ADB}" destId="{49BBD26E-9548-4DD7-BD5F-AEFCE3C52435}" srcOrd="1" destOrd="0" parTransId="{C5471171-03C4-4DBF-AA81-CC43F4671778}" sibTransId="{0CF9FEF1-61A5-42A1-BB0D-C359C406A5D9}"/>
    <dgm:cxn modelId="{0465A047-0FF6-4684-A79E-9C716DB3D4D7}" type="presOf" srcId="{4B6B1CEE-1C65-41A0-8E00-D37A5F202B47}" destId="{64FD0670-CF89-4A3C-BC93-7263DD9C46E1}" srcOrd="0" destOrd="0" presId="urn:microsoft.com/office/officeart/2018/5/layout/CenteredIconLabelDescriptionList"/>
    <dgm:cxn modelId="{E1BD566E-95F7-4301-B980-064A164BB541}" srcId="{FB2BBF8D-71E6-4FF9-950A-B0BA6C21289A}" destId="{48D9B6DF-D80B-4497-947E-43137F3050E9}" srcOrd="0" destOrd="0" parTransId="{D0ADBCBB-5D36-4A72-B68E-1F313CAB1903}" sibTransId="{9AE95184-4F4B-41FF-890C-1478E07A3060}"/>
    <dgm:cxn modelId="{C469DC7D-1E35-4367-AADA-C09FBC497CB1}" type="presOf" srcId="{FB2BBF8D-71E6-4FF9-950A-B0BA6C21289A}" destId="{1FD5F8BE-28EE-4294-9D7A-B7D27E8CA094}" srcOrd="0" destOrd="0" presId="urn:microsoft.com/office/officeart/2018/5/layout/CenteredIconLabelDescriptionList"/>
    <dgm:cxn modelId="{F580C3A7-0EBB-4328-A55E-E28C60B95DA2}" srcId="{49BBD26E-9548-4DD7-BD5F-AEFCE3C52435}" destId="{4B6B1CEE-1C65-41A0-8E00-D37A5F202B47}" srcOrd="0" destOrd="0" parTransId="{D4CC3E69-BBB5-404B-9E91-434EDD5D95FE}" sibTransId="{82C72644-84EA-4C66-B8BB-9125740DDDF1}"/>
    <dgm:cxn modelId="{F4BA17B1-FB45-46D4-A69E-15E13F268822}" type="presOf" srcId="{48D9B6DF-D80B-4497-947E-43137F3050E9}" destId="{A7B34F51-C04F-4B1D-A612-03BC38255A9F}" srcOrd="0" destOrd="0" presId="urn:microsoft.com/office/officeart/2018/5/layout/CenteredIconLabelDescriptionList"/>
    <dgm:cxn modelId="{04D4A2B8-9AE7-40AF-9A6B-10F42BD07336}" srcId="{F7A79A11-3A83-4EE2-98CC-F72D94536ADB}" destId="{F8F40FE1-997C-42BC-8E9B-D66F62FCFB15}" srcOrd="2" destOrd="0" parTransId="{53D47B6A-1B79-4032-B19C-1AF658CB84BF}" sibTransId="{4F82473E-C2D0-4816-9E8A-E4EE033112CB}"/>
    <dgm:cxn modelId="{114928CB-2DC9-4247-A382-ACC6E995EE73}" srcId="{F7A79A11-3A83-4EE2-98CC-F72D94536ADB}" destId="{FB2BBF8D-71E6-4FF9-950A-B0BA6C21289A}" srcOrd="0" destOrd="0" parTransId="{5F5EF6C9-4E4F-4A45-AD5F-4A0AD4AF6B45}" sibTransId="{2C64A510-6014-4CDD-B778-6106A2E6A2BD}"/>
    <dgm:cxn modelId="{5182DED7-9761-4144-AB09-2BB11C10D03F}" srcId="{F8F40FE1-997C-42BC-8E9B-D66F62FCFB15}" destId="{46A2DB56-80DD-432C-8AED-527852E6489B}" srcOrd="0" destOrd="0" parTransId="{A75981D4-4C3E-4F52-9AD9-B6C971C44604}" sibTransId="{BEBB40CC-AF7F-4492-B816-05FA2EB26A32}"/>
    <dgm:cxn modelId="{3452AAE2-F1D2-4B43-B34A-42BDB1E3483F}" type="presOf" srcId="{F8F40FE1-997C-42BC-8E9B-D66F62FCFB15}" destId="{FB47F017-F315-4C24-A5BF-3DAD004E7076}" srcOrd="0" destOrd="0" presId="urn:microsoft.com/office/officeart/2018/5/layout/CenteredIconLabelDescriptionList"/>
    <dgm:cxn modelId="{8CECD0EF-F44D-430A-B88B-7217EBEAEB79}" type="presOf" srcId="{49BBD26E-9548-4DD7-BD5F-AEFCE3C52435}" destId="{79A56EC9-C6FF-4461-A338-26F2EF2C548B}" srcOrd="0" destOrd="0" presId="urn:microsoft.com/office/officeart/2018/5/layout/CenteredIconLabelDescriptionList"/>
    <dgm:cxn modelId="{03DD2AFC-C1FB-42AE-A3C9-A512D076F05B}" type="presOf" srcId="{F7A79A11-3A83-4EE2-98CC-F72D94536ADB}" destId="{B481CA93-6DDE-4F01-95E7-75C3EC6B2D52}" srcOrd="0" destOrd="0" presId="urn:microsoft.com/office/officeart/2018/5/layout/CenteredIconLabelDescriptionList"/>
    <dgm:cxn modelId="{AAD7BC36-4043-4DD2-86A5-31FD80DAE591}" type="presParOf" srcId="{B481CA93-6DDE-4F01-95E7-75C3EC6B2D52}" destId="{16D7F412-201F-435A-AD1A-DD90C7EAAD48}" srcOrd="0" destOrd="0" presId="urn:microsoft.com/office/officeart/2018/5/layout/CenteredIconLabelDescriptionList"/>
    <dgm:cxn modelId="{4F658D13-0FE6-477A-8914-984F71EDE8F4}" type="presParOf" srcId="{16D7F412-201F-435A-AD1A-DD90C7EAAD48}" destId="{FF56C4CD-F478-42F4-9A63-94325826FCA4}" srcOrd="0" destOrd="0" presId="urn:microsoft.com/office/officeart/2018/5/layout/CenteredIconLabelDescriptionList"/>
    <dgm:cxn modelId="{47E8C74D-AC2F-4CA8-A0F5-712805415BCC}" type="presParOf" srcId="{16D7F412-201F-435A-AD1A-DD90C7EAAD48}" destId="{B987ED06-F886-4528-B0BD-313E35BD1C54}" srcOrd="1" destOrd="0" presId="urn:microsoft.com/office/officeart/2018/5/layout/CenteredIconLabelDescriptionList"/>
    <dgm:cxn modelId="{26087A69-4CAC-44BB-B6E4-06DFF1245B0C}" type="presParOf" srcId="{16D7F412-201F-435A-AD1A-DD90C7EAAD48}" destId="{1FD5F8BE-28EE-4294-9D7A-B7D27E8CA094}" srcOrd="2" destOrd="0" presId="urn:microsoft.com/office/officeart/2018/5/layout/CenteredIconLabelDescriptionList"/>
    <dgm:cxn modelId="{DDF269D9-C3BD-4AB5-A6FE-56DD7B4A3F69}" type="presParOf" srcId="{16D7F412-201F-435A-AD1A-DD90C7EAAD48}" destId="{6C6BE948-FF28-4400-BBD2-7D39F6C59A04}" srcOrd="3" destOrd="0" presId="urn:microsoft.com/office/officeart/2018/5/layout/CenteredIconLabelDescriptionList"/>
    <dgm:cxn modelId="{51C825F7-9080-4611-8E0F-4955FE57C5D6}" type="presParOf" srcId="{16D7F412-201F-435A-AD1A-DD90C7EAAD48}" destId="{A7B34F51-C04F-4B1D-A612-03BC38255A9F}" srcOrd="4" destOrd="0" presId="urn:microsoft.com/office/officeart/2018/5/layout/CenteredIconLabelDescriptionList"/>
    <dgm:cxn modelId="{00562574-3AA4-4985-A1DD-C6F6BD308BCD}" type="presParOf" srcId="{B481CA93-6DDE-4F01-95E7-75C3EC6B2D52}" destId="{753AE8A6-13F8-4385-8ADF-25F03A4CDA9F}" srcOrd="1" destOrd="0" presId="urn:microsoft.com/office/officeart/2018/5/layout/CenteredIconLabelDescriptionList"/>
    <dgm:cxn modelId="{9D27D9A7-ABD5-4CA0-9951-C30E97F9CC31}" type="presParOf" srcId="{B481CA93-6DDE-4F01-95E7-75C3EC6B2D52}" destId="{43047D0A-14D1-4799-BB34-3FC62FC9DF19}" srcOrd="2" destOrd="0" presId="urn:microsoft.com/office/officeart/2018/5/layout/CenteredIconLabelDescriptionList"/>
    <dgm:cxn modelId="{C57132DB-A7AB-4615-ACAE-99985E0D4468}" type="presParOf" srcId="{43047D0A-14D1-4799-BB34-3FC62FC9DF19}" destId="{B73EE012-CB80-4D99-B322-116862494EB4}" srcOrd="0" destOrd="0" presId="urn:microsoft.com/office/officeart/2018/5/layout/CenteredIconLabelDescriptionList"/>
    <dgm:cxn modelId="{25907C5E-3559-4C7F-BE4F-EF107C03BE0B}" type="presParOf" srcId="{43047D0A-14D1-4799-BB34-3FC62FC9DF19}" destId="{67CE988B-BAD3-4586-9AAE-A13934DBFF0D}" srcOrd="1" destOrd="0" presId="urn:microsoft.com/office/officeart/2018/5/layout/CenteredIconLabelDescriptionList"/>
    <dgm:cxn modelId="{BDF3B4AE-2C5A-4855-910C-5BAD55E7F464}" type="presParOf" srcId="{43047D0A-14D1-4799-BB34-3FC62FC9DF19}" destId="{79A56EC9-C6FF-4461-A338-26F2EF2C548B}" srcOrd="2" destOrd="0" presId="urn:microsoft.com/office/officeart/2018/5/layout/CenteredIconLabelDescriptionList"/>
    <dgm:cxn modelId="{831EF90C-88C3-4D42-ACCE-3D6DD823DC85}" type="presParOf" srcId="{43047D0A-14D1-4799-BB34-3FC62FC9DF19}" destId="{FE13036B-1026-4CBB-92FB-FE7B59AB5ECF}" srcOrd="3" destOrd="0" presId="urn:microsoft.com/office/officeart/2018/5/layout/CenteredIconLabelDescriptionList"/>
    <dgm:cxn modelId="{F45459F8-BD07-4A82-9109-7265511DCD87}" type="presParOf" srcId="{43047D0A-14D1-4799-BB34-3FC62FC9DF19}" destId="{64FD0670-CF89-4A3C-BC93-7263DD9C46E1}" srcOrd="4" destOrd="0" presId="urn:microsoft.com/office/officeart/2018/5/layout/CenteredIconLabelDescriptionList"/>
    <dgm:cxn modelId="{359D5754-9674-4258-92FA-B2C655BAE551}" type="presParOf" srcId="{B481CA93-6DDE-4F01-95E7-75C3EC6B2D52}" destId="{BF7C692C-EA4F-4F0B-89AC-3B532D6E64C8}" srcOrd="3" destOrd="0" presId="urn:microsoft.com/office/officeart/2018/5/layout/CenteredIconLabelDescriptionList"/>
    <dgm:cxn modelId="{19DD14B3-4B1B-4BED-99B5-4E0F362BE8DE}" type="presParOf" srcId="{B481CA93-6DDE-4F01-95E7-75C3EC6B2D52}" destId="{CC355145-B8E8-41BC-8E91-8C5F4658F39B}" srcOrd="4" destOrd="0" presId="urn:microsoft.com/office/officeart/2018/5/layout/CenteredIconLabelDescriptionList"/>
    <dgm:cxn modelId="{9AF00D6E-F0FA-4142-BF58-D45C2836FDA0}" type="presParOf" srcId="{CC355145-B8E8-41BC-8E91-8C5F4658F39B}" destId="{553102D3-3EB2-480C-87B7-28537B76BB98}" srcOrd="0" destOrd="0" presId="urn:microsoft.com/office/officeart/2018/5/layout/CenteredIconLabelDescriptionList"/>
    <dgm:cxn modelId="{B2BE6B27-93FA-4547-8754-AEB98E2962FE}" type="presParOf" srcId="{CC355145-B8E8-41BC-8E91-8C5F4658F39B}" destId="{78BB76D2-C0DF-4394-A5C3-771B8796D4CA}" srcOrd="1" destOrd="0" presId="urn:microsoft.com/office/officeart/2018/5/layout/CenteredIconLabelDescriptionList"/>
    <dgm:cxn modelId="{AA6A6586-4158-4E2D-85A4-B2354C77F030}" type="presParOf" srcId="{CC355145-B8E8-41BC-8E91-8C5F4658F39B}" destId="{FB47F017-F315-4C24-A5BF-3DAD004E7076}" srcOrd="2" destOrd="0" presId="urn:microsoft.com/office/officeart/2018/5/layout/CenteredIconLabelDescriptionList"/>
    <dgm:cxn modelId="{64B28278-3E6B-42BF-B8DD-90FCBDF9867D}" type="presParOf" srcId="{CC355145-B8E8-41BC-8E91-8C5F4658F39B}" destId="{791AA503-6CE6-49CB-B707-FC0066388A42}" srcOrd="3" destOrd="0" presId="urn:microsoft.com/office/officeart/2018/5/layout/CenteredIconLabelDescriptionList"/>
    <dgm:cxn modelId="{20A326BC-F638-4CE7-80C8-DD6B4370C593}" type="presParOf" srcId="{CC355145-B8E8-41BC-8E91-8C5F4658F39B}" destId="{629B251D-B125-4388-97DA-A16139D4D4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EB41E-A23F-49E5-97FB-75C21A5010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5B8075-B504-4D4D-8F79-B254C93B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Scene, objects, rays, cameras must be aligned in the same coordinate system.</a:t>
          </a:r>
        </a:p>
      </dgm:t>
    </dgm:pt>
    <dgm:pt modelId="{38D325D4-B5CB-4CA0-9CA5-E850981DFCFE}" type="parTrans" cxnId="{40C5048F-124C-4445-AAE8-F0E6CC7E042F}">
      <dgm:prSet/>
      <dgm:spPr/>
      <dgm:t>
        <a:bodyPr/>
        <a:lstStyle/>
        <a:p>
          <a:endParaRPr lang="en-US"/>
        </a:p>
      </dgm:t>
    </dgm:pt>
    <dgm:pt modelId="{59F13EB0-2EB8-4383-B780-D747FCC2EAD0}" type="sibTrans" cxnId="{40C5048F-124C-4445-AAE8-F0E6CC7E042F}">
      <dgm:prSet/>
      <dgm:spPr/>
      <dgm:t>
        <a:bodyPr/>
        <a:lstStyle/>
        <a:p>
          <a:endParaRPr lang="en-US"/>
        </a:p>
      </dgm:t>
    </dgm:pt>
    <dgm:pt modelId="{1C2E5133-413D-4A6B-8414-B551D378E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Cartesian coordinate system (x, y, z) is an example of a subset of orthonormal basis.</a:t>
          </a:r>
        </a:p>
      </dgm:t>
    </dgm:pt>
    <dgm:pt modelId="{1D3E3586-DB4B-484A-8D8E-BCFC3512E718}" type="parTrans" cxnId="{0BB7B297-2B52-404D-B377-6AE05868375A}">
      <dgm:prSet/>
      <dgm:spPr/>
      <dgm:t>
        <a:bodyPr/>
        <a:lstStyle/>
        <a:p>
          <a:endParaRPr lang="en-US"/>
        </a:p>
      </dgm:t>
    </dgm:pt>
    <dgm:pt modelId="{5D57A815-660D-4EF9-B8C2-67D468B02C33}" type="sibTrans" cxnId="{0BB7B297-2B52-404D-B377-6AE05868375A}">
      <dgm:prSet/>
      <dgm:spPr/>
      <dgm:t>
        <a:bodyPr/>
        <a:lstStyle/>
        <a:p>
          <a:endParaRPr lang="en-US"/>
        </a:p>
      </dgm:t>
    </dgm:pt>
    <dgm:pt modelId="{DB1E3E34-15B0-40BC-B0FD-0405066F87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Sometimes it is difficult to do operations on the original coordinate system, like Cartesian coordinate system.</a:t>
          </a:r>
        </a:p>
      </dgm:t>
    </dgm:pt>
    <dgm:pt modelId="{81BADC4C-A879-475A-980E-0A852BDF7EB3}" type="parTrans" cxnId="{F5003A26-0F11-4597-B9C7-8047C49F9907}">
      <dgm:prSet/>
      <dgm:spPr/>
      <dgm:t>
        <a:bodyPr/>
        <a:lstStyle/>
        <a:p>
          <a:endParaRPr lang="en-US"/>
        </a:p>
      </dgm:t>
    </dgm:pt>
    <dgm:pt modelId="{83D510CB-C412-4AAE-87F0-47C053B228D6}" type="sibTrans" cxnId="{F5003A26-0F11-4597-B9C7-8047C49F9907}">
      <dgm:prSet/>
      <dgm:spPr/>
      <dgm:t>
        <a:bodyPr/>
        <a:lstStyle/>
        <a:p>
          <a:endParaRPr lang="en-US"/>
        </a:p>
      </dgm:t>
    </dgm:pt>
    <dgm:pt modelId="{7BC5057F-5A83-4B2B-BE0B-CBAD44AC0C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Generating an orthonormal basis is a way to handle arbitrary points on the original coordinate system.</a:t>
          </a:r>
        </a:p>
      </dgm:t>
    </dgm:pt>
    <dgm:pt modelId="{2E66B5A4-44DF-45C3-A640-B0F9D723439E}" type="parTrans" cxnId="{74FD4EB7-07E9-4E60-8314-425500E3C26E}">
      <dgm:prSet/>
      <dgm:spPr/>
      <dgm:t>
        <a:bodyPr/>
        <a:lstStyle/>
        <a:p>
          <a:endParaRPr lang="en-US"/>
        </a:p>
      </dgm:t>
    </dgm:pt>
    <dgm:pt modelId="{55725D19-36F7-4A89-8624-E2D077EB9D47}" type="sibTrans" cxnId="{74FD4EB7-07E9-4E60-8314-425500E3C26E}">
      <dgm:prSet/>
      <dgm:spPr/>
      <dgm:t>
        <a:bodyPr/>
        <a:lstStyle/>
        <a:p>
          <a:endParaRPr lang="en-US"/>
        </a:p>
      </dgm:t>
    </dgm:pt>
    <dgm:pt modelId="{74A88BD8-1FFE-4A28-B11A-EB4F50E726B5}" type="pres">
      <dgm:prSet presAssocID="{6CBEB41E-A23F-49E5-97FB-75C21A501011}" presName="root" presStyleCnt="0">
        <dgm:presLayoutVars>
          <dgm:dir/>
          <dgm:resizeHandles val="exact"/>
        </dgm:presLayoutVars>
      </dgm:prSet>
      <dgm:spPr/>
    </dgm:pt>
    <dgm:pt modelId="{F75D931E-C324-4D0C-96F2-FC7B76E1D646}" type="pres">
      <dgm:prSet presAssocID="{805B8075-B504-4D4D-8F79-B254C93B75ED}" presName="compNode" presStyleCnt="0"/>
      <dgm:spPr/>
    </dgm:pt>
    <dgm:pt modelId="{2EEAD9FF-4626-42B3-A790-CF8AD333FB9F}" type="pres">
      <dgm:prSet presAssocID="{805B8075-B504-4D4D-8F79-B254C93B75ED}" presName="bgRect" presStyleLbl="bgShp" presStyleIdx="0" presStyleCnt="4"/>
      <dgm:spPr/>
    </dgm:pt>
    <dgm:pt modelId="{02D2A848-A39F-4648-AFE6-7EFDD786817D}" type="pres">
      <dgm:prSet presAssocID="{805B8075-B504-4D4D-8F79-B254C93B75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0E0B7CFC-1104-4A54-A484-E76745069166}" type="pres">
      <dgm:prSet presAssocID="{805B8075-B504-4D4D-8F79-B254C93B75ED}" presName="spaceRect" presStyleCnt="0"/>
      <dgm:spPr/>
    </dgm:pt>
    <dgm:pt modelId="{578AE244-CF30-4AD4-873E-431D0FFEF3FC}" type="pres">
      <dgm:prSet presAssocID="{805B8075-B504-4D4D-8F79-B254C93B75ED}" presName="parTx" presStyleLbl="revTx" presStyleIdx="0" presStyleCnt="4">
        <dgm:presLayoutVars>
          <dgm:chMax val="0"/>
          <dgm:chPref val="0"/>
        </dgm:presLayoutVars>
      </dgm:prSet>
      <dgm:spPr/>
    </dgm:pt>
    <dgm:pt modelId="{70138ABF-F624-4E0A-9761-6EC3E097AA07}" type="pres">
      <dgm:prSet presAssocID="{59F13EB0-2EB8-4383-B780-D747FCC2EAD0}" presName="sibTrans" presStyleCnt="0"/>
      <dgm:spPr/>
    </dgm:pt>
    <dgm:pt modelId="{399AF072-7F63-4263-BECA-E4D71BAD2BD8}" type="pres">
      <dgm:prSet presAssocID="{1C2E5133-413D-4A6B-8414-B551D378E6CE}" presName="compNode" presStyleCnt="0"/>
      <dgm:spPr/>
    </dgm:pt>
    <dgm:pt modelId="{C47D756C-ADDA-4FAF-901F-FDFC91A235DD}" type="pres">
      <dgm:prSet presAssocID="{1C2E5133-413D-4A6B-8414-B551D378E6CE}" presName="bgRect" presStyleLbl="bgShp" presStyleIdx="1" presStyleCnt="4"/>
      <dgm:spPr/>
    </dgm:pt>
    <dgm:pt modelId="{C84D31B3-8EF3-47E0-AEA3-D1ED91F282AD}" type="pres">
      <dgm:prSet presAssocID="{1C2E5133-413D-4A6B-8414-B551D378E6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9F82DC9-5FC9-4853-BD01-CC5279254BA3}" type="pres">
      <dgm:prSet presAssocID="{1C2E5133-413D-4A6B-8414-B551D378E6CE}" presName="spaceRect" presStyleCnt="0"/>
      <dgm:spPr/>
    </dgm:pt>
    <dgm:pt modelId="{2E2517F9-81BE-4F92-A419-4993B9CDDA0E}" type="pres">
      <dgm:prSet presAssocID="{1C2E5133-413D-4A6B-8414-B551D378E6CE}" presName="parTx" presStyleLbl="revTx" presStyleIdx="1" presStyleCnt="4">
        <dgm:presLayoutVars>
          <dgm:chMax val="0"/>
          <dgm:chPref val="0"/>
        </dgm:presLayoutVars>
      </dgm:prSet>
      <dgm:spPr/>
    </dgm:pt>
    <dgm:pt modelId="{48D3C95E-BA5D-403D-9D82-B2D342A32FD1}" type="pres">
      <dgm:prSet presAssocID="{5D57A815-660D-4EF9-B8C2-67D468B02C33}" presName="sibTrans" presStyleCnt="0"/>
      <dgm:spPr/>
    </dgm:pt>
    <dgm:pt modelId="{DA6C30D8-ED06-4C8E-A7D4-7F26E5802472}" type="pres">
      <dgm:prSet presAssocID="{DB1E3E34-15B0-40BC-B0FD-0405066F878F}" presName="compNode" presStyleCnt="0"/>
      <dgm:spPr/>
    </dgm:pt>
    <dgm:pt modelId="{DA4F7C9F-6D8E-45F5-9B65-A344611DD51B}" type="pres">
      <dgm:prSet presAssocID="{DB1E3E34-15B0-40BC-B0FD-0405066F878F}" presName="bgRect" presStyleLbl="bgShp" presStyleIdx="2" presStyleCnt="4"/>
      <dgm:spPr/>
    </dgm:pt>
    <dgm:pt modelId="{ED79A601-C319-4A86-A8F9-0DFE99A3AFC3}" type="pres">
      <dgm:prSet presAssocID="{DB1E3E34-15B0-40BC-B0FD-0405066F87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3EF826C-074E-47BF-994F-AA2A5D00A014}" type="pres">
      <dgm:prSet presAssocID="{DB1E3E34-15B0-40BC-B0FD-0405066F878F}" presName="spaceRect" presStyleCnt="0"/>
      <dgm:spPr/>
    </dgm:pt>
    <dgm:pt modelId="{CA8B2BA2-97E0-4FF5-959D-54C4888A8BBB}" type="pres">
      <dgm:prSet presAssocID="{DB1E3E34-15B0-40BC-B0FD-0405066F878F}" presName="parTx" presStyleLbl="revTx" presStyleIdx="2" presStyleCnt="4">
        <dgm:presLayoutVars>
          <dgm:chMax val="0"/>
          <dgm:chPref val="0"/>
        </dgm:presLayoutVars>
      </dgm:prSet>
      <dgm:spPr/>
    </dgm:pt>
    <dgm:pt modelId="{3A51DC45-2793-4DA8-9B54-92695902AD70}" type="pres">
      <dgm:prSet presAssocID="{83D510CB-C412-4AAE-87F0-47C053B228D6}" presName="sibTrans" presStyleCnt="0"/>
      <dgm:spPr/>
    </dgm:pt>
    <dgm:pt modelId="{86E1DFF1-1FF8-4772-8C52-3F09EE194F3E}" type="pres">
      <dgm:prSet presAssocID="{7BC5057F-5A83-4B2B-BE0B-CBAD44AC0CF2}" presName="compNode" presStyleCnt="0"/>
      <dgm:spPr/>
    </dgm:pt>
    <dgm:pt modelId="{E3382536-3208-43EA-87B2-D3CBA68093A3}" type="pres">
      <dgm:prSet presAssocID="{7BC5057F-5A83-4B2B-BE0B-CBAD44AC0CF2}" presName="bgRect" presStyleLbl="bgShp" presStyleIdx="3" presStyleCnt="4"/>
      <dgm:spPr/>
    </dgm:pt>
    <dgm:pt modelId="{F900A328-971F-4918-A06D-7FDB816BC9E5}" type="pres">
      <dgm:prSet presAssocID="{7BC5057F-5A83-4B2B-BE0B-CBAD44AC0C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BC3A9E0-E18E-445B-8F83-A00D3F40F6A8}" type="pres">
      <dgm:prSet presAssocID="{7BC5057F-5A83-4B2B-BE0B-CBAD44AC0CF2}" presName="spaceRect" presStyleCnt="0"/>
      <dgm:spPr/>
    </dgm:pt>
    <dgm:pt modelId="{1A290D46-DF92-432C-97B5-F75A92B6D7D4}" type="pres">
      <dgm:prSet presAssocID="{7BC5057F-5A83-4B2B-BE0B-CBAD44AC0C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BBBDF1F-4825-437D-92EE-F0DF6BE60225}" type="presOf" srcId="{DB1E3E34-15B0-40BC-B0FD-0405066F878F}" destId="{CA8B2BA2-97E0-4FF5-959D-54C4888A8BBB}" srcOrd="0" destOrd="0" presId="urn:microsoft.com/office/officeart/2018/2/layout/IconVerticalSolidList"/>
    <dgm:cxn modelId="{F5003A26-0F11-4597-B9C7-8047C49F9907}" srcId="{6CBEB41E-A23F-49E5-97FB-75C21A501011}" destId="{DB1E3E34-15B0-40BC-B0FD-0405066F878F}" srcOrd="2" destOrd="0" parTransId="{81BADC4C-A879-475A-980E-0A852BDF7EB3}" sibTransId="{83D510CB-C412-4AAE-87F0-47C053B228D6}"/>
    <dgm:cxn modelId="{BCF9EC7C-AD44-42A5-83E3-E2257A00EEC1}" type="presOf" srcId="{7BC5057F-5A83-4B2B-BE0B-CBAD44AC0CF2}" destId="{1A290D46-DF92-432C-97B5-F75A92B6D7D4}" srcOrd="0" destOrd="0" presId="urn:microsoft.com/office/officeart/2018/2/layout/IconVerticalSolidList"/>
    <dgm:cxn modelId="{40C5048F-124C-4445-AAE8-F0E6CC7E042F}" srcId="{6CBEB41E-A23F-49E5-97FB-75C21A501011}" destId="{805B8075-B504-4D4D-8F79-B254C93B75ED}" srcOrd="0" destOrd="0" parTransId="{38D325D4-B5CB-4CA0-9CA5-E850981DFCFE}" sibTransId="{59F13EB0-2EB8-4383-B780-D747FCC2EAD0}"/>
    <dgm:cxn modelId="{0BB7B297-2B52-404D-B377-6AE05868375A}" srcId="{6CBEB41E-A23F-49E5-97FB-75C21A501011}" destId="{1C2E5133-413D-4A6B-8414-B551D378E6CE}" srcOrd="1" destOrd="0" parTransId="{1D3E3586-DB4B-484A-8D8E-BCFC3512E718}" sibTransId="{5D57A815-660D-4EF9-B8C2-67D468B02C33}"/>
    <dgm:cxn modelId="{74FD4EB7-07E9-4E60-8314-425500E3C26E}" srcId="{6CBEB41E-A23F-49E5-97FB-75C21A501011}" destId="{7BC5057F-5A83-4B2B-BE0B-CBAD44AC0CF2}" srcOrd="3" destOrd="0" parTransId="{2E66B5A4-44DF-45C3-A640-B0F9D723439E}" sibTransId="{55725D19-36F7-4A89-8624-E2D077EB9D47}"/>
    <dgm:cxn modelId="{A5CA32D3-FD1E-4FCC-8662-EED447E99061}" type="presOf" srcId="{1C2E5133-413D-4A6B-8414-B551D378E6CE}" destId="{2E2517F9-81BE-4F92-A419-4993B9CDDA0E}" srcOrd="0" destOrd="0" presId="urn:microsoft.com/office/officeart/2018/2/layout/IconVerticalSolidList"/>
    <dgm:cxn modelId="{D5A5D1E2-DC9F-4433-8617-511AA889DAF0}" type="presOf" srcId="{805B8075-B504-4D4D-8F79-B254C93B75ED}" destId="{578AE244-CF30-4AD4-873E-431D0FFEF3FC}" srcOrd="0" destOrd="0" presId="urn:microsoft.com/office/officeart/2018/2/layout/IconVerticalSolidList"/>
    <dgm:cxn modelId="{CFC012FD-A695-4CC9-83E1-E4459EC76FDE}" type="presOf" srcId="{6CBEB41E-A23F-49E5-97FB-75C21A501011}" destId="{74A88BD8-1FFE-4A28-B11A-EB4F50E726B5}" srcOrd="0" destOrd="0" presId="urn:microsoft.com/office/officeart/2018/2/layout/IconVerticalSolidList"/>
    <dgm:cxn modelId="{EB1B6E47-C702-4903-B73A-04077A9B2DCD}" type="presParOf" srcId="{74A88BD8-1FFE-4A28-B11A-EB4F50E726B5}" destId="{F75D931E-C324-4D0C-96F2-FC7B76E1D646}" srcOrd="0" destOrd="0" presId="urn:microsoft.com/office/officeart/2018/2/layout/IconVerticalSolidList"/>
    <dgm:cxn modelId="{333515CE-DE35-4D2A-B35E-4E61D27531E4}" type="presParOf" srcId="{F75D931E-C324-4D0C-96F2-FC7B76E1D646}" destId="{2EEAD9FF-4626-42B3-A790-CF8AD333FB9F}" srcOrd="0" destOrd="0" presId="urn:microsoft.com/office/officeart/2018/2/layout/IconVerticalSolidList"/>
    <dgm:cxn modelId="{71046B42-F27E-4F1F-9E98-F7D646981687}" type="presParOf" srcId="{F75D931E-C324-4D0C-96F2-FC7B76E1D646}" destId="{02D2A848-A39F-4648-AFE6-7EFDD786817D}" srcOrd="1" destOrd="0" presId="urn:microsoft.com/office/officeart/2018/2/layout/IconVerticalSolidList"/>
    <dgm:cxn modelId="{EB9CDBD2-5A66-4860-9903-C3DDF7C9D1F1}" type="presParOf" srcId="{F75D931E-C324-4D0C-96F2-FC7B76E1D646}" destId="{0E0B7CFC-1104-4A54-A484-E76745069166}" srcOrd="2" destOrd="0" presId="urn:microsoft.com/office/officeart/2018/2/layout/IconVerticalSolidList"/>
    <dgm:cxn modelId="{D3877A23-B1E3-451C-88C7-9CC5620E50FA}" type="presParOf" srcId="{F75D931E-C324-4D0C-96F2-FC7B76E1D646}" destId="{578AE244-CF30-4AD4-873E-431D0FFEF3FC}" srcOrd="3" destOrd="0" presId="urn:microsoft.com/office/officeart/2018/2/layout/IconVerticalSolidList"/>
    <dgm:cxn modelId="{58554670-0351-405B-90A5-E18D73B89732}" type="presParOf" srcId="{74A88BD8-1FFE-4A28-B11A-EB4F50E726B5}" destId="{70138ABF-F624-4E0A-9761-6EC3E097AA07}" srcOrd="1" destOrd="0" presId="urn:microsoft.com/office/officeart/2018/2/layout/IconVerticalSolidList"/>
    <dgm:cxn modelId="{DBACA4D7-EB90-4F8A-B6D5-D802604E37AC}" type="presParOf" srcId="{74A88BD8-1FFE-4A28-B11A-EB4F50E726B5}" destId="{399AF072-7F63-4263-BECA-E4D71BAD2BD8}" srcOrd="2" destOrd="0" presId="urn:microsoft.com/office/officeart/2018/2/layout/IconVerticalSolidList"/>
    <dgm:cxn modelId="{C24B21AA-114B-4513-9956-CE4459A27862}" type="presParOf" srcId="{399AF072-7F63-4263-BECA-E4D71BAD2BD8}" destId="{C47D756C-ADDA-4FAF-901F-FDFC91A235DD}" srcOrd="0" destOrd="0" presId="urn:microsoft.com/office/officeart/2018/2/layout/IconVerticalSolidList"/>
    <dgm:cxn modelId="{6B6B71A6-DD5A-47A5-BE55-94232718DF08}" type="presParOf" srcId="{399AF072-7F63-4263-BECA-E4D71BAD2BD8}" destId="{C84D31B3-8EF3-47E0-AEA3-D1ED91F282AD}" srcOrd="1" destOrd="0" presId="urn:microsoft.com/office/officeart/2018/2/layout/IconVerticalSolidList"/>
    <dgm:cxn modelId="{B396E0A7-1634-4CB5-B2E0-7DCCEF588A58}" type="presParOf" srcId="{399AF072-7F63-4263-BECA-E4D71BAD2BD8}" destId="{19F82DC9-5FC9-4853-BD01-CC5279254BA3}" srcOrd="2" destOrd="0" presId="urn:microsoft.com/office/officeart/2018/2/layout/IconVerticalSolidList"/>
    <dgm:cxn modelId="{49230E6C-7925-428D-B686-49009A5522BD}" type="presParOf" srcId="{399AF072-7F63-4263-BECA-E4D71BAD2BD8}" destId="{2E2517F9-81BE-4F92-A419-4993B9CDDA0E}" srcOrd="3" destOrd="0" presId="urn:microsoft.com/office/officeart/2018/2/layout/IconVerticalSolidList"/>
    <dgm:cxn modelId="{DEC1E4F3-1020-4268-BAE0-0CA8702615F0}" type="presParOf" srcId="{74A88BD8-1FFE-4A28-B11A-EB4F50E726B5}" destId="{48D3C95E-BA5D-403D-9D82-B2D342A32FD1}" srcOrd="3" destOrd="0" presId="urn:microsoft.com/office/officeart/2018/2/layout/IconVerticalSolidList"/>
    <dgm:cxn modelId="{4A1C8A00-5FDB-4892-AA85-15AA3F0D884F}" type="presParOf" srcId="{74A88BD8-1FFE-4A28-B11A-EB4F50E726B5}" destId="{DA6C30D8-ED06-4C8E-A7D4-7F26E5802472}" srcOrd="4" destOrd="0" presId="urn:microsoft.com/office/officeart/2018/2/layout/IconVerticalSolidList"/>
    <dgm:cxn modelId="{75FE91A1-1E28-45D8-BFAA-AB054B1016B3}" type="presParOf" srcId="{DA6C30D8-ED06-4C8E-A7D4-7F26E5802472}" destId="{DA4F7C9F-6D8E-45F5-9B65-A344611DD51B}" srcOrd="0" destOrd="0" presId="urn:microsoft.com/office/officeart/2018/2/layout/IconVerticalSolidList"/>
    <dgm:cxn modelId="{A950022A-04CC-49FF-8B55-15247527064A}" type="presParOf" srcId="{DA6C30D8-ED06-4C8E-A7D4-7F26E5802472}" destId="{ED79A601-C319-4A86-A8F9-0DFE99A3AFC3}" srcOrd="1" destOrd="0" presId="urn:microsoft.com/office/officeart/2018/2/layout/IconVerticalSolidList"/>
    <dgm:cxn modelId="{C33811DB-88C3-4C68-B934-B6F4804D2C60}" type="presParOf" srcId="{DA6C30D8-ED06-4C8E-A7D4-7F26E5802472}" destId="{93EF826C-074E-47BF-994F-AA2A5D00A014}" srcOrd="2" destOrd="0" presId="urn:microsoft.com/office/officeart/2018/2/layout/IconVerticalSolidList"/>
    <dgm:cxn modelId="{830AB902-BB6D-4645-8EE3-BD5FDAD2BACB}" type="presParOf" srcId="{DA6C30D8-ED06-4C8E-A7D4-7F26E5802472}" destId="{CA8B2BA2-97E0-4FF5-959D-54C4888A8BBB}" srcOrd="3" destOrd="0" presId="urn:microsoft.com/office/officeart/2018/2/layout/IconVerticalSolidList"/>
    <dgm:cxn modelId="{064A77B4-81C2-4E7A-B4FF-DD8361A2C5FA}" type="presParOf" srcId="{74A88BD8-1FFE-4A28-B11A-EB4F50E726B5}" destId="{3A51DC45-2793-4DA8-9B54-92695902AD70}" srcOrd="5" destOrd="0" presId="urn:microsoft.com/office/officeart/2018/2/layout/IconVerticalSolidList"/>
    <dgm:cxn modelId="{F1B46DB4-DCA4-4DFB-8D17-47CD0B3D5A42}" type="presParOf" srcId="{74A88BD8-1FFE-4A28-B11A-EB4F50E726B5}" destId="{86E1DFF1-1FF8-4772-8C52-3F09EE194F3E}" srcOrd="6" destOrd="0" presId="urn:microsoft.com/office/officeart/2018/2/layout/IconVerticalSolidList"/>
    <dgm:cxn modelId="{7601EAAC-A25B-4649-8871-30D58FA41166}" type="presParOf" srcId="{86E1DFF1-1FF8-4772-8C52-3F09EE194F3E}" destId="{E3382536-3208-43EA-87B2-D3CBA68093A3}" srcOrd="0" destOrd="0" presId="urn:microsoft.com/office/officeart/2018/2/layout/IconVerticalSolidList"/>
    <dgm:cxn modelId="{FBB99E7D-F3A8-4724-BEE7-9D36ABCFDC7D}" type="presParOf" srcId="{86E1DFF1-1FF8-4772-8C52-3F09EE194F3E}" destId="{F900A328-971F-4918-A06D-7FDB816BC9E5}" srcOrd="1" destOrd="0" presId="urn:microsoft.com/office/officeart/2018/2/layout/IconVerticalSolidList"/>
    <dgm:cxn modelId="{B367B09F-5007-442E-AF51-FD9E27FA91C8}" type="presParOf" srcId="{86E1DFF1-1FF8-4772-8C52-3F09EE194F3E}" destId="{CBC3A9E0-E18E-445B-8F83-A00D3F40F6A8}" srcOrd="2" destOrd="0" presId="urn:microsoft.com/office/officeart/2018/2/layout/IconVerticalSolidList"/>
    <dgm:cxn modelId="{BC7E4355-8C40-42F2-B67A-5DEB73214C34}" type="presParOf" srcId="{86E1DFF1-1FF8-4772-8C52-3F09EE194F3E}" destId="{1A290D46-DF92-432C-97B5-F75A92B6D7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C58F0-8831-43EF-A24D-C276E71D2B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D95844-5953-44D0-87F2-D15A4084B37F}">
      <dgm:prSet/>
      <dgm:spPr/>
      <dgm:t>
        <a:bodyPr/>
        <a:lstStyle/>
        <a:p>
          <a:r>
            <a:rPr lang="en-US"/>
            <a:t>In ideal reconstruction, the uniform sampling is required.</a:t>
          </a:r>
        </a:p>
      </dgm:t>
    </dgm:pt>
    <dgm:pt modelId="{3CF59F05-EE29-4502-BFD9-54C6C735E788}" type="parTrans" cxnId="{65351C4D-F759-44C7-91CE-674056523C0F}">
      <dgm:prSet/>
      <dgm:spPr/>
      <dgm:t>
        <a:bodyPr/>
        <a:lstStyle/>
        <a:p>
          <a:endParaRPr lang="en-US"/>
        </a:p>
      </dgm:t>
    </dgm:pt>
    <dgm:pt modelId="{B2A5BCA6-73FA-465E-B660-A3D52F25F410}" type="sibTrans" cxnId="{65351C4D-F759-44C7-91CE-674056523C0F}">
      <dgm:prSet/>
      <dgm:spPr/>
      <dgm:t>
        <a:bodyPr/>
        <a:lstStyle/>
        <a:p>
          <a:endParaRPr lang="en-US"/>
        </a:p>
      </dgm:t>
    </dgm:pt>
    <dgm:pt modelId="{FDE8BA85-7B05-4D43-B0CE-6BADDA03C07B}">
      <dgm:prSet/>
      <dgm:spPr/>
      <dgm:t>
        <a:bodyPr/>
        <a:lstStyle/>
        <a:p>
          <a:r>
            <a:rPr lang="en-US"/>
            <a:t>For image sampling, nonuniform sampling is widely used as a trade-off between noise and aliasing.</a:t>
          </a:r>
        </a:p>
      </dgm:t>
    </dgm:pt>
    <dgm:pt modelId="{EC28201D-7D25-4539-B6FA-CE6A657D2ADA}" type="parTrans" cxnId="{F8B2A355-3DF8-4D09-A501-08E95B0003B2}">
      <dgm:prSet/>
      <dgm:spPr/>
      <dgm:t>
        <a:bodyPr/>
        <a:lstStyle/>
        <a:p>
          <a:endParaRPr lang="en-US"/>
        </a:p>
      </dgm:t>
    </dgm:pt>
    <dgm:pt modelId="{184E7114-8DD2-478C-8447-F7D39511994B}" type="sibTrans" cxnId="{F8B2A355-3DF8-4D09-A501-08E95B0003B2}">
      <dgm:prSet/>
      <dgm:spPr/>
      <dgm:t>
        <a:bodyPr/>
        <a:lstStyle/>
        <a:p>
          <a:endParaRPr lang="en-US"/>
        </a:p>
      </dgm:t>
    </dgm:pt>
    <dgm:pt modelId="{DC3A9C3A-0F62-4DCF-A455-AF96DFC3C4B3}">
      <dgm:prSet/>
      <dgm:spPr/>
      <dgm:t>
        <a:bodyPr/>
        <a:lstStyle/>
        <a:p>
          <a:r>
            <a:rPr lang="en-US"/>
            <a:t>The reconstruction techniques have been shifted towards minimizing errors.</a:t>
          </a:r>
        </a:p>
      </dgm:t>
    </dgm:pt>
    <dgm:pt modelId="{20DC8671-2A3F-4D93-9C33-4B4B197711E0}" type="parTrans" cxnId="{583DEAAB-1A0E-41B4-A195-59EA205C0821}">
      <dgm:prSet/>
      <dgm:spPr/>
      <dgm:t>
        <a:bodyPr/>
        <a:lstStyle/>
        <a:p>
          <a:endParaRPr lang="en-US"/>
        </a:p>
      </dgm:t>
    </dgm:pt>
    <dgm:pt modelId="{229BCF8F-CD86-4BEF-9E63-75B715F2B574}" type="sibTrans" cxnId="{583DEAAB-1A0E-41B4-A195-59EA205C0821}">
      <dgm:prSet/>
      <dgm:spPr/>
      <dgm:t>
        <a:bodyPr/>
        <a:lstStyle/>
        <a:p>
          <a:endParaRPr lang="en-US"/>
        </a:p>
      </dgm:t>
    </dgm:pt>
    <dgm:pt modelId="{7AFACCE5-022C-4CD7-9DBE-4665513A7BD3}" type="pres">
      <dgm:prSet presAssocID="{E11C58F0-8831-43EF-A24D-C276E71D2BB0}" presName="root" presStyleCnt="0">
        <dgm:presLayoutVars>
          <dgm:dir/>
          <dgm:resizeHandles val="exact"/>
        </dgm:presLayoutVars>
      </dgm:prSet>
      <dgm:spPr/>
    </dgm:pt>
    <dgm:pt modelId="{66E3DC7B-45E9-4B27-A5A6-DEEA25B2CD0A}" type="pres">
      <dgm:prSet presAssocID="{2AD95844-5953-44D0-87F2-D15A4084B37F}" presName="compNode" presStyleCnt="0"/>
      <dgm:spPr/>
    </dgm:pt>
    <dgm:pt modelId="{7712D49B-7C25-46D3-96DF-16030441630C}" type="pres">
      <dgm:prSet presAssocID="{2AD95844-5953-44D0-87F2-D15A4084B37F}" presName="bgRect" presStyleLbl="bgShp" presStyleIdx="0" presStyleCnt="3"/>
      <dgm:spPr/>
    </dgm:pt>
    <dgm:pt modelId="{374CCE12-9D94-4927-8EED-4C587E39A1AF}" type="pres">
      <dgm:prSet presAssocID="{2AD95844-5953-44D0-87F2-D15A4084B3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A46556F5-7586-40D4-9DD4-0B29569F3C63}" type="pres">
      <dgm:prSet presAssocID="{2AD95844-5953-44D0-87F2-D15A4084B37F}" presName="spaceRect" presStyleCnt="0"/>
      <dgm:spPr/>
    </dgm:pt>
    <dgm:pt modelId="{EC78E476-D527-4024-9B67-E6FEAEE61579}" type="pres">
      <dgm:prSet presAssocID="{2AD95844-5953-44D0-87F2-D15A4084B37F}" presName="parTx" presStyleLbl="revTx" presStyleIdx="0" presStyleCnt="3">
        <dgm:presLayoutVars>
          <dgm:chMax val="0"/>
          <dgm:chPref val="0"/>
        </dgm:presLayoutVars>
      </dgm:prSet>
      <dgm:spPr/>
    </dgm:pt>
    <dgm:pt modelId="{7597F5E3-A9B2-4A0B-B7C2-C215CD1F11BD}" type="pres">
      <dgm:prSet presAssocID="{B2A5BCA6-73FA-465E-B660-A3D52F25F410}" presName="sibTrans" presStyleCnt="0"/>
      <dgm:spPr/>
    </dgm:pt>
    <dgm:pt modelId="{1E33581F-EF6E-4DDB-9401-6C5A524C3450}" type="pres">
      <dgm:prSet presAssocID="{FDE8BA85-7B05-4D43-B0CE-6BADDA03C07B}" presName="compNode" presStyleCnt="0"/>
      <dgm:spPr/>
    </dgm:pt>
    <dgm:pt modelId="{DDF843A3-E0AF-4D04-945D-2807CFA2545E}" type="pres">
      <dgm:prSet presAssocID="{FDE8BA85-7B05-4D43-B0CE-6BADDA03C07B}" presName="bgRect" presStyleLbl="bgShp" presStyleIdx="1" presStyleCnt="3"/>
      <dgm:spPr/>
    </dgm:pt>
    <dgm:pt modelId="{37A612B3-F301-440B-B8AA-15DF2F847DA3}" type="pres">
      <dgm:prSet presAssocID="{FDE8BA85-7B05-4D43-B0CE-6BADDA03C0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9E3F7494-FE1B-42F5-97DB-D7078E7C5774}" type="pres">
      <dgm:prSet presAssocID="{FDE8BA85-7B05-4D43-B0CE-6BADDA03C07B}" presName="spaceRect" presStyleCnt="0"/>
      <dgm:spPr/>
    </dgm:pt>
    <dgm:pt modelId="{AAF05E84-A668-4A36-8068-5EDCA68E018E}" type="pres">
      <dgm:prSet presAssocID="{FDE8BA85-7B05-4D43-B0CE-6BADDA03C07B}" presName="parTx" presStyleLbl="revTx" presStyleIdx="1" presStyleCnt="3">
        <dgm:presLayoutVars>
          <dgm:chMax val="0"/>
          <dgm:chPref val="0"/>
        </dgm:presLayoutVars>
      </dgm:prSet>
      <dgm:spPr/>
    </dgm:pt>
    <dgm:pt modelId="{C1106D3A-4A40-4C53-8095-C6F65D0A20CE}" type="pres">
      <dgm:prSet presAssocID="{184E7114-8DD2-478C-8447-F7D39511994B}" presName="sibTrans" presStyleCnt="0"/>
      <dgm:spPr/>
    </dgm:pt>
    <dgm:pt modelId="{0F4EE128-2B73-4182-A4C6-4947D438E109}" type="pres">
      <dgm:prSet presAssocID="{DC3A9C3A-0F62-4DCF-A455-AF96DFC3C4B3}" presName="compNode" presStyleCnt="0"/>
      <dgm:spPr/>
    </dgm:pt>
    <dgm:pt modelId="{B79FD6CD-54AF-45FF-85C4-B9285E2F007F}" type="pres">
      <dgm:prSet presAssocID="{DC3A9C3A-0F62-4DCF-A455-AF96DFC3C4B3}" presName="bgRect" presStyleLbl="bgShp" presStyleIdx="2" presStyleCnt="3"/>
      <dgm:spPr/>
    </dgm:pt>
    <dgm:pt modelId="{FAC311D1-F4F6-4035-9725-567E4ED13957}" type="pres">
      <dgm:prSet presAssocID="{DC3A9C3A-0F62-4DCF-A455-AF96DFC3C4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B14B7DE1-5F53-40B9-8F32-51129EA7A7D8}" type="pres">
      <dgm:prSet presAssocID="{DC3A9C3A-0F62-4DCF-A455-AF96DFC3C4B3}" presName="spaceRect" presStyleCnt="0"/>
      <dgm:spPr/>
    </dgm:pt>
    <dgm:pt modelId="{111505A6-3FA8-46F1-B314-3DFF84C2D0F7}" type="pres">
      <dgm:prSet presAssocID="{DC3A9C3A-0F62-4DCF-A455-AF96DFC3C4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25D524-A7F5-49F2-87F9-A96B51119AF4}" type="presOf" srcId="{FDE8BA85-7B05-4D43-B0CE-6BADDA03C07B}" destId="{AAF05E84-A668-4A36-8068-5EDCA68E018E}" srcOrd="0" destOrd="0" presId="urn:microsoft.com/office/officeart/2018/2/layout/IconVerticalSolidList"/>
    <dgm:cxn modelId="{62C4E53C-5097-45FC-B804-B8287733460D}" type="presOf" srcId="{DC3A9C3A-0F62-4DCF-A455-AF96DFC3C4B3}" destId="{111505A6-3FA8-46F1-B314-3DFF84C2D0F7}" srcOrd="0" destOrd="0" presId="urn:microsoft.com/office/officeart/2018/2/layout/IconVerticalSolidList"/>
    <dgm:cxn modelId="{2E98066B-C927-4AA2-BB0D-ECC63BFC757A}" type="presOf" srcId="{2AD95844-5953-44D0-87F2-D15A4084B37F}" destId="{EC78E476-D527-4024-9B67-E6FEAEE61579}" srcOrd="0" destOrd="0" presId="urn:microsoft.com/office/officeart/2018/2/layout/IconVerticalSolidList"/>
    <dgm:cxn modelId="{65351C4D-F759-44C7-91CE-674056523C0F}" srcId="{E11C58F0-8831-43EF-A24D-C276E71D2BB0}" destId="{2AD95844-5953-44D0-87F2-D15A4084B37F}" srcOrd="0" destOrd="0" parTransId="{3CF59F05-EE29-4502-BFD9-54C6C735E788}" sibTransId="{B2A5BCA6-73FA-465E-B660-A3D52F25F410}"/>
    <dgm:cxn modelId="{F8B2A355-3DF8-4D09-A501-08E95B0003B2}" srcId="{E11C58F0-8831-43EF-A24D-C276E71D2BB0}" destId="{FDE8BA85-7B05-4D43-B0CE-6BADDA03C07B}" srcOrd="1" destOrd="0" parTransId="{EC28201D-7D25-4539-B6FA-CE6A657D2ADA}" sibTransId="{184E7114-8DD2-478C-8447-F7D39511994B}"/>
    <dgm:cxn modelId="{583DEAAB-1A0E-41B4-A195-59EA205C0821}" srcId="{E11C58F0-8831-43EF-A24D-C276E71D2BB0}" destId="{DC3A9C3A-0F62-4DCF-A455-AF96DFC3C4B3}" srcOrd="2" destOrd="0" parTransId="{20DC8671-2A3F-4D93-9C33-4B4B197711E0}" sibTransId="{229BCF8F-CD86-4BEF-9E63-75B715F2B574}"/>
    <dgm:cxn modelId="{0C625DAF-13C8-402F-9BE4-47161D667C95}" type="presOf" srcId="{E11C58F0-8831-43EF-A24D-C276E71D2BB0}" destId="{7AFACCE5-022C-4CD7-9DBE-4665513A7BD3}" srcOrd="0" destOrd="0" presId="urn:microsoft.com/office/officeart/2018/2/layout/IconVerticalSolidList"/>
    <dgm:cxn modelId="{F081D450-F07B-434B-8896-3A639E923320}" type="presParOf" srcId="{7AFACCE5-022C-4CD7-9DBE-4665513A7BD3}" destId="{66E3DC7B-45E9-4B27-A5A6-DEEA25B2CD0A}" srcOrd="0" destOrd="0" presId="urn:microsoft.com/office/officeart/2018/2/layout/IconVerticalSolidList"/>
    <dgm:cxn modelId="{2383BD15-415A-4E26-97FB-842778897174}" type="presParOf" srcId="{66E3DC7B-45E9-4B27-A5A6-DEEA25B2CD0A}" destId="{7712D49B-7C25-46D3-96DF-16030441630C}" srcOrd="0" destOrd="0" presId="urn:microsoft.com/office/officeart/2018/2/layout/IconVerticalSolidList"/>
    <dgm:cxn modelId="{A097719D-53A2-4F2F-98A9-C05991F53D37}" type="presParOf" srcId="{66E3DC7B-45E9-4B27-A5A6-DEEA25B2CD0A}" destId="{374CCE12-9D94-4927-8EED-4C587E39A1AF}" srcOrd="1" destOrd="0" presId="urn:microsoft.com/office/officeart/2018/2/layout/IconVerticalSolidList"/>
    <dgm:cxn modelId="{EE9D97E3-5F36-4620-BED9-E502AFC2ABA0}" type="presParOf" srcId="{66E3DC7B-45E9-4B27-A5A6-DEEA25B2CD0A}" destId="{A46556F5-7586-40D4-9DD4-0B29569F3C63}" srcOrd="2" destOrd="0" presId="urn:microsoft.com/office/officeart/2018/2/layout/IconVerticalSolidList"/>
    <dgm:cxn modelId="{1483F9BE-837A-421A-BB72-0B14E84344FE}" type="presParOf" srcId="{66E3DC7B-45E9-4B27-A5A6-DEEA25B2CD0A}" destId="{EC78E476-D527-4024-9B67-E6FEAEE61579}" srcOrd="3" destOrd="0" presId="urn:microsoft.com/office/officeart/2018/2/layout/IconVerticalSolidList"/>
    <dgm:cxn modelId="{01E192DD-1196-4B30-8200-EE52B0CFDA62}" type="presParOf" srcId="{7AFACCE5-022C-4CD7-9DBE-4665513A7BD3}" destId="{7597F5E3-A9B2-4A0B-B7C2-C215CD1F11BD}" srcOrd="1" destOrd="0" presId="urn:microsoft.com/office/officeart/2018/2/layout/IconVerticalSolidList"/>
    <dgm:cxn modelId="{8482C0E1-1554-4963-83FF-B2D4725583D3}" type="presParOf" srcId="{7AFACCE5-022C-4CD7-9DBE-4665513A7BD3}" destId="{1E33581F-EF6E-4DDB-9401-6C5A524C3450}" srcOrd="2" destOrd="0" presId="urn:microsoft.com/office/officeart/2018/2/layout/IconVerticalSolidList"/>
    <dgm:cxn modelId="{71B5C34E-7404-4734-B019-4BF3CAA09E84}" type="presParOf" srcId="{1E33581F-EF6E-4DDB-9401-6C5A524C3450}" destId="{DDF843A3-E0AF-4D04-945D-2807CFA2545E}" srcOrd="0" destOrd="0" presId="urn:microsoft.com/office/officeart/2018/2/layout/IconVerticalSolidList"/>
    <dgm:cxn modelId="{AE67A1D7-0B21-4E50-9A94-0634DBFE804D}" type="presParOf" srcId="{1E33581F-EF6E-4DDB-9401-6C5A524C3450}" destId="{37A612B3-F301-440B-B8AA-15DF2F847DA3}" srcOrd="1" destOrd="0" presId="urn:microsoft.com/office/officeart/2018/2/layout/IconVerticalSolidList"/>
    <dgm:cxn modelId="{84E12EED-E9B9-4211-93FF-973A4026F1DA}" type="presParOf" srcId="{1E33581F-EF6E-4DDB-9401-6C5A524C3450}" destId="{9E3F7494-FE1B-42F5-97DB-D7078E7C5774}" srcOrd="2" destOrd="0" presId="urn:microsoft.com/office/officeart/2018/2/layout/IconVerticalSolidList"/>
    <dgm:cxn modelId="{9ECB32BB-E1FF-49F5-9105-297CD3A3A49E}" type="presParOf" srcId="{1E33581F-EF6E-4DDB-9401-6C5A524C3450}" destId="{AAF05E84-A668-4A36-8068-5EDCA68E018E}" srcOrd="3" destOrd="0" presId="urn:microsoft.com/office/officeart/2018/2/layout/IconVerticalSolidList"/>
    <dgm:cxn modelId="{70D64AB9-8E52-4856-BDE9-81B6DB36D0FB}" type="presParOf" srcId="{7AFACCE5-022C-4CD7-9DBE-4665513A7BD3}" destId="{C1106D3A-4A40-4C53-8095-C6F65D0A20CE}" srcOrd="3" destOrd="0" presId="urn:microsoft.com/office/officeart/2018/2/layout/IconVerticalSolidList"/>
    <dgm:cxn modelId="{77FDB0CA-4263-4304-A5C4-EFC7BE324E85}" type="presParOf" srcId="{7AFACCE5-022C-4CD7-9DBE-4665513A7BD3}" destId="{0F4EE128-2B73-4182-A4C6-4947D438E109}" srcOrd="4" destOrd="0" presId="urn:microsoft.com/office/officeart/2018/2/layout/IconVerticalSolidList"/>
    <dgm:cxn modelId="{64594D4F-862E-434E-8DEF-016108DDC133}" type="presParOf" srcId="{0F4EE128-2B73-4182-A4C6-4947D438E109}" destId="{B79FD6CD-54AF-45FF-85C4-B9285E2F007F}" srcOrd="0" destOrd="0" presId="urn:microsoft.com/office/officeart/2018/2/layout/IconVerticalSolidList"/>
    <dgm:cxn modelId="{54119D27-BF13-40BD-BA40-B3BC4B9C22D6}" type="presParOf" srcId="{0F4EE128-2B73-4182-A4C6-4947D438E109}" destId="{FAC311D1-F4F6-4035-9725-567E4ED13957}" srcOrd="1" destOrd="0" presId="urn:microsoft.com/office/officeart/2018/2/layout/IconVerticalSolidList"/>
    <dgm:cxn modelId="{88CACBE9-92BD-4496-8EFA-D7C58473E103}" type="presParOf" srcId="{0F4EE128-2B73-4182-A4C6-4947D438E109}" destId="{B14B7DE1-5F53-40B9-8F32-51129EA7A7D8}" srcOrd="2" destOrd="0" presId="urn:microsoft.com/office/officeart/2018/2/layout/IconVerticalSolidList"/>
    <dgm:cxn modelId="{6F2738A1-302F-4000-9B1E-671451237EAD}" type="presParOf" srcId="{0F4EE128-2B73-4182-A4C6-4947D438E109}" destId="{111505A6-3FA8-46F1-B314-3DFF84C2D0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446E6-BCEC-44A1-9D2E-C56DC2B2F402}">
      <dsp:nvSpPr>
        <dsp:cNvPr id="0" name=""/>
        <dsp:cNvSpPr/>
      </dsp:nvSpPr>
      <dsp:spPr>
        <a:xfrm>
          <a:off x="51" y="34800"/>
          <a:ext cx="4913783" cy="8000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sampling techniques do we have so far ?</a:t>
          </a:r>
        </a:p>
      </dsp:txBody>
      <dsp:txXfrm>
        <a:off x="51" y="34800"/>
        <a:ext cx="4913783" cy="800089"/>
      </dsp:txXfrm>
    </dsp:sp>
    <dsp:sp modelId="{279C7E60-0E51-4DFE-9CA0-488BFF651DD2}">
      <dsp:nvSpPr>
        <dsp:cNvPr id="0" name=""/>
        <dsp:cNvSpPr/>
      </dsp:nvSpPr>
      <dsp:spPr>
        <a:xfrm>
          <a:off x="51" y="834890"/>
          <a:ext cx="4913783" cy="295911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Random sampling of a 3D vector : random_vec3()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Random unit vector in a unit disk : random_vec3_in_unit_disk()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Random unit vector in a unit sphere : random_vec3_unit ()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Random directions in scattering()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Random locations in a pixel</a:t>
          </a:r>
        </a:p>
      </dsp:txBody>
      <dsp:txXfrm>
        <a:off x="51" y="834890"/>
        <a:ext cx="4913783" cy="2959110"/>
      </dsp:txXfrm>
    </dsp:sp>
    <dsp:sp modelId="{53190D47-56E7-41B9-991F-E6998421EA66}">
      <dsp:nvSpPr>
        <dsp:cNvPr id="0" name=""/>
        <dsp:cNvSpPr/>
      </dsp:nvSpPr>
      <dsp:spPr>
        <a:xfrm>
          <a:off x="5601764" y="34800"/>
          <a:ext cx="4913783" cy="8000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random samples impact to the ray tracer ?</a:t>
          </a:r>
        </a:p>
      </dsp:txBody>
      <dsp:txXfrm>
        <a:off x="5601764" y="34800"/>
        <a:ext cx="4913783" cy="800089"/>
      </dsp:txXfrm>
    </dsp:sp>
    <dsp:sp modelId="{E3A5CD38-F107-4E4E-B172-58FA6869B1DF}">
      <dsp:nvSpPr>
        <dsp:cNvPr id="0" name=""/>
        <dsp:cNvSpPr/>
      </dsp:nvSpPr>
      <dsp:spPr>
        <a:xfrm>
          <a:off x="5601764" y="834890"/>
          <a:ext cx="4913783" cy="295911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Camera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Material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Light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Integrator</a:t>
          </a:r>
        </a:p>
      </dsp:txBody>
      <dsp:txXfrm>
        <a:off x="5601764" y="834890"/>
        <a:ext cx="4913783" cy="2959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6C4CD-F478-42F4-9A63-94325826FCA4}">
      <dsp:nvSpPr>
        <dsp:cNvPr id="0" name=""/>
        <dsp:cNvSpPr/>
      </dsp:nvSpPr>
      <dsp:spPr>
        <a:xfrm>
          <a:off x="1020487" y="82469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5F8BE-28EE-4294-9D7A-B7D27E8CA094}">
      <dsp:nvSpPr>
        <dsp:cNvPr id="0" name=""/>
        <dsp:cNvSpPr/>
      </dsp:nvSpPr>
      <dsp:spPr>
        <a:xfrm>
          <a:off x="393" y="2039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Nonuniform sampling</a:t>
          </a:r>
        </a:p>
      </dsp:txBody>
      <dsp:txXfrm>
        <a:off x="393" y="2039439"/>
        <a:ext cx="3138750" cy="470812"/>
      </dsp:txXfrm>
    </dsp:sp>
    <dsp:sp modelId="{A7B34F51-C04F-4B1D-A612-03BC38255A9F}">
      <dsp:nvSpPr>
        <dsp:cNvPr id="0" name=""/>
        <dsp:cNvSpPr/>
      </dsp:nvSpPr>
      <dsp:spPr>
        <a:xfrm>
          <a:off x="393" y="2564291"/>
          <a:ext cx="3138750" cy="9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Nonuniform sampling tends to turn the regular aliasing artifacts into noise, which is less distracting to the human visual system.</a:t>
          </a:r>
        </a:p>
      </dsp:txBody>
      <dsp:txXfrm>
        <a:off x="393" y="2564291"/>
        <a:ext cx="3138750" cy="962353"/>
      </dsp:txXfrm>
    </dsp:sp>
    <dsp:sp modelId="{B73EE012-CB80-4D99-B322-116862494EB4}">
      <dsp:nvSpPr>
        <dsp:cNvPr id="0" name=""/>
        <dsp:cNvSpPr/>
      </dsp:nvSpPr>
      <dsp:spPr>
        <a:xfrm>
          <a:off x="4708518" y="82469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56EC9-C6FF-4461-A338-26F2EF2C548B}">
      <dsp:nvSpPr>
        <dsp:cNvPr id="0" name=""/>
        <dsp:cNvSpPr/>
      </dsp:nvSpPr>
      <dsp:spPr>
        <a:xfrm>
          <a:off x="3688425" y="2039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Adaptive sampling</a:t>
          </a:r>
        </a:p>
      </dsp:txBody>
      <dsp:txXfrm>
        <a:off x="3688425" y="2039439"/>
        <a:ext cx="3138750" cy="470812"/>
      </dsp:txXfrm>
    </dsp:sp>
    <dsp:sp modelId="{64FD0670-CF89-4A3C-BC93-7263DD9C46E1}">
      <dsp:nvSpPr>
        <dsp:cNvPr id="0" name=""/>
        <dsp:cNvSpPr/>
      </dsp:nvSpPr>
      <dsp:spPr>
        <a:xfrm>
          <a:off x="3688425" y="2564291"/>
          <a:ext cx="3138750" cy="9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we can identify the regions where they need more samples, it will be less expensive than taking more samples in every region.</a:t>
          </a:r>
        </a:p>
      </dsp:txBody>
      <dsp:txXfrm>
        <a:off x="3688425" y="2564291"/>
        <a:ext cx="3138750" cy="962353"/>
      </dsp:txXfrm>
    </dsp:sp>
    <dsp:sp modelId="{553102D3-3EB2-480C-87B7-28537B76BB98}">
      <dsp:nvSpPr>
        <dsp:cNvPr id="0" name=""/>
        <dsp:cNvSpPr/>
      </dsp:nvSpPr>
      <dsp:spPr>
        <a:xfrm>
          <a:off x="8396550" y="82469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7F017-F315-4C24-A5BF-3DAD004E7076}">
      <dsp:nvSpPr>
        <dsp:cNvPr id="0" name=""/>
        <dsp:cNvSpPr/>
      </dsp:nvSpPr>
      <dsp:spPr>
        <a:xfrm>
          <a:off x="7376456" y="2039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Prefiltering</a:t>
          </a:r>
        </a:p>
      </dsp:txBody>
      <dsp:txXfrm>
        <a:off x="7376456" y="2039439"/>
        <a:ext cx="3138750" cy="470812"/>
      </dsp:txXfrm>
    </dsp:sp>
    <dsp:sp modelId="{629B251D-B125-4388-97DA-A16139D4D47A}">
      <dsp:nvSpPr>
        <dsp:cNvPr id="0" name=""/>
        <dsp:cNvSpPr/>
      </dsp:nvSpPr>
      <dsp:spPr>
        <a:xfrm>
          <a:off x="7376456" y="2564291"/>
          <a:ext cx="3138750" cy="96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Filtering can be used to mitigate aliasing by lower frequencies so that the current sampling rate cannot capture the aliasing.</a:t>
          </a:r>
        </a:p>
      </dsp:txBody>
      <dsp:txXfrm>
        <a:off x="7376456" y="2564291"/>
        <a:ext cx="3138750" cy="962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AD9FF-4626-42B3-A790-CF8AD333FB9F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2A848-A39F-4648-AFE6-7EFDD786817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AE244-CF30-4AD4-873E-431D0FFEF3FC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Scene, objects, rays, cameras must be aligned in the same coordinate system.</a:t>
          </a:r>
        </a:p>
      </dsp:txBody>
      <dsp:txXfrm>
        <a:off x="1057183" y="1805"/>
        <a:ext cx="9458416" cy="915310"/>
      </dsp:txXfrm>
    </dsp:sp>
    <dsp:sp modelId="{C47D756C-ADDA-4FAF-901F-FDFC91A235D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D31B3-8EF3-47E0-AEA3-D1ED91F282AD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517F9-81BE-4F92-A419-4993B9CDDA0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Cartesian coordinate system (x, y, z) is an example of a subset of orthonormal basis.</a:t>
          </a:r>
        </a:p>
      </dsp:txBody>
      <dsp:txXfrm>
        <a:off x="1057183" y="1145944"/>
        <a:ext cx="9458416" cy="915310"/>
      </dsp:txXfrm>
    </dsp:sp>
    <dsp:sp modelId="{DA4F7C9F-6D8E-45F5-9B65-A344611DD51B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9A601-C319-4A86-A8F9-0DFE99A3AFC3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B2BA2-97E0-4FF5-959D-54C4888A8BB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Sometimes it is difficult to do operations on the original coordinate system, like Cartesian coordinate system.</a:t>
          </a:r>
        </a:p>
      </dsp:txBody>
      <dsp:txXfrm>
        <a:off x="1057183" y="2290082"/>
        <a:ext cx="9458416" cy="915310"/>
      </dsp:txXfrm>
    </dsp:sp>
    <dsp:sp modelId="{E3382536-3208-43EA-87B2-D3CBA68093A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0A328-971F-4918-A06D-7FDB816BC9E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90D46-DF92-432C-97B5-F75A92B6D7D4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Generating an orthonormal basis is a way to handle arbitrary points on the original coordinate system.</a:t>
          </a: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2D49B-7C25-46D3-96DF-16030441630C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CCE12-9D94-4927-8EED-4C587E39A1AF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8E476-D527-4024-9B67-E6FEAEE61579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ideal reconstruction, the uniform sampling is required.</a:t>
          </a:r>
        </a:p>
      </dsp:txBody>
      <dsp:txXfrm>
        <a:off x="1939533" y="717"/>
        <a:ext cx="4362067" cy="1679249"/>
      </dsp:txXfrm>
    </dsp:sp>
    <dsp:sp modelId="{DDF843A3-E0AF-4D04-945D-2807CFA2545E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612B3-F301-440B-B8AA-15DF2F847DA3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05E84-A668-4A36-8068-5EDCA68E018E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 image sampling, nonuniform sampling is widely used as a trade-off between noise and aliasing.</a:t>
          </a:r>
        </a:p>
      </dsp:txBody>
      <dsp:txXfrm>
        <a:off x="1939533" y="2099779"/>
        <a:ext cx="4362067" cy="1679249"/>
      </dsp:txXfrm>
    </dsp:sp>
    <dsp:sp modelId="{B79FD6CD-54AF-45FF-85C4-B9285E2F007F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311D1-F4F6-4035-9725-567E4ED13957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505A6-3FA8-46F1-B314-3DFF84C2D0F7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reconstruction techniques have been shifted towards minimizing errors.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0B0FF-9DE3-4087-A428-63D3E7E0F74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DC4E7-B044-414C-A753-3ADFCE7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rendering equation is not easy.</a:t>
            </a:r>
          </a:p>
          <a:p>
            <a:r>
              <a:rPr lang="en-US" dirty="0"/>
              <a:t>So many factors need to be considered.</a:t>
            </a:r>
          </a:p>
          <a:p>
            <a:r>
              <a:rPr lang="en-US" dirty="0"/>
              <a:t>Discrete math, randomness, math transformations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98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very first assignment about jaggy rectangles.</a:t>
            </a:r>
          </a:p>
          <a:p>
            <a:r>
              <a:rPr lang="en-US" dirty="0"/>
              <a:t>Image synthesis </a:t>
            </a:r>
            <a:r>
              <a:rPr lang="en-US" dirty="0">
                <a:sym typeface="Wingdings" panose="05000000000000000000" pitchFamily="2" charset="2"/>
              </a:rPr>
              <a:t> solving rendering equation + antialiasing techniques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part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1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</a:t>
            </a:r>
            <a:r>
              <a:rPr lang="en-US" dirty="0">
                <a:sym typeface="Wingdings" panose="05000000000000000000" pitchFamily="2" charset="2"/>
              </a:rPr>
              <a:t> subdividing regions but still uniform sampling</a:t>
            </a:r>
          </a:p>
          <a:p>
            <a:r>
              <a:rPr lang="en-US" dirty="0">
                <a:sym typeface="Wingdings" panose="05000000000000000000" pitchFamily="2" charset="2"/>
              </a:rPr>
              <a:t>Mid  uniform random the whole region</a:t>
            </a:r>
          </a:p>
          <a:p>
            <a:r>
              <a:rPr lang="en-US" dirty="0">
                <a:sym typeface="Wingdings" panose="05000000000000000000" pitchFamily="2" charset="2"/>
              </a:rPr>
              <a:t>Right  subdividing regions and </a:t>
            </a:r>
            <a:r>
              <a:rPr lang="en-US" dirty="0" err="1">
                <a:sym typeface="Wingdings" panose="05000000000000000000" pitchFamily="2" charset="2"/>
              </a:rPr>
              <a:t>jiterring</a:t>
            </a:r>
            <a:r>
              <a:rPr lang="en-US" dirty="0">
                <a:sym typeface="Wingdings" panose="05000000000000000000" pitchFamily="2" charset="2"/>
              </a:rPr>
              <a:t> each subregion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49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discussion – which one is the result from the sampling pattern</a:t>
            </a:r>
          </a:p>
          <a:p>
            <a:r>
              <a:rPr lang="en-US" dirty="0"/>
              <a:t>Left </a:t>
            </a:r>
            <a:r>
              <a:rPr lang="en-US" dirty="0">
                <a:sym typeface="Wingdings" panose="05000000000000000000" pitchFamily="2" charset="2"/>
              </a:rPr>
              <a:t> uniform stratified</a:t>
            </a:r>
          </a:p>
          <a:p>
            <a:r>
              <a:rPr lang="en-US" dirty="0">
                <a:sym typeface="Wingdings" panose="05000000000000000000" pitchFamily="2" charset="2"/>
              </a:rPr>
              <a:t>Right  uniform random </a:t>
            </a:r>
          </a:p>
          <a:p>
            <a:r>
              <a:rPr lang="en-US" dirty="0"/>
              <a:t>Mid -&gt; jittered + stratified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6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factor </a:t>
            </a:r>
            <a:r>
              <a:rPr lang="en-US" dirty="0">
                <a:sym typeface="Wingdings" panose="05000000000000000000" pitchFamily="2" charset="2"/>
              </a:rPr>
              <a:t> renderer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7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Second factor </a:t>
            </a:r>
            <a:r>
              <a:rPr lang="en-US" dirty="0">
                <a:sym typeface="Wingdings" panose="05000000000000000000" pitchFamily="2" charset="2"/>
              </a:rPr>
              <a:t> camera</a:t>
            </a:r>
            <a:endParaRPr lang="th-TH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7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Radiance calculation part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5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4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problem occurs when mapping to sphere. It’s not a uniform sampling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2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solution…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3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Cartesian coordinates = orthonormal bases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 of linear plot of a gradient color.</a:t>
            </a:r>
          </a:p>
          <a:p>
            <a:r>
              <a:rPr lang="en-US" dirty="0"/>
              <a:t>Sampling with different pixel resolution.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4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ซ้าย </a:t>
            </a:r>
            <a:r>
              <a:rPr lang="en-US" dirty="0"/>
              <a:t>– </a:t>
            </a:r>
            <a:r>
              <a:rPr lang="th-TH" dirty="0"/>
              <a:t>มีฟังก์ชัน จะ </a:t>
            </a:r>
            <a:r>
              <a:rPr lang="en-US" dirty="0"/>
              <a:t>sampling </a:t>
            </a:r>
            <a:r>
              <a:rPr lang="th-TH" dirty="0"/>
              <a:t>ยังไงให้เหมาะสม</a:t>
            </a:r>
          </a:p>
          <a:p>
            <a:r>
              <a:rPr lang="th-TH" dirty="0"/>
              <a:t>ขวา </a:t>
            </a:r>
            <a:r>
              <a:rPr lang="en-US" dirty="0"/>
              <a:t>–</a:t>
            </a:r>
            <a:r>
              <a:rPr lang="th-TH" dirty="0"/>
              <a:t> มี </a:t>
            </a:r>
            <a:r>
              <a:rPr lang="en-US" dirty="0"/>
              <a:t>sampling </a:t>
            </a:r>
            <a:r>
              <a:rPr lang="th-TH" dirty="0"/>
              <a:t>จะ</a:t>
            </a:r>
            <a:r>
              <a:rPr lang="en-US" dirty="0"/>
              <a:t> recover </a:t>
            </a:r>
            <a:r>
              <a:rPr lang="th-TH" dirty="0"/>
              <a:t>ฟังก์ชันยังไงให้เหมาะสม</a:t>
            </a:r>
          </a:p>
          <a:p>
            <a:r>
              <a:rPr lang="en-US" dirty="0"/>
              <a:t>Class discussion – </a:t>
            </a:r>
            <a:r>
              <a:rPr lang="th-TH" dirty="0"/>
              <a:t>เห็นอะไรใน </a:t>
            </a:r>
            <a:r>
              <a:rPr lang="en-US" dirty="0"/>
              <a:t>2 </a:t>
            </a:r>
            <a:r>
              <a:rPr lang="th-TH" dirty="0"/>
              <a:t>รูปนี้บ้าง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frequency of signals</a:t>
            </a:r>
          </a:p>
          <a:p>
            <a:r>
              <a:rPr lang="en-US" dirty="0"/>
              <a:t>Frequency domain – </a:t>
            </a:r>
            <a:r>
              <a:rPr lang="en-US" dirty="0" err="1"/>
              <a:t>fourier</a:t>
            </a:r>
            <a:endParaRPr lang="en-US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1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  <a:p>
            <a:r>
              <a:rPr lang="th-TH" dirty="0"/>
              <a:t>เห็นอะไรใน </a:t>
            </a:r>
            <a:r>
              <a:rPr lang="en-US" dirty="0"/>
              <a:t>2 </a:t>
            </a:r>
            <a:r>
              <a:rPr lang="th-TH" dirty="0"/>
              <a:t>สมการนั้น</a:t>
            </a:r>
          </a:p>
          <a:p>
            <a:r>
              <a:rPr lang="en-US" dirty="0"/>
              <a:t>------ </a:t>
            </a:r>
            <a:r>
              <a:rPr lang="th-TH" dirty="0"/>
              <a:t>แปลงกลับไปกลับมาด้วยสมการเดียวกัน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sampling frequency leading to aliasing.</a:t>
            </a:r>
          </a:p>
          <a:p>
            <a:r>
              <a:rPr lang="en-US" dirty="0"/>
              <a:t>Upper = high sampling</a:t>
            </a:r>
          </a:p>
          <a:p>
            <a:r>
              <a:rPr lang="en-US" dirty="0"/>
              <a:t>Lower = low sampling</a:t>
            </a:r>
          </a:p>
          <a:p>
            <a:r>
              <a:rPr lang="en-US" dirty="0"/>
              <a:t>Box function = filtering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Benefit of Fourier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3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is a function of an image given that a location of the image plane.</a:t>
            </a:r>
          </a:p>
          <a:p>
            <a:r>
              <a:rPr lang="en-US" dirty="0"/>
              <a:t>Two parts in consideration.</a:t>
            </a:r>
          </a:p>
          <a:p>
            <a:pPr marL="228600" indent="-228600">
              <a:buAutoNum type="arabicPeriod"/>
            </a:pPr>
            <a:r>
              <a:rPr lang="en-US" dirty="0"/>
              <a:t>Radiance contribution at a given location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/>
              <a:t>What factors are used to formulate the image.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</a:t>
            </a:r>
            <a:r>
              <a:rPr lang="en-US" dirty="0">
                <a:sym typeface="Wingdings" panose="05000000000000000000" pitchFamily="2" charset="2"/>
              </a:rPr>
              <a:t> camera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sampling  scene (objects, materials, etc..)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DC4E7-B044-414C-A753-3ADFCE77E5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842F-8039-FF5F-FBE3-309B68998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A5C14-1C21-49F0-440B-974CF792F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4107-8EB2-052A-7CBA-382869DD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6C5E-EE92-B8B8-9BE4-DD9CE4A3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A09FB-0A52-252D-53DD-E942F54A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9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9BC6-FEA1-1DB2-D284-0EE71BC6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907B0-58E7-EB5A-39C5-18D8A7C1F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FCBD5-7528-326F-319A-0E1C1A1C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77FAF-B43E-F925-9B2A-CDCA3EEA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09647-9089-F6C0-A9C2-A48648F5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0A4D5-C74C-E9B1-9C53-641E054D8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EACAF-1001-3564-374E-8CF9A9DE9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CE9E-9DC5-4153-411D-B4B7BD02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BF1CA-7BBE-D407-23F3-E525CBD9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ED15-D477-27FF-660F-44672841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8D06-AF53-7077-4510-C7E7B20C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B9CA-3243-6C31-422F-A364EB76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C3B0-3D85-302A-93BC-DB1665B4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C611-CE87-329E-AB9B-37020E33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37-EB39-8E77-D619-5D4D2C1A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7C17-1475-BC00-FBDC-8DC1908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6097F-8BE1-DAAE-6D55-E27CC8FF3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AF63-B475-5AED-11EF-02EC1B2D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C266-0D57-5D0E-5A75-AABF6A09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DEFB-718D-35E0-5908-F04AAA98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0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E26-0982-15BD-E513-42C0E367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D513-01AE-8692-9407-143FCDFC5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A72E2-7F83-2CF4-6C1B-A658C545C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E83D8-FC10-34A3-6AEE-276B4FBD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63C15-816E-02C8-AB8C-99BCD498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5D72-13AC-78A9-226E-3EC6B11E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4D59-6302-756E-BC50-63E3858E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5A8F-BAF3-27CD-E71E-2D8399538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3A827-9E74-06C3-FE7C-3E70F858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E748F-2DF6-C2C4-659E-FDBD3ACB7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4D036-7B6C-D830-0EBF-FA89FEEF9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D039A-1965-569C-AA02-7C539391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31926-A8C0-9265-185E-D1A066B9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59E2C-928C-87A7-9B18-83FCD227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CC15-A826-E030-61EE-B0FC73BC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EA2A0-A8EF-6690-95A0-6C92012B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99707-52E1-2AB4-5F5A-3F24103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1E0BE-63A7-2ABD-3E74-FF48B37D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EC2AD-1799-905B-1332-A83DADCF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5EDD-4A01-3E9D-54E9-F0E57FFE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2528C-F5A6-EE1D-64EB-7A94C101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8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49E1-3B73-1C14-AA18-00C778D5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8D40-A8F3-604A-5D2B-564B5C9E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F40EE-CA85-1353-2811-03912E458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C622-0784-D33A-D821-B4CEFB32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D99AE-4279-9D3E-DC31-BBF1E724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01F6C-9F73-1DDA-11ED-352F96F4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0771-3D4A-66C4-BD8E-BAEDC3A1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46C02-367F-393A-C43B-B55558AD5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5A3BD-3ABE-CE76-E498-98F388700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061CA-008F-4775-8132-2F799BF6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44E8-876D-1C4D-F2CB-7F74AD68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BDCE-EECD-6975-375C-F95ABEF8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7CAC4-5132-F6E9-5EC6-BA9CE2C2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CFDF7-76DC-A7A3-BE7E-9E120F53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813D-0F9B-A693-49E6-E03EA1499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E81F-2781-4F1F-A4BD-72B1BF5533F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F1B64-52C6-142B-B2A7-3FF9B5C9E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8C95-A429-D3CB-F01D-D269B5F4A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6DC7-54D5-43CF-BBB1-E853B2761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5.png"/><Relationship Id="rId4" Type="http://schemas.openxmlformats.org/officeDocument/2006/relationships/image" Target="../media/image4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9EC57-CC5B-C4E0-2294-D0475EA3A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769" y="991261"/>
            <a:ext cx="8055979" cy="30182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Ray Tracing </a:t>
            </a:r>
            <a:br>
              <a:rPr lang="en-US" sz="4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Entertainment Industry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10197EC-F6A4-8ADD-8624-50B34413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2899" y="4009483"/>
            <a:ext cx="5709721" cy="24308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Tanaboon Tongbuasirilai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Dept. Computer Science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Kasetsart</a:t>
            </a:r>
            <a:r>
              <a:rPr lang="en-US" sz="2000" dirty="0">
                <a:solidFill>
                  <a:schemeClr val="tx2"/>
                </a:solidFill>
              </a:rPr>
              <a:t> University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Week 9</a:t>
            </a:r>
          </a:p>
          <a:p>
            <a:r>
              <a:rPr lang="en-US" sz="2000" dirty="0">
                <a:solidFill>
                  <a:schemeClr val="tx2"/>
                </a:solidFill>
              </a:rPr>
              <a:t>Sampling techniques and reconstruction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24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6D96C-5838-444B-75C7-CA4C7521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Antialiasing techniques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D51461-A907-847A-2F20-756469BE3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22052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969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D61D0-462E-B16D-D328-33FD6C8F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Sampling over image plane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1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0B9FD-A195-54DD-B72D-59329F4E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Stratified sampling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4F8D-0F2B-DB94-6B1A-C0AE272C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Subdividing region into smaller sub regions.</a:t>
            </a:r>
          </a:p>
          <a:p>
            <a:r>
              <a:rPr lang="en-US" sz="1700" dirty="0"/>
              <a:t>Each sub regions is called strata.</a:t>
            </a:r>
          </a:p>
          <a:p>
            <a:r>
              <a:rPr lang="en-US" sz="1700" dirty="0"/>
              <a:t>The more sub regions there is, the higher the sampling rate is.</a:t>
            </a:r>
          </a:p>
          <a:p>
            <a:r>
              <a:rPr lang="en-US" sz="1700" dirty="0"/>
              <a:t>Each sample variable is drawn independently to each other in high-dimensional space. </a:t>
            </a:r>
          </a:p>
          <a:p>
            <a:pPr lvl="1"/>
            <a:r>
              <a:rPr lang="en-US" sz="1700" dirty="0"/>
              <a:t>This turns the aliasing problem into a noisy pattern.</a:t>
            </a:r>
          </a:p>
          <a:p>
            <a:pPr lvl="1"/>
            <a:r>
              <a:rPr lang="en-US" sz="1700" dirty="0"/>
              <a:t>The drawn samples can cover the sample space without excessive computation.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D018C-1586-FACD-10A2-4926CB94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40505"/>
            <a:ext cx="5150277" cy="22017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5C90E-9BCC-A4C9-FBD6-EF363A3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2F4BA-8B43-951A-26BC-912ED77F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94" y="671201"/>
            <a:ext cx="2984236" cy="2999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F9C8B-1B2A-6822-E2BE-E29C8D6A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775" y="671201"/>
            <a:ext cx="2969240" cy="2999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88A63-ED8C-D850-494D-177ABC797CBC}"/>
              </a:ext>
            </a:extLst>
          </p:cNvPr>
          <p:cNvSpPr txBox="1"/>
          <p:nvPr/>
        </p:nvSpPr>
        <p:spPr>
          <a:xfrm>
            <a:off x="2947443" y="3830139"/>
            <a:ext cx="970137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Random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F060B-2C84-E6B4-EEDE-34A0EC71C7B8}"/>
              </a:ext>
            </a:extLst>
          </p:cNvPr>
          <p:cNvSpPr txBox="1"/>
          <p:nvPr/>
        </p:nvSpPr>
        <p:spPr>
          <a:xfrm>
            <a:off x="8274422" y="3830139"/>
            <a:ext cx="1041824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Stratified</a:t>
            </a:r>
          </a:p>
        </p:txBody>
      </p:sp>
    </p:spTree>
    <p:extLst>
      <p:ext uri="{BB962C8B-B14F-4D97-AF65-F5344CB8AC3E}">
        <p14:creationId xmlns:p14="http://schemas.microsoft.com/office/powerpoint/2010/main" val="212943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A8846-C3C4-561C-8AE0-F5C51D54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920" y="4448439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CAC68-2A29-BDE9-EF0D-626315DC3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27" y="807308"/>
            <a:ext cx="2736092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712A2-41BB-0605-B442-6CDEDA375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058" y="807308"/>
            <a:ext cx="2757562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0DBDB-C26B-67F2-8434-3165EA26D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907" y="807308"/>
            <a:ext cx="2757562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264D90-05C8-A7B7-EA48-48F4C7CD1A36}"/>
              </a:ext>
            </a:extLst>
          </p:cNvPr>
          <p:cNvSpPr txBox="1"/>
          <p:nvPr/>
        </p:nvSpPr>
        <p:spPr>
          <a:xfrm>
            <a:off x="4844686" y="3690672"/>
            <a:ext cx="24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Uniform random pattern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C340B-758A-703C-A41D-81EE5B5DF857}"/>
              </a:ext>
            </a:extLst>
          </p:cNvPr>
          <p:cNvSpPr txBox="1"/>
          <p:nvPr/>
        </p:nvSpPr>
        <p:spPr>
          <a:xfrm>
            <a:off x="1303051" y="3690672"/>
            <a:ext cx="259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Uniform stratified pattern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FE043-7187-DFED-75CC-7726D8525843}"/>
              </a:ext>
            </a:extLst>
          </p:cNvPr>
          <p:cNvSpPr txBox="1"/>
          <p:nvPr/>
        </p:nvSpPr>
        <p:spPr>
          <a:xfrm>
            <a:off x="8408791" y="3753579"/>
            <a:ext cx="269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stratified jittered pattern</a:t>
            </a:r>
          </a:p>
        </p:txBody>
      </p:sp>
    </p:spTree>
    <p:extLst>
      <p:ext uri="{BB962C8B-B14F-4D97-AF65-F5344CB8AC3E}">
        <p14:creationId xmlns:p14="http://schemas.microsoft.com/office/powerpoint/2010/main" val="314035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870B5-14C8-3B9C-5CD3-BE0F9ECE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Jittered vs. </a:t>
            </a:r>
            <a:r>
              <a:rPr lang="en-US" sz="6600" dirty="0" err="1"/>
              <a:t>Unjittered</a:t>
            </a:r>
            <a:endParaRPr lang="en-US" sz="66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E33E6-4335-1604-DC58-34A6C31E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017207"/>
            <a:ext cx="5614416" cy="1698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31F34-D744-E7E2-A05C-4A6A2B84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3031244"/>
            <a:ext cx="5614416" cy="1684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AA688-2A25-7E0D-9F3F-F607F3C20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493" y="5017198"/>
            <a:ext cx="5614415" cy="15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ADEC05-3F51-9219-3030-05ECD0F0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49" y="3641877"/>
            <a:ext cx="8476212" cy="2817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6B7FF-8CE1-46BB-87B5-E437E2D8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149" y="693506"/>
            <a:ext cx="8474376" cy="2285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57B10-D573-23DA-3BD7-19E123EA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Coding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Renderer</a:t>
            </a:r>
          </a:p>
        </p:txBody>
      </p:sp>
    </p:spTree>
    <p:extLst>
      <p:ext uri="{BB962C8B-B14F-4D97-AF65-F5344CB8AC3E}">
        <p14:creationId xmlns:p14="http://schemas.microsoft.com/office/powerpoint/2010/main" val="10745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673CA-B95F-6CD2-6B03-4313D9E6F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" y="1844675"/>
            <a:ext cx="10444163" cy="2741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2A3E3-264B-F36E-EFAB-5E26C8BE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5" y="4657725"/>
            <a:ext cx="10444163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EF450-5298-2911-B716-1B9B2C82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Camera</a:t>
            </a:r>
          </a:p>
        </p:txBody>
      </p:sp>
    </p:spTree>
    <p:extLst>
      <p:ext uri="{BB962C8B-B14F-4D97-AF65-F5344CB8AC3E}">
        <p14:creationId xmlns:p14="http://schemas.microsoft.com/office/powerpoint/2010/main" val="275011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E598D-D29D-4365-BCE9-3B7B779A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Sampling over directions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4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8A8D1-3DEA-40B5-40F9-B0ADF976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Sampling a direction on hemisphere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A33F7E3-1B3F-84CC-D151-B7F6C38A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9" y="2265772"/>
            <a:ext cx="4483360" cy="1316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FD346-0D5B-616D-0C80-B4A3739F6AD4}"/>
              </a:ext>
            </a:extLst>
          </p:cNvPr>
          <p:cNvSpPr txBox="1"/>
          <p:nvPr/>
        </p:nvSpPr>
        <p:spPr>
          <a:xfrm>
            <a:off x="1188889" y="3943750"/>
            <a:ext cx="7424084" cy="1331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Las Vegas algorithm </a:t>
            </a: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randomized algorithm that always gives correct results.</a:t>
            </a:r>
          </a:p>
          <a:p>
            <a:pPr defTabSz="832104">
              <a:spcAft>
                <a:spcPts val="600"/>
              </a:spcAft>
            </a:pPr>
            <a:endParaRPr lang="en-US" sz="163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32104">
              <a:spcAft>
                <a:spcPts val="600"/>
              </a:spcAft>
            </a:pPr>
            <a:r>
              <a:rPr lang="en-US" sz="163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Monte Carlo algorithm </a:t>
            </a: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randomized algorithm whose output may be incorrect, 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it will improve when the samples are increased.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01552-AB5B-A343-09EA-E8FAC75A056C}"/>
              </a:ext>
            </a:extLst>
          </p:cNvPr>
          <p:cNvSpPr txBox="1"/>
          <p:nvPr/>
        </p:nvSpPr>
        <p:spPr>
          <a:xfrm>
            <a:off x="8763135" y="6029160"/>
            <a:ext cx="2239716" cy="260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0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yourbasic.org/algorithms/las-</a:t>
            </a:r>
            <a:r>
              <a:rPr lang="en-US" sz="109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vegas</a:t>
            </a:r>
            <a:r>
              <a:rPr lang="en-US" sz="10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US" sz="12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B993D-8A31-1FDD-DF09-615AF872AAE5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>
            <a:off x="5672249" y="2098461"/>
            <a:ext cx="918813" cy="825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0FDF7-1F59-1391-BAE0-54AE45D05971}"/>
              </a:ext>
            </a:extLst>
          </p:cNvPr>
          <p:cNvSpPr txBox="1"/>
          <p:nvPr/>
        </p:nvSpPr>
        <p:spPr>
          <a:xfrm>
            <a:off x="6591062" y="1926266"/>
            <a:ext cx="4386714" cy="344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 might take a long time to get the correct result.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7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47086-A53F-1A42-978F-2393B8E1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Sampling techniques and reconstruction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5724401-D022-4DE9-532B-3ECE4CA77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608063"/>
              </p:ext>
            </p:extLst>
          </p:nvPr>
        </p:nvGraphicFramePr>
        <p:xfrm>
          <a:off x="838200" y="2348161"/>
          <a:ext cx="10515600" cy="3828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0713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AFA4C-0292-15CE-49F1-C9470B64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Scattered directions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C7FBF96-B809-974B-8BF4-62BBEB70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4" y="3075202"/>
            <a:ext cx="6266617" cy="25687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592698-40F9-8F6D-BC31-508E0DC3691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576097" y="2925976"/>
            <a:ext cx="2871007" cy="6710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384799-68CF-82FE-2A80-B918AB7815AE}"/>
              </a:ext>
            </a:extLst>
          </p:cNvPr>
          <p:cNvSpPr txBox="1"/>
          <p:nvPr/>
        </p:nvSpPr>
        <p:spPr>
          <a:xfrm>
            <a:off x="7554887" y="2578830"/>
            <a:ext cx="3784434" cy="3471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This may drop our sampling performance.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F8799-AFB1-A46B-0472-EC10CC83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Generating random directions relative to the Z axis</a:t>
            </a:r>
          </a:p>
        </p:txBody>
      </p:sp>
      <p:pic>
        <p:nvPicPr>
          <p:cNvPr id="5" name="Picture 4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6B178167-0C7A-0E9A-0EE1-6BDDA5A8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84" y="4258502"/>
            <a:ext cx="3004151" cy="1755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D9EDC-52CC-0EAB-3785-1110A6DF959F}"/>
              </a:ext>
            </a:extLst>
          </p:cNvPr>
          <p:cNvSpPr txBox="1"/>
          <p:nvPr/>
        </p:nvSpPr>
        <p:spPr>
          <a:xfrm>
            <a:off x="821361" y="3533238"/>
            <a:ext cx="4534896" cy="300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35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direction from spherical coordinate to cartesian coordinates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55BCD0-67EC-6196-C1C2-5D96F8BD9843}"/>
                  </a:ext>
                </a:extLst>
              </p:cNvPr>
              <p:cNvSpPr txBox="1"/>
              <p:nvPr/>
            </p:nvSpPr>
            <p:spPr>
              <a:xfrm>
                <a:off x="2038953" y="2201460"/>
                <a:ext cx="1476815" cy="723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∈</m:t>
                      </m:r>
                      <m:d>
                        <m:dPr>
                          <m:ctrlP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0,90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𝜑</m:t>
                      </m:r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∈(0,180)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55BCD0-67EC-6196-C1C2-5D96F8BD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53" y="2201460"/>
                <a:ext cx="1476815" cy="723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dots&#10;&#10;Description automatically generated">
            <a:extLst>
              <a:ext uri="{FF2B5EF4-FFF2-40B4-BE49-F238E27FC236}">
                <a16:creationId xmlns:a16="http://schemas.microsoft.com/office/drawing/2014/main" id="{3237ED42-3888-B542-F1D6-6D35BB6F1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219" y="1711826"/>
            <a:ext cx="2385050" cy="1702545"/>
          </a:xfrm>
          <a:prstGeom prst="rect">
            <a:avLst/>
          </a:prstGeom>
        </p:spPr>
      </p:pic>
      <p:pic>
        <p:nvPicPr>
          <p:cNvPr id="11" name="Picture 10" descr="A sphere with dots in the center&#10;&#10;Description automatically generated">
            <a:extLst>
              <a:ext uri="{FF2B5EF4-FFF2-40B4-BE49-F238E27FC236}">
                <a16:creationId xmlns:a16="http://schemas.microsoft.com/office/drawing/2014/main" id="{61C2CC53-0BA1-9069-E873-88B480578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55" y="3966987"/>
            <a:ext cx="2904584" cy="2338397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0A3D380-C0AD-08C9-6002-9109B09321F3}"/>
              </a:ext>
            </a:extLst>
          </p:cNvPr>
          <p:cNvSpPr/>
          <p:nvPr/>
        </p:nvSpPr>
        <p:spPr>
          <a:xfrm>
            <a:off x="6835744" y="3461721"/>
            <a:ext cx="244653" cy="4431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CEA24-847A-1F04-2DA0-4C6B1F31FA97}"/>
              </a:ext>
            </a:extLst>
          </p:cNvPr>
          <p:cNvSpPr txBox="1"/>
          <p:nvPr/>
        </p:nvSpPr>
        <p:spPr>
          <a:xfrm>
            <a:off x="8604977" y="6581001"/>
            <a:ext cx="353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corysimon.github.io/articles/</a:t>
            </a:r>
            <a:r>
              <a:rPr lang="en-US" sz="1200" dirty="0" err="1"/>
              <a:t>uniformdistn</a:t>
            </a:r>
            <a:r>
              <a:rPr lang="en-US" sz="1200" dirty="0"/>
              <a:t>-on-sphere/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DC6C49-C868-4BAC-E38C-1E09A4D87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6044" y="3898787"/>
            <a:ext cx="3077232" cy="21315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CD3749-7803-A438-DE0E-A268805C70E1}"/>
              </a:ext>
            </a:extLst>
          </p:cNvPr>
          <p:cNvSpPr txBox="1"/>
          <p:nvPr/>
        </p:nvSpPr>
        <p:spPr>
          <a:xfrm>
            <a:off x="8651080" y="6061805"/>
            <a:ext cx="3493264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issue is the differential surface.</a:t>
            </a:r>
          </a:p>
        </p:txBody>
      </p:sp>
    </p:spTree>
    <p:extLst>
      <p:ext uri="{BB962C8B-B14F-4D97-AF65-F5344CB8AC3E}">
        <p14:creationId xmlns:p14="http://schemas.microsoft.com/office/powerpoint/2010/main" val="2354779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F4444-A201-C020-B401-FA6536D6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Uniform sampling on …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math equations&#10;&#10;Description automatically generated">
            <a:extLst>
              <a:ext uri="{FF2B5EF4-FFF2-40B4-BE49-F238E27FC236}">
                <a16:creationId xmlns:a16="http://schemas.microsoft.com/office/drawing/2014/main" id="{70C1F645-1518-F033-0196-70DB6DFEA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9" y="3864237"/>
            <a:ext cx="2650833" cy="1383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9F3F2A-6ABB-5567-CEB1-A16D3AB7058F}"/>
                  </a:ext>
                </a:extLst>
              </p:cNvPr>
              <p:cNvSpPr txBox="1"/>
              <p:nvPr/>
            </p:nvSpPr>
            <p:spPr>
              <a:xfrm>
                <a:off x="1794354" y="5466889"/>
                <a:ext cx="1208985" cy="772519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 defTabSz="651510">
                  <a:spcAft>
                    <a:spcPts val="5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1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lang="en-US" sz="171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1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71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710" i="1" kern="12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 defTabSz="651510">
                  <a:spcAft>
                    <a:spcPts val="5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1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lang="en-US" sz="171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 ∈[0,1]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9F3F2A-6ABB-5567-CEB1-A16D3AB70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54" y="5466889"/>
                <a:ext cx="1208985" cy="772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82E3AF-028D-CC71-1AF6-AB12751374BD}"/>
              </a:ext>
            </a:extLst>
          </p:cNvPr>
          <p:cNvSpPr txBox="1"/>
          <p:nvPr/>
        </p:nvSpPr>
        <p:spPr>
          <a:xfrm>
            <a:off x="1998682" y="3017519"/>
            <a:ext cx="808555" cy="3554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Sphere</a:t>
            </a:r>
            <a:endParaRPr lang="en-US" dirty="0"/>
          </a:p>
        </p:txBody>
      </p:sp>
      <p:pic>
        <p:nvPicPr>
          <p:cNvPr id="9" name="Picture 8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50DD3C2-C280-2AA6-2CD8-643797328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924" y="3813539"/>
            <a:ext cx="5270290" cy="1383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6DF002-B7DD-D9DE-A3FE-A5F09109699C}"/>
              </a:ext>
            </a:extLst>
          </p:cNvPr>
          <p:cNvSpPr txBox="1"/>
          <p:nvPr/>
        </p:nvSpPr>
        <p:spPr>
          <a:xfrm>
            <a:off x="8122888" y="3017519"/>
            <a:ext cx="1242969" cy="35548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hemisphere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CDA0F1-E002-4AB7-5344-818A3232BC94}"/>
                  </a:ext>
                </a:extLst>
              </p:cNvPr>
              <p:cNvSpPr txBox="1"/>
              <p:nvPr/>
            </p:nvSpPr>
            <p:spPr>
              <a:xfrm>
                <a:off x="8153727" y="5466888"/>
                <a:ext cx="1208985" cy="772519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 defTabSz="651510">
                  <a:spcAft>
                    <a:spcPts val="5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1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lang="en-US" sz="171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1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71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710" i="1" kern="120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 defTabSz="651510">
                  <a:spcAft>
                    <a:spcPts val="57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1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lang="en-US" sz="171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2 ∈[0,1]</m:t>
                      </m:r>
                    </m:oMath>
                  </m:oMathPara>
                </a14:m>
                <a:endParaRPr lang="en-US" sz="2800" b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CDA0F1-E002-4AB7-5344-818A3232B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7" y="5466888"/>
                <a:ext cx="1208985" cy="772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8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BF925-084A-17E8-C29A-2D80277B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Before we continue further on sampling, Let me introduce you a useful tool for handling a change of coordinate system.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22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9ED9C-BF09-43C7-11D9-27BF619E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Orthonormal bases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erpendicular lines">
            <a:extLst>
              <a:ext uri="{FF2B5EF4-FFF2-40B4-BE49-F238E27FC236}">
                <a16:creationId xmlns:a16="http://schemas.microsoft.com/office/drawing/2014/main" id="{50ABBDA3-E690-3B58-7CD8-4EADB824F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64350"/>
            <a:ext cx="4777381" cy="475955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EB12-1230-8352-A669-45D4FD30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 dirty="0"/>
              <a:t>Two important properties for this.</a:t>
            </a:r>
          </a:p>
          <a:p>
            <a:pPr lvl="1"/>
            <a:r>
              <a:rPr lang="en-US" dirty="0"/>
              <a:t>Orthogonality</a:t>
            </a:r>
          </a:p>
          <a:p>
            <a:pPr lvl="2"/>
            <a:r>
              <a:rPr lang="en-US" sz="2400" b="0" i="0" dirty="0">
                <a:effectLst/>
                <a:latin typeface="Google Sans"/>
              </a:rPr>
              <a:t>The vectors are all pairwise perpendicular, meaning their dot product is zero.</a:t>
            </a:r>
            <a:endParaRPr lang="en-US" sz="2400" dirty="0">
              <a:latin typeface="Google Sans"/>
            </a:endParaRPr>
          </a:p>
          <a:p>
            <a:pPr lvl="2"/>
            <a:endParaRPr lang="en-US" sz="2400" dirty="0"/>
          </a:p>
          <a:p>
            <a:pPr lvl="1"/>
            <a:r>
              <a:rPr lang="en-US" dirty="0"/>
              <a:t>Normality</a:t>
            </a:r>
          </a:p>
          <a:p>
            <a:pPr lvl="2"/>
            <a:r>
              <a:rPr lang="en-US" sz="2400" b="0" i="0" dirty="0">
                <a:effectLst/>
                <a:latin typeface="Google Sans"/>
              </a:rPr>
              <a:t>Each vector has a magnitude (length) of 1.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483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CA8-881C-CA35-CEBD-CB797160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?</a:t>
            </a:r>
            <a:endParaRPr lang="en-US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9CE903E-926D-6B31-8952-C43E3B683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5873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753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FACCE-613A-EABB-B4C7-9D824C09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Relative coordinates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200D2-F929-CA3E-9A07-3C59E774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13" y="1972144"/>
            <a:ext cx="4963483" cy="57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D0867-130E-D145-307F-AA5F994C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13" y="4121888"/>
            <a:ext cx="5158330" cy="571636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69164-5A5A-3BF3-3B0C-8A2564293167}"/>
              </a:ext>
            </a:extLst>
          </p:cNvPr>
          <p:cNvCxnSpPr>
            <a:cxnSpLocks/>
          </p:cNvCxnSpPr>
          <p:nvPr/>
        </p:nvCxnSpPr>
        <p:spPr>
          <a:xfrm flipV="1">
            <a:off x="4139379" y="2451461"/>
            <a:ext cx="383458" cy="749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446197-2801-472A-A697-43625AE2C317}"/>
              </a:ext>
            </a:extLst>
          </p:cNvPr>
          <p:cNvSpPr txBox="1"/>
          <p:nvPr/>
        </p:nvSpPr>
        <p:spPr>
          <a:xfrm>
            <a:off x="3218819" y="3348068"/>
            <a:ext cx="150682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Point of origin</a:t>
            </a:r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14865E2-B38D-5407-D4D5-92A4FAE569FB}"/>
              </a:ext>
            </a:extLst>
          </p:cNvPr>
          <p:cNvSpPr/>
          <p:nvPr/>
        </p:nvSpPr>
        <p:spPr>
          <a:xfrm rot="5400000">
            <a:off x="6183375" y="1876364"/>
            <a:ext cx="508045" cy="1991578"/>
          </a:xfrm>
          <a:prstGeom prst="righ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95D8E-3326-CB1E-5DC9-3A6AD2DB23F4}"/>
              </a:ext>
            </a:extLst>
          </p:cNvPr>
          <p:cNvSpPr txBox="1"/>
          <p:nvPr/>
        </p:nvSpPr>
        <p:spPr>
          <a:xfrm>
            <a:off x="5155590" y="3285345"/>
            <a:ext cx="2683812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Relative point to the origin</a:t>
            </a:r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1E13EA-39EA-823D-1236-E992080AE28D}"/>
              </a:ext>
            </a:extLst>
          </p:cNvPr>
          <p:cNvSpPr/>
          <p:nvPr/>
        </p:nvSpPr>
        <p:spPr>
          <a:xfrm rot="5400000">
            <a:off x="4817259" y="5118513"/>
            <a:ext cx="914400" cy="3342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AB82B-A192-054C-6D81-BF5CAF2BACD7}"/>
              </a:ext>
            </a:extLst>
          </p:cNvPr>
          <p:cNvSpPr txBox="1"/>
          <p:nvPr/>
        </p:nvSpPr>
        <p:spPr>
          <a:xfrm>
            <a:off x="1582992" y="5877799"/>
            <a:ext cx="8067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 point with coefficients (</a:t>
            </a:r>
            <a:r>
              <a:rPr lang="en-US" i="1" kern="1200" dirty="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u,v,w</a:t>
            </a:r>
            <a:r>
              <a:rPr lang="en-US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) on U,V,W coordinate system relative to the origin O’.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5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FCB7E-DDFD-898E-7B94-E5C18841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Generating an orthonormal basis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DE68-F25D-F072-DE27-B51CDACFFC90}"/>
              </a:ext>
            </a:extLst>
          </p:cNvPr>
          <p:cNvSpPr>
            <a:spLocks/>
          </p:cNvSpPr>
          <p:nvPr/>
        </p:nvSpPr>
        <p:spPr>
          <a:xfrm>
            <a:off x="1373718" y="2269730"/>
            <a:ext cx="9651827" cy="3993910"/>
          </a:xfrm>
          <a:prstGeom prst="rect">
            <a:avLst/>
          </a:prstGeom>
        </p:spPr>
        <p:txBody>
          <a:bodyPr/>
          <a:lstStyle/>
          <a:p>
            <a:pPr defTabSz="832104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Pick an arbitrary axis, </a:t>
            </a:r>
            <a:r>
              <a:rPr lang="en-US" sz="28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not parallel to the normal, </a:t>
            </a:r>
            <a:r>
              <a:rPr lang="en-US" sz="28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832104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a vector </a:t>
            </a:r>
            <a:r>
              <a:rPr lang="en-US" sz="28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perpendicular to </a:t>
            </a:r>
            <a:r>
              <a:rPr lang="en-US" sz="28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28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832104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a vector </a:t>
            </a:r>
            <a:r>
              <a:rPr lang="en-US" sz="28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perpendicular to </a:t>
            </a:r>
            <a:r>
              <a:rPr lang="en-US" sz="28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28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832104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vector (</a:t>
            </a:r>
            <a:r>
              <a:rPr lang="en-US" sz="28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x,y,z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relative to the </a:t>
            </a:r>
            <a:r>
              <a:rPr lang="en-US" sz="28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axis is :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6A123-656D-2989-594D-96665164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650" y="4552812"/>
            <a:ext cx="2990673" cy="5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93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5E957-5429-3966-69F4-D84B5268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ONB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015C9-3588-FE08-D741-630889F9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98" y="643466"/>
            <a:ext cx="524853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30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4037-2334-7E31-8505-07AA7655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Replace the scattering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FB161-4E3B-50EB-3BAA-428505B4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7" y="1675227"/>
            <a:ext cx="107833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6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7B8D5-5A74-102D-0914-F417BA7A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Why do we need sampling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D7AB-7836-E751-C264-62E96309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Discrete vs. Continuous</a:t>
            </a:r>
          </a:p>
          <a:p>
            <a:pPr lvl="1"/>
            <a:r>
              <a:rPr lang="en-US" sz="1800" dirty="0"/>
              <a:t>Image with different resolutions</a:t>
            </a:r>
          </a:p>
          <a:p>
            <a:r>
              <a:rPr lang="en-US" sz="1800" dirty="0"/>
              <a:t>Functions is defined on Real (continuous) domain.</a:t>
            </a:r>
          </a:p>
          <a:p>
            <a:r>
              <a:rPr lang="en-US" sz="1800" dirty="0"/>
              <a:t>We would like to represent continuous functions in an efficient way.</a:t>
            </a:r>
          </a:p>
        </p:txBody>
      </p:sp>
      <p:pic>
        <p:nvPicPr>
          <p:cNvPr id="6" name="Picture 5" descr="A diagram of a number&#10;&#10;Description automatically generated">
            <a:extLst>
              <a:ext uri="{FF2B5EF4-FFF2-40B4-BE49-F238E27FC236}">
                <a16:creationId xmlns:a16="http://schemas.microsoft.com/office/drawing/2014/main" id="{1D560660-09B7-10E2-A88C-5D0E407E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85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E9AF-6964-54AB-E289-01C9B8CE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Image reconstruction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C795F-71E4-790C-7E29-5F16C1384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34600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330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6490-F200-A2D6-81C8-556A457C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Codes and class assignment !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91DB-8022-3264-11F9-5ABECB79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cs typeface="Calibri"/>
              </a:rPr>
              <a:t>Github</a:t>
            </a:r>
            <a:r>
              <a:rPr lang="en-US" sz="2200" dirty="0">
                <a:cs typeface="Calibri"/>
              </a:rPr>
              <a:t> : RT-python-week09</a:t>
            </a:r>
          </a:p>
          <a:p>
            <a:pPr lvl="1">
              <a:spcBef>
                <a:spcPts val="1000"/>
              </a:spcBef>
            </a:pPr>
            <a:r>
              <a:rPr lang="en-US" sz="2200">
                <a:cs typeface="Calibri"/>
              </a:rPr>
              <a:t>https://github.com/KUGA-01418283-Raytracing/RT-python-week09</a:t>
            </a:r>
            <a:endParaRPr lang="en-US" sz="2200" dirty="0">
              <a:cs typeface="Calibri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0D35A66-6723-D3A1-90F4-7E9D0FE6B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664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5A2E-4D77-CC62-AF6F-E068A860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Sampling and reconstruction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8D4D2-57D1-A8BE-B494-E680F96A6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195673"/>
            <a:ext cx="10905066" cy="3353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5E0D2-3BEC-D333-7D8A-9365E2D7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98" y="5405103"/>
            <a:ext cx="880873" cy="629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8F03F-DE48-30C3-B0BD-58E9386BD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192" y="5405103"/>
            <a:ext cx="880874" cy="6900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16DAFB-B09C-A425-DA1B-B81CA0D9B221}"/>
              </a:ext>
            </a:extLst>
          </p:cNvPr>
          <p:cNvCxnSpPr>
            <a:cxnSpLocks/>
          </p:cNvCxnSpPr>
          <p:nvPr/>
        </p:nvCxnSpPr>
        <p:spPr>
          <a:xfrm flipH="1">
            <a:off x="2438400" y="1983473"/>
            <a:ext cx="701040" cy="957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E7CD51-A2B9-F39E-AD2C-285D1375C4D8}"/>
              </a:ext>
            </a:extLst>
          </p:cNvPr>
          <p:cNvCxnSpPr>
            <a:cxnSpLocks/>
          </p:cNvCxnSpPr>
          <p:nvPr/>
        </p:nvCxnSpPr>
        <p:spPr>
          <a:xfrm flipH="1">
            <a:off x="2941320" y="2059673"/>
            <a:ext cx="396240" cy="10340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6DE2BC-044A-4EFB-B428-29A139DBEAC8}"/>
              </a:ext>
            </a:extLst>
          </p:cNvPr>
          <p:cNvCxnSpPr>
            <a:cxnSpLocks/>
          </p:cNvCxnSpPr>
          <p:nvPr/>
        </p:nvCxnSpPr>
        <p:spPr>
          <a:xfrm>
            <a:off x="3642360" y="2059673"/>
            <a:ext cx="152400" cy="17046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9135C7-7AEC-10FB-82F6-1B78EA8EEBE3}"/>
              </a:ext>
            </a:extLst>
          </p:cNvPr>
          <p:cNvSpPr txBox="1"/>
          <p:nvPr/>
        </p:nvSpPr>
        <p:spPr>
          <a:xfrm>
            <a:off x="3139440" y="1573675"/>
            <a:ext cx="9653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D91E06-69DB-0403-2A93-01B717E2C93D}"/>
              </a:ext>
            </a:extLst>
          </p:cNvPr>
          <p:cNvCxnSpPr>
            <a:cxnSpLocks/>
          </p:cNvCxnSpPr>
          <p:nvPr/>
        </p:nvCxnSpPr>
        <p:spPr>
          <a:xfrm flipH="1">
            <a:off x="8279192" y="2393816"/>
            <a:ext cx="440437" cy="15522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259BD-6DA4-DD94-C35E-2F96F3FD8123}"/>
              </a:ext>
            </a:extLst>
          </p:cNvPr>
          <p:cNvCxnSpPr>
            <a:cxnSpLocks/>
          </p:cNvCxnSpPr>
          <p:nvPr/>
        </p:nvCxnSpPr>
        <p:spPr>
          <a:xfrm flipH="1">
            <a:off x="7848600" y="2394385"/>
            <a:ext cx="400112" cy="1035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0E92E6-5D8F-E228-DA2B-896D41D019A8}"/>
              </a:ext>
            </a:extLst>
          </p:cNvPr>
          <p:cNvCxnSpPr>
            <a:cxnSpLocks/>
          </p:cNvCxnSpPr>
          <p:nvPr/>
        </p:nvCxnSpPr>
        <p:spPr>
          <a:xfrm>
            <a:off x="8991600" y="2393816"/>
            <a:ext cx="247712" cy="11037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0EADB8-27E7-1417-002A-FE343042F7FE}"/>
              </a:ext>
            </a:extLst>
          </p:cNvPr>
          <p:cNvSpPr txBox="1"/>
          <p:nvPr/>
        </p:nvSpPr>
        <p:spPr>
          <a:xfrm>
            <a:off x="7269591" y="1933176"/>
            <a:ext cx="42039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Reconstruction, Approximation, Estimation</a:t>
            </a:r>
          </a:p>
        </p:txBody>
      </p:sp>
    </p:spTree>
    <p:extLst>
      <p:ext uri="{BB962C8B-B14F-4D97-AF65-F5344CB8AC3E}">
        <p14:creationId xmlns:p14="http://schemas.microsoft.com/office/powerpoint/2010/main" val="167206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B747EF-DB7D-99C8-B20F-D451B46B5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054100"/>
            <a:ext cx="3975100" cy="474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51178-07C6-A825-ABDE-B0991356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38" y="1054100"/>
            <a:ext cx="3152775" cy="4743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A2E88-D068-EDFD-2D7B-A9F1C74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High-frequency vs. Low-frequency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71A8C-BB52-5B91-037B-2E2B76A7A5C9}"/>
              </a:ext>
            </a:extLst>
          </p:cNvPr>
          <p:cNvSpPr txBox="1"/>
          <p:nvPr/>
        </p:nvSpPr>
        <p:spPr>
          <a:xfrm>
            <a:off x="5305815" y="6156960"/>
            <a:ext cx="15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domain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2974D-6B3A-ACF2-79F3-DAE9F972387E}"/>
              </a:ext>
            </a:extLst>
          </p:cNvPr>
          <p:cNvSpPr txBox="1"/>
          <p:nvPr/>
        </p:nvSpPr>
        <p:spPr>
          <a:xfrm>
            <a:off x="8858640" y="6156960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5100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2BB40-DA1F-E4FB-62AF-401F0B22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Fourier transform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ourier transform pairs">
            <a:extLst>
              <a:ext uri="{FF2B5EF4-FFF2-40B4-BE49-F238E27FC236}">
                <a16:creationId xmlns:a16="http://schemas.microsoft.com/office/drawing/2014/main" id="{05998613-CF7A-43E2-AC53-AD0E782F5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308" y="2642616"/>
            <a:ext cx="4471879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urier transform">
            <a:extLst>
              <a:ext uri="{FF2B5EF4-FFF2-40B4-BE49-F238E27FC236}">
                <a16:creationId xmlns:a16="http://schemas.microsoft.com/office/drawing/2014/main" id="{7CDE91EA-9DF6-9F55-293B-44D3AC14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821646"/>
            <a:ext cx="5614416" cy="32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261E80-F1C0-A9CC-8929-DD940725C72E}"/>
              </a:ext>
            </a:extLst>
          </p:cNvPr>
          <p:cNvSpPr txBox="1"/>
          <p:nvPr/>
        </p:nvSpPr>
        <p:spPr>
          <a:xfrm>
            <a:off x="8442960" y="6559665"/>
            <a:ext cx="3611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mriquestions.com/fourier-transform-ft.html</a:t>
            </a:r>
          </a:p>
        </p:txBody>
      </p:sp>
    </p:spTree>
    <p:extLst>
      <p:ext uri="{BB962C8B-B14F-4D97-AF65-F5344CB8AC3E}">
        <p14:creationId xmlns:p14="http://schemas.microsoft.com/office/powerpoint/2010/main" val="185768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837D7-9A25-E4CF-E3ED-A06B8371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Fourier transform of a 1D function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D50AC-AEF8-603A-A1EA-05293E67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1183641"/>
            <a:ext cx="4324849" cy="11282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2ED12-27AD-7063-EFCA-6CF104589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162" y="4422790"/>
            <a:ext cx="4324849" cy="1058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CF22D-C597-7A42-C142-EBA678E19064}"/>
              </a:ext>
            </a:extLst>
          </p:cNvPr>
          <p:cNvSpPr txBox="1"/>
          <p:nvPr/>
        </p:nvSpPr>
        <p:spPr>
          <a:xfrm>
            <a:off x="8564880" y="2569631"/>
            <a:ext cx="18369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Fourier transform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8A61-8DF1-8174-1DD2-84EB321F460E}"/>
              </a:ext>
            </a:extLst>
          </p:cNvPr>
          <p:cNvSpPr txBox="1"/>
          <p:nvPr/>
        </p:nvSpPr>
        <p:spPr>
          <a:xfrm>
            <a:off x="8203628" y="5730663"/>
            <a:ext cx="25594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Inverse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97225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BB397-676F-3023-4075-2C8CB2FC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Aliasing</a:t>
            </a:r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2995E14-0A34-5B0C-163D-C2A3C61DE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6" y="3541044"/>
            <a:ext cx="2690507" cy="1586311"/>
          </a:xfrm>
          <a:prstGeom prst="rect">
            <a:avLst/>
          </a:prstGeom>
        </p:spPr>
      </p:pic>
      <p:pic>
        <p:nvPicPr>
          <p:cNvPr id="7" name="Picture 6" descr="A line of blue lines&#10;&#10;Description automatically generated with medium confidence">
            <a:extLst>
              <a:ext uri="{FF2B5EF4-FFF2-40B4-BE49-F238E27FC236}">
                <a16:creationId xmlns:a16="http://schemas.microsoft.com/office/drawing/2014/main" id="{307E0A42-BE21-E122-63E0-A91AA9E5D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959" y="2188456"/>
            <a:ext cx="1960080" cy="1311864"/>
          </a:xfrm>
          <a:prstGeom prst="rect">
            <a:avLst/>
          </a:prstGeom>
        </p:spPr>
      </p:pic>
      <p:pic>
        <p:nvPicPr>
          <p:cNvPr id="9" name="Picture 8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92FFF2D9-1412-2B74-E329-D83EF88AD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450" y="2320434"/>
            <a:ext cx="1813804" cy="1220610"/>
          </a:xfrm>
          <a:prstGeom prst="rect">
            <a:avLst/>
          </a:prstGeom>
        </p:spPr>
      </p:pic>
      <p:pic>
        <p:nvPicPr>
          <p:cNvPr id="11" name="Picture 10" descr="A blue and white line graph&#10;&#10;Description automatically generated">
            <a:extLst>
              <a:ext uri="{FF2B5EF4-FFF2-40B4-BE49-F238E27FC236}">
                <a16:creationId xmlns:a16="http://schemas.microsoft.com/office/drawing/2014/main" id="{7BDA586E-80BC-6200-5C34-7FCB80448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8081" y="2298622"/>
            <a:ext cx="1813804" cy="1132253"/>
          </a:xfrm>
          <a:prstGeom prst="rect">
            <a:avLst/>
          </a:prstGeom>
        </p:spPr>
      </p:pic>
      <p:pic>
        <p:nvPicPr>
          <p:cNvPr id="13" name="Picture 12" descr="A blue and white graph&#10;&#10;Description automatically generated">
            <a:extLst>
              <a:ext uri="{FF2B5EF4-FFF2-40B4-BE49-F238E27FC236}">
                <a16:creationId xmlns:a16="http://schemas.microsoft.com/office/drawing/2014/main" id="{51164496-CD1E-C74A-D2D2-D4DEFD4CD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5959" y="4917643"/>
            <a:ext cx="1874976" cy="1311864"/>
          </a:xfrm>
          <a:prstGeom prst="rect">
            <a:avLst/>
          </a:prstGeom>
        </p:spPr>
      </p:pic>
      <p:pic>
        <p:nvPicPr>
          <p:cNvPr id="15" name="Picture 14" descr="A blue and white drawing of a tall tower&#10;&#10;Description automatically generated">
            <a:extLst>
              <a:ext uri="{FF2B5EF4-FFF2-40B4-BE49-F238E27FC236}">
                <a16:creationId xmlns:a16="http://schemas.microsoft.com/office/drawing/2014/main" id="{BBB04AD6-9321-E16F-3A60-7E7AB3B9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8081" y="4917643"/>
            <a:ext cx="1813804" cy="1261776"/>
          </a:xfrm>
          <a:prstGeom prst="rect">
            <a:avLst/>
          </a:prstGeom>
        </p:spPr>
      </p:pic>
      <p:pic>
        <p:nvPicPr>
          <p:cNvPr id="16" name="Picture 15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A0DBF19B-925A-AAD4-FC95-5B9DF2640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864" y="4917642"/>
            <a:ext cx="1874976" cy="1261776"/>
          </a:xfrm>
          <a:prstGeom prst="rect">
            <a:avLst/>
          </a:prstGeom>
        </p:spPr>
      </p:pic>
      <p:sp>
        <p:nvSpPr>
          <p:cNvPr id="18" name="Arrow: Bent 17">
            <a:extLst>
              <a:ext uri="{FF2B5EF4-FFF2-40B4-BE49-F238E27FC236}">
                <a16:creationId xmlns:a16="http://schemas.microsoft.com/office/drawing/2014/main" id="{92827227-467A-466C-CCF0-09B1184BAB25}"/>
              </a:ext>
            </a:extLst>
          </p:cNvPr>
          <p:cNvSpPr/>
          <p:nvPr/>
        </p:nvSpPr>
        <p:spPr>
          <a:xfrm>
            <a:off x="2879033" y="2537990"/>
            <a:ext cx="886391" cy="69978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27E46CD4-A1EF-C5DB-E127-D0B94C7EFB5C}"/>
              </a:ext>
            </a:extLst>
          </p:cNvPr>
          <p:cNvSpPr/>
          <p:nvPr/>
        </p:nvSpPr>
        <p:spPr>
          <a:xfrm flipV="1">
            <a:off x="2891368" y="5430627"/>
            <a:ext cx="886391" cy="699781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7D7C9ED8-43E2-F624-9101-5205E7558D6F}"/>
              </a:ext>
            </a:extLst>
          </p:cNvPr>
          <p:cNvSpPr/>
          <p:nvPr/>
        </p:nvSpPr>
        <p:spPr>
          <a:xfrm>
            <a:off x="9084799" y="2711232"/>
            <a:ext cx="494852" cy="307034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610F1956-012E-F665-4725-9E65C75C2079}"/>
              </a:ext>
            </a:extLst>
          </p:cNvPr>
          <p:cNvSpPr/>
          <p:nvPr/>
        </p:nvSpPr>
        <p:spPr>
          <a:xfrm>
            <a:off x="9084799" y="5395012"/>
            <a:ext cx="494852" cy="307034"/>
          </a:xfrm>
          <a:prstGeom prst="mathEqua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1AB17933-0B88-12D9-C308-ABAC85F37611}"/>
              </a:ext>
            </a:extLst>
          </p:cNvPr>
          <p:cNvSpPr/>
          <p:nvPr/>
        </p:nvSpPr>
        <p:spPr>
          <a:xfrm>
            <a:off x="6412160" y="2711232"/>
            <a:ext cx="475132" cy="4126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24F0D435-5493-88D2-B7AB-251BF9A7DAAA}"/>
              </a:ext>
            </a:extLst>
          </p:cNvPr>
          <p:cNvSpPr/>
          <p:nvPr/>
        </p:nvSpPr>
        <p:spPr>
          <a:xfrm>
            <a:off x="6440894" y="5315462"/>
            <a:ext cx="475132" cy="41261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41A842-364A-6DD5-4E1D-02D43ABB8E3C}"/>
              </a:ext>
            </a:extLst>
          </p:cNvPr>
          <p:cNvSpPr txBox="1"/>
          <p:nvPr/>
        </p:nvSpPr>
        <p:spPr>
          <a:xfrm>
            <a:off x="10216212" y="1733338"/>
            <a:ext cx="162916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High-frequency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44AC2-F289-3C67-6585-8B49AC23EC2E}"/>
              </a:ext>
            </a:extLst>
          </p:cNvPr>
          <p:cNvSpPr txBox="1"/>
          <p:nvPr/>
        </p:nvSpPr>
        <p:spPr>
          <a:xfrm>
            <a:off x="10220937" y="4363645"/>
            <a:ext cx="1584986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Low-frequency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31C13-6211-1E44-D471-5AFD701595E0}"/>
              </a:ext>
            </a:extLst>
          </p:cNvPr>
          <p:cNvSpPr txBox="1"/>
          <p:nvPr/>
        </p:nvSpPr>
        <p:spPr>
          <a:xfrm>
            <a:off x="4106029" y="4032066"/>
            <a:ext cx="2119939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Convolutions of F(w)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7A605-D3FF-6D0B-AE40-3A444FF305B4}"/>
              </a:ext>
            </a:extLst>
          </p:cNvPr>
          <p:cNvSpPr txBox="1"/>
          <p:nvPr/>
        </p:nvSpPr>
        <p:spPr>
          <a:xfrm>
            <a:off x="277397" y="1697294"/>
            <a:ext cx="307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F(w) = Fourier transform of f(x)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5FCB9-90A5-4D21-8B7F-190BA8A13A39}"/>
              </a:ext>
            </a:extLst>
          </p:cNvPr>
          <p:cNvSpPr txBox="1"/>
          <p:nvPr/>
        </p:nvSpPr>
        <p:spPr>
          <a:xfrm>
            <a:off x="167193" y="4092981"/>
            <a:ext cx="4956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CD61E-4BCD-812A-B553-D1287359620A}"/>
              </a:ext>
            </a:extLst>
          </p:cNvPr>
          <p:cNvSpPr txBox="1"/>
          <p:nvPr/>
        </p:nvSpPr>
        <p:spPr>
          <a:xfrm>
            <a:off x="7016967" y="4032066"/>
            <a:ext cx="1547540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box function</a:t>
            </a:r>
          </a:p>
        </p:txBody>
      </p:sp>
    </p:spTree>
    <p:extLst>
      <p:ext uri="{BB962C8B-B14F-4D97-AF65-F5344CB8AC3E}">
        <p14:creationId xmlns:p14="http://schemas.microsoft.com/office/powerpoint/2010/main" val="184705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7D4D4-305E-BFB2-157D-FC9CEEA3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it means to image synthesis.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3369D-A53C-D551-867E-EC2C0D819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58" y="5095938"/>
            <a:ext cx="3309439" cy="7967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FADB47-7665-1550-9677-35A964917817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418358" y="4108530"/>
            <a:ext cx="838200" cy="13857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6CB9DB-9E78-599F-A0AB-2D9D19FA2C5A}"/>
              </a:ext>
            </a:extLst>
          </p:cNvPr>
          <p:cNvSpPr txBox="1"/>
          <p:nvPr/>
        </p:nvSpPr>
        <p:spPr>
          <a:xfrm>
            <a:off x="838200" y="3910503"/>
            <a:ext cx="3580158" cy="396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926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What to write in the image plane.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079D37-CD0A-A21E-C7A1-81FC1BF095C2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flipH="1">
            <a:off x="8565997" y="4306557"/>
            <a:ext cx="1108919" cy="11877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5CF0B6-20DB-A425-E1A5-06716F329FFA}"/>
              </a:ext>
            </a:extLst>
          </p:cNvPr>
          <p:cNvSpPr txBox="1"/>
          <p:nvPr/>
        </p:nvSpPr>
        <p:spPr>
          <a:xfrm>
            <a:off x="7432641" y="3910503"/>
            <a:ext cx="4484550" cy="3960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926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Radiance contribution at the location (</a:t>
            </a:r>
            <a:r>
              <a:rPr lang="en-US" sz="1926" kern="1200" dirty="0" err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x,y</a:t>
            </a:r>
            <a:r>
              <a:rPr lang="en-US" sz="1926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3DF877-C3F5-ADD2-8E87-85B9BC47B1BA}"/>
              </a:ext>
            </a:extLst>
          </p:cNvPr>
          <p:cNvSpPr txBox="1"/>
          <p:nvPr/>
        </p:nvSpPr>
        <p:spPr>
          <a:xfrm>
            <a:off x="838200" y="4376363"/>
            <a:ext cx="3580158" cy="22358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92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What we consider in sampling.</a:t>
            </a:r>
          </a:p>
          <a:p>
            <a:pPr defTabSz="978408">
              <a:spcAft>
                <a:spcPts val="600"/>
              </a:spcAft>
            </a:pPr>
            <a:r>
              <a:rPr lang="en-US" sz="192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 Image resolution</a:t>
            </a:r>
          </a:p>
          <a:p>
            <a:pPr defTabSz="978408">
              <a:spcAft>
                <a:spcPts val="600"/>
              </a:spcAft>
            </a:pPr>
            <a:r>
              <a:rPr lang="en-US" sz="192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 Time</a:t>
            </a:r>
          </a:p>
          <a:p>
            <a:pPr defTabSz="978408">
              <a:spcAft>
                <a:spcPts val="600"/>
              </a:spcAft>
            </a:pPr>
            <a:r>
              <a:rPr lang="en-US" sz="192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 Lens</a:t>
            </a:r>
          </a:p>
          <a:p>
            <a:pPr defTabSz="978408">
              <a:spcAft>
                <a:spcPts val="600"/>
              </a:spcAft>
            </a:pPr>
            <a:r>
              <a:rPr lang="en-US" sz="192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 etc.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37791-9D18-28B3-C09E-0E01D0610095}"/>
              </a:ext>
            </a:extLst>
          </p:cNvPr>
          <p:cNvSpPr txBox="1"/>
          <p:nvPr/>
        </p:nvSpPr>
        <p:spPr>
          <a:xfrm>
            <a:off x="1777976" y="1755962"/>
            <a:ext cx="8432824" cy="1569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We would like to reconstruct the function representing the 3D scene.</a:t>
            </a:r>
          </a:p>
          <a:p>
            <a:r>
              <a:rPr lang="en-US" sz="2400" dirty="0"/>
              <a:t>Aliasing occurs naturally for such problem and there are many parameters involving in this issue.</a:t>
            </a:r>
          </a:p>
        </p:txBody>
      </p:sp>
    </p:spTree>
    <p:extLst>
      <p:ext uri="{BB962C8B-B14F-4D97-AF65-F5344CB8AC3E}">
        <p14:creationId xmlns:p14="http://schemas.microsoft.com/office/powerpoint/2010/main" val="281441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8910</TotalTime>
  <Words>1154</Words>
  <Application>Microsoft Office PowerPoint</Application>
  <PresentationFormat>Widescreen</PresentationFormat>
  <Paragraphs>193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Google Sans</vt:lpstr>
      <vt:lpstr>Aptos</vt:lpstr>
      <vt:lpstr>Arial</vt:lpstr>
      <vt:lpstr>Calibri</vt:lpstr>
      <vt:lpstr>Calibri Light</vt:lpstr>
      <vt:lpstr>Cambria Math</vt:lpstr>
      <vt:lpstr>Wingdings</vt:lpstr>
      <vt:lpstr>Office Theme</vt:lpstr>
      <vt:lpstr>Ray Tracing  in  Entertainment Industry</vt:lpstr>
      <vt:lpstr>Sampling techniques and reconstruction</vt:lpstr>
      <vt:lpstr>Why do we need sampling ?</vt:lpstr>
      <vt:lpstr>Sampling and reconstruction</vt:lpstr>
      <vt:lpstr>High-frequency vs. Low-frequency</vt:lpstr>
      <vt:lpstr>Fourier transform</vt:lpstr>
      <vt:lpstr>Fourier transform of a 1D function</vt:lpstr>
      <vt:lpstr>Aliasing</vt:lpstr>
      <vt:lpstr>What it means to image synthesis.</vt:lpstr>
      <vt:lpstr>Antialiasing techniques</vt:lpstr>
      <vt:lpstr>Sampling over image plane</vt:lpstr>
      <vt:lpstr>Stratified sampling</vt:lpstr>
      <vt:lpstr>Comparison</vt:lpstr>
      <vt:lpstr>Comparison</vt:lpstr>
      <vt:lpstr>Jittered vs. Unjittered</vt:lpstr>
      <vt:lpstr>Coding Renderer</vt:lpstr>
      <vt:lpstr>Coding Camera</vt:lpstr>
      <vt:lpstr>Sampling over directions</vt:lpstr>
      <vt:lpstr>Sampling a direction on hemisphere</vt:lpstr>
      <vt:lpstr>Scattered directions</vt:lpstr>
      <vt:lpstr>Generating random directions relative to the Z axis</vt:lpstr>
      <vt:lpstr>Uniform sampling on …</vt:lpstr>
      <vt:lpstr>Before we continue further on sampling, Let me introduce you a useful tool for handling a change of coordinate system.</vt:lpstr>
      <vt:lpstr>Orthonormal bases</vt:lpstr>
      <vt:lpstr>Why ?</vt:lpstr>
      <vt:lpstr>Relative coordinates</vt:lpstr>
      <vt:lpstr>Generating an orthonormal basis</vt:lpstr>
      <vt:lpstr>The ONB class</vt:lpstr>
      <vt:lpstr>Replace the scattering</vt:lpstr>
      <vt:lpstr>Image reconstruction</vt:lpstr>
      <vt:lpstr>Codes and class assignment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  for  Entertainment Industry</dc:title>
  <dc:creator>Tanaboon Tongbuasirilai</dc:creator>
  <cp:lastModifiedBy>tanaboon tongbuasirilai</cp:lastModifiedBy>
  <cp:revision>79</cp:revision>
  <dcterms:created xsi:type="dcterms:W3CDTF">2023-12-05T07:51:21Z</dcterms:created>
  <dcterms:modified xsi:type="dcterms:W3CDTF">2024-08-30T03:01:30Z</dcterms:modified>
</cp:coreProperties>
</file>