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96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4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EBDA23AA-510B-478E-857C-0F1AD977C6D7}"/>
    <pc:docChg chg="custSel modSld">
      <pc:chgData name="tanaboon tongbuasirilai" userId="3a6fbbe2-a5cd-4f36-96f1-1e3cf3325333" providerId="ADAL" clId="{EBDA23AA-510B-478E-857C-0F1AD977C6D7}" dt="2024-01-19T04:31:46.264" v="2" actId="27636"/>
      <pc:docMkLst>
        <pc:docMk/>
      </pc:docMkLst>
      <pc:sldChg chg="modSp mod">
        <pc:chgData name="tanaboon tongbuasirilai" userId="3a6fbbe2-a5cd-4f36-96f1-1e3cf3325333" providerId="ADAL" clId="{EBDA23AA-510B-478E-857C-0F1AD977C6D7}" dt="2024-01-19T04:31:46.264" v="2" actId="27636"/>
        <pc:sldMkLst>
          <pc:docMk/>
          <pc:sldMk cId="3144241888" sldId="256"/>
        </pc:sldMkLst>
        <pc:spChg chg="mod">
          <ac:chgData name="tanaboon tongbuasirilai" userId="3a6fbbe2-a5cd-4f36-96f1-1e3cf3325333" providerId="ADAL" clId="{EBDA23AA-510B-478E-857C-0F1AD977C6D7}" dt="2024-01-19T04:31:46.264" v="2" actId="27636"/>
          <ac:spMkLst>
            <pc:docMk/>
            <pc:sldMk cId="3144241888" sldId="256"/>
            <ac:spMk id="3" creationId="{B10197EC-F6A4-8ADD-8624-50B344133D48}"/>
          </ac:spMkLst>
        </pc:spChg>
      </pc:sldChg>
    </pc:docChg>
  </pc:docChgLst>
  <pc:docChgLst>
    <pc:chgData name="tanaboon tongbuasirilai" userId="3a6fbbe2-a5cd-4f36-96f1-1e3cf3325333" providerId="ADAL" clId="{2B7129A0-A860-4E5F-ABDD-12E8EE69D26B}"/>
    <pc:docChg chg="custSel modSld">
      <pc:chgData name="tanaboon tongbuasirilai" userId="3a6fbbe2-a5cd-4f36-96f1-1e3cf3325333" providerId="ADAL" clId="{2B7129A0-A860-4E5F-ABDD-12E8EE69D26B}" dt="2024-08-01T11:00:53.741" v="116" actId="20577"/>
      <pc:docMkLst>
        <pc:docMk/>
      </pc:docMkLst>
      <pc:sldChg chg="modNotesTx">
        <pc:chgData name="tanaboon tongbuasirilai" userId="3a6fbbe2-a5cd-4f36-96f1-1e3cf3325333" providerId="ADAL" clId="{2B7129A0-A860-4E5F-ABDD-12E8EE69D26B}" dt="2024-08-01T10:25:28.761" v="53" actId="20577"/>
        <pc:sldMkLst>
          <pc:docMk/>
          <pc:sldMk cId="2347858665" sldId="261"/>
        </pc:sldMkLst>
      </pc:sldChg>
      <pc:sldChg chg="modNotesTx">
        <pc:chgData name="tanaboon tongbuasirilai" userId="3a6fbbe2-a5cd-4f36-96f1-1e3cf3325333" providerId="ADAL" clId="{2B7129A0-A860-4E5F-ABDD-12E8EE69D26B}" dt="2024-08-01T11:00:53.741" v="116" actId="20577"/>
        <pc:sldMkLst>
          <pc:docMk/>
          <pc:sldMk cId="2255115870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1AF33-99FF-4B9B-A54F-6F9288A6169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62CB7D-8292-4092-9857-B9DFD3DE9E7A}">
      <dgm:prSet/>
      <dgm:spPr/>
      <dgm:t>
        <a:bodyPr/>
        <a:lstStyle/>
        <a:p>
          <a:r>
            <a:rPr lang="en-US"/>
            <a:t>A change in light direction when it hits the surface (medium) then the light ray bounces off the surface in another direction.</a:t>
          </a:r>
        </a:p>
      </dgm:t>
    </dgm:pt>
    <dgm:pt modelId="{0C571773-5A6E-44FB-B938-FAA555319A64}" type="parTrans" cxnId="{BB3C92E2-F756-4A78-A20C-819C996C8FF4}">
      <dgm:prSet/>
      <dgm:spPr/>
      <dgm:t>
        <a:bodyPr/>
        <a:lstStyle/>
        <a:p>
          <a:endParaRPr lang="en-US"/>
        </a:p>
      </dgm:t>
    </dgm:pt>
    <dgm:pt modelId="{60F3698F-A844-4401-BB56-37785224E961}" type="sibTrans" cxnId="{BB3C92E2-F756-4A78-A20C-819C996C8FF4}">
      <dgm:prSet/>
      <dgm:spPr/>
      <dgm:t>
        <a:bodyPr/>
        <a:lstStyle/>
        <a:p>
          <a:endParaRPr lang="en-US"/>
        </a:p>
      </dgm:t>
    </dgm:pt>
    <dgm:pt modelId="{B3F96D0C-E2D1-4A1B-AA08-8D71FE334E71}">
      <dgm:prSet/>
      <dgm:spPr/>
      <dgm:t>
        <a:bodyPr/>
        <a:lstStyle/>
        <a:p>
          <a:r>
            <a:rPr lang="en-US"/>
            <a:t>The law of reflection governs the very smooth surfaces.</a:t>
          </a:r>
        </a:p>
      </dgm:t>
    </dgm:pt>
    <dgm:pt modelId="{97E635D1-9B17-46F3-BEBF-512563DCBF2D}" type="parTrans" cxnId="{E39DB2DA-D28B-4341-8473-2826896E8FEA}">
      <dgm:prSet/>
      <dgm:spPr/>
      <dgm:t>
        <a:bodyPr/>
        <a:lstStyle/>
        <a:p>
          <a:endParaRPr lang="en-US"/>
        </a:p>
      </dgm:t>
    </dgm:pt>
    <dgm:pt modelId="{25CD113F-9D32-4F44-88E9-4A6EF460DE96}" type="sibTrans" cxnId="{E39DB2DA-D28B-4341-8473-2826896E8FEA}">
      <dgm:prSet/>
      <dgm:spPr/>
      <dgm:t>
        <a:bodyPr/>
        <a:lstStyle/>
        <a:p>
          <a:endParaRPr lang="en-US"/>
        </a:p>
      </dgm:t>
    </dgm:pt>
    <dgm:pt modelId="{DAD04F9C-A395-4C53-A96E-71BD64C8DC17}">
      <dgm:prSet/>
      <dgm:spPr/>
      <dgm:t>
        <a:bodyPr/>
        <a:lstStyle/>
        <a:p>
          <a:r>
            <a:rPr lang="en-US" b="1"/>
            <a:t>Laws of reflection</a:t>
          </a:r>
          <a:endParaRPr lang="en-US"/>
        </a:p>
      </dgm:t>
    </dgm:pt>
    <dgm:pt modelId="{8C01AEBE-3F3A-463F-BF45-747E469FCB7D}" type="parTrans" cxnId="{45670063-C05D-4890-98E9-A49A0FA82F99}">
      <dgm:prSet/>
      <dgm:spPr/>
      <dgm:t>
        <a:bodyPr/>
        <a:lstStyle/>
        <a:p>
          <a:endParaRPr lang="en-US"/>
        </a:p>
      </dgm:t>
    </dgm:pt>
    <dgm:pt modelId="{BB86B65D-310C-48CF-844C-648A5CB3C2B0}" type="sibTrans" cxnId="{45670063-C05D-4890-98E9-A49A0FA82F99}">
      <dgm:prSet/>
      <dgm:spPr/>
      <dgm:t>
        <a:bodyPr/>
        <a:lstStyle/>
        <a:p>
          <a:endParaRPr lang="en-US"/>
        </a:p>
      </dgm:t>
    </dgm:pt>
    <dgm:pt modelId="{D6FAF8E0-E26C-4E71-BACA-CC148F8CF072}">
      <dgm:prSet/>
      <dgm:spPr/>
      <dgm:t>
        <a:bodyPr/>
        <a:lstStyle/>
        <a:p>
          <a:r>
            <a:rPr lang="en-US"/>
            <a:t>The incident ray, the reflected ray and the normal to the reflection surface at the point of the incidence lie in the same plane.</a:t>
          </a:r>
        </a:p>
      </dgm:t>
    </dgm:pt>
    <dgm:pt modelId="{87D0ED4C-602B-42B4-9AE3-5C05ECF78BA8}" type="parTrans" cxnId="{460FF7BC-8086-40F3-AC82-1AD99C44DFE6}">
      <dgm:prSet/>
      <dgm:spPr/>
      <dgm:t>
        <a:bodyPr/>
        <a:lstStyle/>
        <a:p>
          <a:endParaRPr lang="en-US"/>
        </a:p>
      </dgm:t>
    </dgm:pt>
    <dgm:pt modelId="{E456D729-9995-4726-BC8A-3D466FFE5755}" type="sibTrans" cxnId="{460FF7BC-8086-40F3-AC82-1AD99C44DFE6}">
      <dgm:prSet/>
      <dgm:spPr/>
      <dgm:t>
        <a:bodyPr/>
        <a:lstStyle/>
        <a:p>
          <a:endParaRPr lang="en-US"/>
        </a:p>
      </dgm:t>
    </dgm:pt>
    <dgm:pt modelId="{97CB40E5-F328-42CA-B619-2FD00FCF64CE}">
      <dgm:prSet/>
      <dgm:spPr/>
      <dgm:t>
        <a:bodyPr/>
        <a:lstStyle/>
        <a:p>
          <a:r>
            <a:rPr lang="en-US"/>
            <a:t>The angle which the incident ray makes with the normal is equal to the angle which the reflected ray makes to the same normal.</a:t>
          </a:r>
        </a:p>
      </dgm:t>
    </dgm:pt>
    <dgm:pt modelId="{B6E37166-78FD-44DE-9DD2-2CC54A76C964}" type="parTrans" cxnId="{467507F9-935A-4643-90AD-DFD0786C9F4A}">
      <dgm:prSet/>
      <dgm:spPr/>
      <dgm:t>
        <a:bodyPr/>
        <a:lstStyle/>
        <a:p>
          <a:endParaRPr lang="en-US"/>
        </a:p>
      </dgm:t>
    </dgm:pt>
    <dgm:pt modelId="{447FC52C-6115-46FC-82C0-AB9D34897879}" type="sibTrans" cxnId="{467507F9-935A-4643-90AD-DFD0786C9F4A}">
      <dgm:prSet/>
      <dgm:spPr/>
      <dgm:t>
        <a:bodyPr/>
        <a:lstStyle/>
        <a:p>
          <a:endParaRPr lang="en-US"/>
        </a:p>
      </dgm:t>
    </dgm:pt>
    <dgm:pt modelId="{8DD47F1E-28FD-4D5C-BFED-95652BC02B23}">
      <dgm:prSet/>
      <dgm:spPr/>
      <dgm:t>
        <a:bodyPr/>
        <a:lstStyle/>
        <a:p>
          <a:r>
            <a:rPr lang="en-US"/>
            <a:t>The reflected ray and the incident ray are on the opposite sides of the normal.</a:t>
          </a:r>
        </a:p>
      </dgm:t>
    </dgm:pt>
    <dgm:pt modelId="{2C29CFBE-B6E3-48BF-ADA2-E347F702A249}" type="parTrans" cxnId="{6FE3E093-D222-43B0-807B-092D0E176AD4}">
      <dgm:prSet/>
      <dgm:spPr/>
      <dgm:t>
        <a:bodyPr/>
        <a:lstStyle/>
        <a:p>
          <a:endParaRPr lang="en-US"/>
        </a:p>
      </dgm:t>
    </dgm:pt>
    <dgm:pt modelId="{9CA3C6A7-8C22-4EE8-81E9-BF11DE6E2AE5}" type="sibTrans" cxnId="{6FE3E093-D222-43B0-807B-092D0E176AD4}">
      <dgm:prSet/>
      <dgm:spPr/>
      <dgm:t>
        <a:bodyPr/>
        <a:lstStyle/>
        <a:p>
          <a:endParaRPr lang="en-US"/>
        </a:p>
      </dgm:t>
    </dgm:pt>
    <dgm:pt modelId="{F2EE46E4-2E4D-4F83-9055-00C226DCEFBD}" type="pres">
      <dgm:prSet presAssocID="{4581AF33-99FF-4B9B-A54F-6F9288A616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DA7375-698B-442A-A5CE-E2E1B53C9C78}" type="pres">
      <dgm:prSet presAssocID="{D062CB7D-8292-4092-9857-B9DFD3DE9E7A}" presName="root1" presStyleCnt="0"/>
      <dgm:spPr/>
    </dgm:pt>
    <dgm:pt modelId="{9201C263-4CCE-42CB-B139-CB1714AC300C}" type="pres">
      <dgm:prSet presAssocID="{D062CB7D-8292-4092-9857-B9DFD3DE9E7A}" presName="LevelOneTextNode" presStyleLbl="node0" presStyleIdx="0" presStyleCnt="3">
        <dgm:presLayoutVars>
          <dgm:chPref val="3"/>
        </dgm:presLayoutVars>
      </dgm:prSet>
      <dgm:spPr/>
    </dgm:pt>
    <dgm:pt modelId="{5462B541-8A40-4446-A8E8-5E58D382DDDA}" type="pres">
      <dgm:prSet presAssocID="{D062CB7D-8292-4092-9857-B9DFD3DE9E7A}" presName="level2hierChild" presStyleCnt="0"/>
      <dgm:spPr/>
    </dgm:pt>
    <dgm:pt modelId="{D02A56B7-CBE0-480A-9FCC-77FB6A3116F9}" type="pres">
      <dgm:prSet presAssocID="{B3F96D0C-E2D1-4A1B-AA08-8D71FE334E71}" presName="root1" presStyleCnt="0"/>
      <dgm:spPr/>
    </dgm:pt>
    <dgm:pt modelId="{23736278-B864-4546-9F3C-685E2D56C7C2}" type="pres">
      <dgm:prSet presAssocID="{B3F96D0C-E2D1-4A1B-AA08-8D71FE334E71}" presName="LevelOneTextNode" presStyleLbl="node0" presStyleIdx="1" presStyleCnt="3">
        <dgm:presLayoutVars>
          <dgm:chPref val="3"/>
        </dgm:presLayoutVars>
      </dgm:prSet>
      <dgm:spPr/>
    </dgm:pt>
    <dgm:pt modelId="{168B2353-F0D0-4695-9D45-6DE2D4A10855}" type="pres">
      <dgm:prSet presAssocID="{B3F96D0C-E2D1-4A1B-AA08-8D71FE334E71}" presName="level2hierChild" presStyleCnt="0"/>
      <dgm:spPr/>
    </dgm:pt>
    <dgm:pt modelId="{37123B31-E1D0-4EF4-A309-479681D06373}" type="pres">
      <dgm:prSet presAssocID="{DAD04F9C-A395-4C53-A96E-71BD64C8DC17}" presName="root1" presStyleCnt="0"/>
      <dgm:spPr/>
    </dgm:pt>
    <dgm:pt modelId="{3D1DD7D7-D241-4BFE-B33D-0B39F872F0C3}" type="pres">
      <dgm:prSet presAssocID="{DAD04F9C-A395-4C53-A96E-71BD64C8DC17}" presName="LevelOneTextNode" presStyleLbl="node0" presStyleIdx="2" presStyleCnt="3">
        <dgm:presLayoutVars>
          <dgm:chPref val="3"/>
        </dgm:presLayoutVars>
      </dgm:prSet>
      <dgm:spPr/>
    </dgm:pt>
    <dgm:pt modelId="{46310B91-DD6A-4D7B-B68E-0D4D7C419B71}" type="pres">
      <dgm:prSet presAssocID="{DAD04F9C-A395-4C53-A96E-71BD64C8DC17}" presName="level2hierChild" presStyleCnt="0"/>
      <dgm:spPr/>
    </dgm:pt>
    <dgm:pt modelId="{33BCDC1E-61EF-4ED8-BB6A-89D455DFF93B}" type="pres">
      <dgm:prSet presAssocID="{87D0ED4C-602B-42B4-9AE3-5C05ECF78BA8}" presName="conn2-1" presStyleLbl="parChTrans1D2" presStyleIdx="0" presStyleCnt="3"/>
      <dgm:spPr/>
    </dgm:pt>
    <dgm:pt modelId="{DD4EAD6B-848E-4370-95E5-8E1FB4AAFDEF}" type="pres">
      <dgm:prSet presAssocID="{87D0ED4C-602B-42B4-9AE3-5C05ECF78BA8}" presName="connTx" presStyleLbl="parChTrans1D2" presStyleIdx="0" presStyleCnt="3"/>
      <dgm:spPr/>
    </dgm:pt>
    <dgm:pt modelId="{0F11D1D4-FFA1-482E-838B-D8F237F6A08D}" type="pres">
      <dgm:prSet presAssocID="{D6FAF8E0-E26C-4E71-BACA-CC148F8CF072}" presName="root2" presStyleCnt="0"/>
      <dgm:spPr/>
    </dgm:pt>
    <dgm:pt modelId="{C9F19C0A-54E5-4CF4-A087-0086111E1925}" type="pres">
      <dgm:prSet presAssocID="{D6FAF8E0-E26C-4E71-BACA-CC148F8CF072}" presName="LevelTwoTextNode" presStyleLbl="node2" presStyleIdx="0" presStyleCnt="3">
        <dgm:presLayoutVars>
          <dgm:chPref val="3"/>
        </dgm:presLayoutVars>
      </dgm:prSet>
      <dgm:spPr/>
    </dgm:pt>
    <dgm:pt modelId="{BC31C442-3FEF-4584-B965-73816CBA72A1}" type="pres">
      <dgm:prSet presAssocID="{D6FAF8E0-E26C-4E71-BACA-CC148F8CF072}" presName="level3hierChild" presStyleCnt="0"/>
      <dgm:spPr/>
    </dgm:pt>
    <dgm:pt modelId="{4E0C6793-62F4-4D5D-A541-95CC10DA4EA1}" type="pres">
      <dgm:prSet presAssocID="{B6E37166-78FD-44DE-9DD2-2CC54A76C964}" presName="conn2-1" presStyleLbl="parChTrans1D2" presStyleIdx="1" presStyleCnt="3"/>
      <dgm:spPr/>
    </dgm:pt>
    <dgm:pt modelId="{6C73ABAA-FEB6-4A29-B8D0-861BDEDC02BD}" type="pres">
      <dgm:prSet presAssocID="{B6E37166-78FD-44DE-9DD2-2CC54A76C964}" presName="connTx" presStyleLbl="parChTrans1D2" presStyleIdx="1" presStyleCnt="3"/>
      <dgm:spPr/>
    </dgm:pt>
    <dgm:pt modelId="{2B2BEC34-532F-4063-9A65-9D0E41A5402A}" type="pres">
      <dgm:prSet presAssocID="{97CB40E5-F328-42CA-B619-2FD00FCF64CE}" presName="root2" presStyleCnt="0"/>
      <dgm:spPr/>
    </dgm:pt>
    <dgm:pt modelId="{4D768286-140F-40EF-8C3B-0AF31863FF6B}" type="pres">
      <dgm:prSet presAssocID="{97CB40E5-F328-42CA-B619-2FD00FCF64CE}" presName="LevelTwoTextNode" presStyleLbl="node2" presStyleIdx="1" presStyleCnt="3">
        <dgm:presLayoutVars>
          <dgm:chPref val="3"/>
        </dgm:presLayoutVars>
      </dgm:prSet>
      <dgm:spPr/>
    </dgm:pt>
    <dgm:pt modelId="{6C8345DF-6B29-431E-AC66-ADD6957C3A70}" type="pres">
      <dgm:prSet presAssocID="{97CB40E5-F328-42CA-B619-2FD00FCF64CE}" presName="level3hierChild" presStyleCnt="0"/>
      <dgm:spPr/>
    </dgm:pt>
    <dgm:pt modelId="{0BA25891-9A61-411D-B830-C162D45BF7F3}" type="pres">
      <dgm:prSet presAssocID="{2C29CFBE-B6E3-48BF-ADA2-E347F702A249}" presName="conn2-1" presStyleLbl="parChTrans1D2" presStyleIdx="2" presStyleCnt="3"/>
      <dgm:spPr/>
    </dgm:pt>
    <dgm:pt modelId="{BE35E53E-EDEA-477F-BCE3-A3D9B0649965}" type="pres">
      <dgm:prSet presAssocID="{2C29CFBE-B6E3-48BF-ADA2-E347F702A249}" presName="connTx" presStyleLbl="parChTrans1D2" presStyleIdx="2" presStyleCnt="3"/>
      <dgm:spPr/>
    </dgm:pt>
    <dgm:pt modelId="{56B7510A-5F9E-4734-B546-C439E89E6F5B}" type="pres">
      <dgm:prSet presAssocID="{8DD47F1E-28FD-4D5C-BFED-95652BC02B23}" presName="root2" presStyleCnt="0"/>
      <dgm:spPr/>
    </dgm:pt>
    <dgm:pt modelId="{A020BF1B-228C-4B00-8C21-82E8911EBCB0}" type="pres">
      <dgm:prSet presAssocID="{8DD47F1E-28FD-4D5C-BFED-95652BC02B23}" presName="LevelTwoTextNode" presStyleLbl="node2" presStyleIdx="2" presStyleCnt="3">
        <dgm:presLayoutVars>
          <dgm:chPref val="3"/>
        </dgm:presLayoutVars>
      </dgm:prSet>
      <dgm:spPr/>
    </dgm:pt>
    <dgm:pt modelId="{3FE24038-D5C6-4DD8-8F73-7EA32A2E0FF8}" type="pres">
      <dgm:prSet presAssocID="{8DD47F1E-28FD-4D5C-BFED-95652BC02B23}" presName="level3hierChild" presStyleCnt="0"/>
      <dgm:spPr/>
    </dgm:pt>
  </dgm:ptLst>
  <dgm:cxnLst>
    <dgm:cxn modelId="{DDFD5614-FE72-4EF6-9C7E-9EA6701A86C6}" type="presOf" srcId="{B6E37166-78FD-44DE-9DD2-2CC54A76C964}" destId="{4E0C6793-62F4-4D5D-A541-95CC10DA4EA1}" srcOrd="0" destOrd="0" presId="urn:microsoft.com/office/officeart/2005/8/layout/hierarchy2"/>
    <dgm:cxn modelId="{45670063-C05D-4890-98E9-A49A0FA82F99}" srcId="{4581AF33-99FF-4B9B-A54F-6F9288A61699}" destId="{DAD04F9C-A395-4C53-A96E-71BD64C8DC17}" srcOrd="2" destOrd="0" parTransId="{8C01AEBE-3F3A-463F-BF45-747E469FCB7D}" sibTransId="{BB86B65D-310C-48CF-844C-648A5CB3C2B0}"/>
    <dgm:cxn modelId="{61E5F243-8D20-48E3-B2FE-0195E3B1AB88}" type="presOf" srcId="{D6FAF8E0-E26C-4E71-BACA-CC148F8CF072}" destId="{C9F19C0A-54E5-4CF4-A087-0086111E1925}" srcOrd="0" destOrd="0" presId="urn:microsoft.com/office/officeart/2005/8/layout/hierarchy2"/>
    <dgm:cxn modelId="{3FC48468-C0BB-458D-9D2A-70B2B467E086}" type="presOf" srcId="{4581AF33-99FF-4B9B-A54F-6F9288A61699}" destId="{F2EE46E4-2E4D-4F83-9055-00C226DCEFBD}" srcOrd="0" destOrd="0" presId="urn:microsoft.com/office/officeart/2005/8/layout/hierarchy2"/>
    <dgm:cxn modelId="{28D3394A-98D8-478D-8605-F043A5295EA8}" type="presOf" srcId="{8DD47F1E-28FD-4D5C-BFED-95652BC02B23}" destId="{A020BF1B-228C-4B00-8C21-82E8911EBCB0}" srcOrd="0" destOrd="0" presId="urn:microsoft.com/office/officeart/2005/8/layout/hierarchy2"/>
    <dgm:cxn modelId="{81E6C655-8045-45C2-9223-13A223B997EF}" type="presOf" srcId="{B6E37166-78FD-44DE-9DD2-2CC54A76C964}" destId="{6C73ABAA-FEB6-4A29-B8D0-861BDEDC02BD}" srcOrd="1" destOrd="0" presId="urn:microsoft.com/office/officeart/2005/8/layout/hierarchy2"/>
    <dgm:cxn modelId="{8052EB8A-E504-45D3-BCA4-9876883D8644}" type="presOf" srcId="{97CB40E5-F328-42CA-B619-2FD00FCF64CE}" destId="{4D768286-140F-40EF-8C3B-0AF31863FF6B}" srcOrd="0" destOrd="0" presId="urn:microsoft.com/office/officeart/2005/8/layout/hierarchy2"/>
    <dgm:cxn modelId="{6FE3E093-D222-43B0-807B-092D0E176AD4}" srcId="{DAD04F9C-A395-4C53-A96E-71BD64C8DC17}" destId="{8DD47F1E-28FD-4D5C-BFED-95652BC02B23}" srcOrd="2" destOrd="0" parTransId="{2C29CFBE-B6E3-48BF-ADA2-E347F702A249}" sibTransId="{9CA3C6A7-8C22-4EE8-81E9-BF11DE6E2AE5}"/>
    <dgm:cxn modelId="{8A210196-9E80-4DE2-8F7A-B940A2486F70}" type="presOf" srcId="{87D0ED4C-602B-42B4-9AE3-5C05ECF78BA8}" destId="{DD4EAD6B-848E-4370-95E5-8E1FB4AAFDEF}" srcOrd="1" destOrd="0" presId="urn:microsoft.com/office/officeart/2005/8/layout/hierarchy2"/>
    <dgm:cxn modelId="{2E40BCA5-86BB-43C1-93EA-3B4AAED433F5}" type="presOf" srcId="{B3F96D0C-E2D1-4A1B-AA08-8D71FE334E71}" destId="{23736278-B864-4546-9F3C-685E2D56C7C2}" srcOrd="0" destOrd="0" presId="urn:microsoft.com/office/officeart/2005/8/layout/hierarchy2"/>
    <dgm:cxn modelId="{2B2332AA-045D-4DD4-96A2-5114DDC0B10E}" type="presOf" srcId="{D062CB7D-8292-4092-9857-B9DFD3DE9E7A}" destId="{9201C263-4CCE-42CB-B139-CB1714AC300C}" srcOrd="0" destOrd="0" presId="urn:microsoft.com/office/officeart/2005/8/layout/hierarchy2"/>
    <dgm:cxn modelId="{7FE0DFB8-F32E-4F93-90DA-B140594D747E}" type="presOf" srcId="{DAD04F9C-A395-4C53-A96E-71BD64C8DC17}" destId="{3D1DD7D7-D241-4BFE-B33D-0B39F872F0C3}" srcOrd="0" destOrd="0" presId="urn:microsoft.com/office/officeart/2005/8/layout/hierarchy2"/>
    <dgm:cxn modelId="{460FF7BC-8086-40F3-AC82-1AD99C44DFE6}" srcId="{DAD04F9C-A395-4C53-A96E-71BD64C8DC17}" destId="{D6FAF8E0-E26C-4E71-BACA-CC148F8CF072}" srcOrd="0" destOrd="0" parTransId="{87D0ED4C-602B-42B4-9AE3-5C05ECF78BA8}" sibTransId="{E456D729-9995-4726-BC8A-3D466FFE5755}"/>
    <dgm:cxn modelId="{267CC4BF-BAC3-4AB2-A6A7-327F6BD39EDA}" type="presOf" srcId="{87D0ED4C-602B-42B4-9AE3-5C05ECF78BA8}" destId="{33BCDC1E-61EF-4ED8-BB6A-89D455DFF93B}" srcOrd="0" destOrd="0" presId="urn:microsoft.com/office/officeart/2005/8/layout/hierarchy2"/>
    <dgm:cxn modelId="{29779DC5-4D79-40C7-8181-97E665E401EF}" type="presOf" srcId="{2C29CFBE-B6E3-48BF-ADA2-E347F702A249}" destId="{0BA25891-9A61-411D-B830-C162D45BF7F3}" srcOrd="0" destOrd="0" presId="urn:microsoft.com/office/officeart/2005/8/layout/hierarchy2"/>
    <dgm:cxn modelId="{12BED3CC-CA3B-4EAB-9AB1-1E736F0BB009}" type="presOf" srcId="{2C29CFBE-B6E3-48BF-ADA2-E347F702A249}" destId="{BE35E53E-EDEA-477F-BCE3-A3D9B0649965}" srcOrd="1" destOrd="0" presId="urn:microsoft.com/office/officeart/2005/8/layout/hierarchy2"/>
    <dgm:cxn modelId="{E39DB2DA-D28B-4341-8473-2826896E8FEA}" srcId="{4581AF33-99FF-4B9B-A54F-6F9288A61699}" destId="{B3F96D0C-E2D1-4A1B-AA08-8D71FE334E71}" srcOrd="1" destOrd="0" parTransId="{97E635D1-9B17-46F3-BEBF-512563DCBF2D}" sibTransId="{25CD113F-9D32-4F44-88E9-4A6EF460DE96}"/>
    <dgm:cxn modelId="{BB3C92E2-F756-4A78-A20C-819C996C8FF4}" srcId="{4581AF33-99FF-4B9B-A54F-6F9288A61699}" destId="{D062CB7D-8292-4092-9857-B9DFD3DE9E7A}" srcOrd="0" destOrd="0" parTransId="{0C571773-5A6E-44FB-B938-FAA555319A64}" sibTransId="{60F3698F-A844-4401-BB56-37785224E961}"/>
    <dgm:cxn modelId="{467507F9-935A-4643-90AD-DFD0786C9F4A}" srcId="{DAD04F9C-A395-4C53-A96E-71BD64C8DC17}" destId="{97CB40E5-F328-42CA-B619-2FD00FCF64CE}" srcOrd="1" destOrd="0" parTransId="{B6E37166-78FD-44DE-9DD2-2CC54A76C964}" sibTransId="{447FC52C-6115-46FC-82C0-AB9D34897879}"/>
    <dgm:cxn modelId="{E4CAD6FC-3D70-40EE-BC7B-26C1C08348FC}" type="presParOf" srcId="{F2EE46E4-2E4D-4F83-9055-00C226DCEFBD}" destId="{E1DA7375-698B-442A-A5CE-E2E1B53C9C78}" srcOrd="0" destOrd="0" presId="urn:microsoft.com/office/officeart/2005/8/layout/hierarchy2"/>
    <dgm:cxn modelId="{F96DAD8C-0763-4462-B23D-01B12C3720F9}" type="presParOf" srcId="{E1DA7375-698B-442A-A5CE-E2E1B53C9C78}" destId="{9201C263-4CCE-42CB-B139-CB1714AC300C}" srcOrd="0" destOrd="0" presId="urn:microsoft.com/office/officeart/2005/8/layout/hierarchy2"/>
    <dgm:cxn modelId="{59396FF2-F556-45C3-A0BF-9A3442533A1F}" type="presParOf" srcId="{E1DA7375-698B-442A-A5CE-E2E1B53C9C78}" destId="{5462B541-8A40-4446-A8E8-5E58D382DDDA}" srcOrd="1" destOrd="0" presId="urn:microsoft.com/office/officeart/2005/8/layout/hierarchy2"/>
    <dgm:cxn modelId="{D615E592-8B5A-4EFA-9937-32BA9F42278B}" type="presParOf" srcId="{F2EE46E4-2E4D-4F83-9055-00C226DCEFBD}" destId="{D02A56B7-CBE0-480A-9FCC-77FB6A3116F9}" srcOrd="1" destOrd="0" presId="urn:microsoft.com/office/officeart/2005/8/layout/hierarchy2"/>
    <dgm:cxn modelId="{37CF77A8-A70C-4C93-8302-D149C21CB1B1}" type="presParOf" srcId="{D02A56B7-CBE0-480A-9FCC-77FB6A3116F9}" destId="{23736278-B864-4546-9F3C-685E2D56C7C2}" srcOrd="0" destOrd="0" presId="urn:microsoft.com/office/officeart/2005/8/layout/hierarchy2"/>
    <dgm:cxn modelId="{0E9F7F84-0F5C-46FF-AFEE-97EE08D893E9}" type="presParOf" srcId="{D02A56B7-CBE0-480A-9FCC-77FB6A3116F9}" destId="{168B2353-F0D0-4695-9D45-6DE2D4A10855}" srcOrd="1" destOrd="0" presId="urn:microsoft.com/office/officeart/2005/8/layout/hierarchy2"/>
    <dgm:cxn modelId="{221162AE-283E-45FC-B210-35B8EF94E074}" type="presParOf" srcId="{F2EE46E4-2E4D-4F83-9055-00C226DCEFBD}" destId="{37123B31-E1D0-4EF4-A309-479681D06373}" srcOrd="2" destOrd="0" presId="urn:microsoft.com/office/officeart/2005/8/layout/hierarchy2"/>
    <dgm:cxn modelId="{EC91B239-589B-4FBB-A6C6-FF41F84C9A23}" type="presParOf" srcId="{37123B31-E1D0-4EF4-A309-479681D06373}" destId="{3D1DD7D7-D241-4BFE-B33D-0B39F872F0C3}" srcOrd="0" destOrd="0" presId="urn:microsoft.com/office/officeart/2005/8/layout/hierarchy2"/>
    <dgm:cxn modelId="{6F4D11B4-35BA-4214-9AE6-3F0DE8B265EC}" type="presParOf" srcId="{37123B31-E1D0-4EF4-A309-479681D06373}" destId="{46310B91-DD6A-4D7B-B68E-0D4D7C419B71}" srcOrd="1" destOrd="0" presId="urn:microsoft.com/office/officeart/2005/8/layout/hierarchy2"/>
    <dgm:cxn modelId="{E6A7C93E-DED8-4315-A995-842109008D23}" type="presParOf" srcId="{46310B91-DD6A-4D7B-B68E-0D4D7C419B71}" destId="{33BCDC1E-61EF-4ED8-BB6A-89D455DFF93B}" srcOrd="0" destOrd="0" presId="urn:microsoft.com/office/officeart/2005/8/layout/hierarchy2"/>
    <dgm:cxn modelId="{F2127F05-CC74-4BFF-BC7A-B7A36A632037}" type="presParOf" srcId="{33BCDC1E-61EF-4ED8-BB6A-89D455DFF93B}" destId="{DD4EAD6B-848E-4370-95E5-8E1FB4AAFDEF}" srcOrd="0" destOrd="0" presId="urn:microsoft.com/office/officeart/2005/8/layout/hierarchy2"/>
    <dgm:cxn modelId="{F99C7C51-AABF-4729-A6F6-F4D0A0B5F420}" type="presParOf" srcId="{46310B91-DD6A-4D7B-B68E-0D4D7C419B71}" destId="{0F11D1D4-FFA1-482E-838B-D8F237F6A08D}" srcOrd="1" destOrd="0" presId="urn:microsoft.com/office/officeart/2005/8/layout/hierarchy2"/>
    <dgm:cxn modelId="{842527CE-5AA9-41DC-A90C-B265B3458878}" type="presParOf" srcId="{0F11D1D4-FFA1-482E-838B-D8F237F6A08D}" destId="{C9F19C0A-54E5-4CF4-A087-0086111E1925}" srcOrd="0" destOrd="0" presId="urn:microsoft.com/office/officeart/2005/8/layout/hierarchy2"/>
    <dgm:cxn modelId="{464F88BE-C860-48A5-AE41-1E8508A3DC7B}" type="presParOf" srcId="{0F11D1D4-FFA1-482E-838B-D8F237F6A08D}" destId="{BC31C442-3FEF-4584-B965-73816CBA72A1}" srcOrd="1" destOrd="0" presId="urn:microsoft.com/office/officeart/2005/8/layout/hierarchy2"/>
    <dgm:cxn modelId="{4B9C84EF-2F9D-42E2-AF38-2C1633584178}" type="presParOf" srcId="{46310B91-DD6A-4D7B-B68E-0D4D7C419B71}" destId="{4E0C6793-62F4-4D5D-A541-95CC10DA4EA1}" srcOrd="2" destOrd="0" presId="urn:microsoft.com/office/officeart/2005/8/layout/hierarchy2"/>
    <dgm:cxn modelId="{C3560F65-A4A1-4D7F-A785-F60DBD7AB7C5}" type="presParOf" srcId="{4E0C6793-62F4-4D5D-A541-95CC10DA4EA1}" destId="{6C73ABAA-FEB6-4A29-B8D0-861BDEDC02BD}" srcOrd="0" destOrd="0" presId="urn:microsoft.com/office/officeart/2005/8/layout/hierarchy2"/>
    <dgm:cxn modelId="{63E8F14C-6637-4B61-8047-0C7D491B7169}" type="presParOf" srcId="{46310B91-DD6A-4D7B-B68E-0D4D7C419B71}" destId="{2B2BEC34-532F-4063-9A65-9D0E41A5402A}" srcOrd="3" destOrd="0" presId="urn:microsoft.com/office/officeart/2005/8/layout/hierarchy2"/>
    <dgm:cxn modelId="{619770D4-DC11-4B53-A6C6-03CFC2E96461}" type="presParOf" srcId="{2B2BEC34-532F-4063-9A65-9D0E41A5402A}" destId="{4D768286-140F-40EF-8C3B-0AF31863FF6B}" srcOrd="0" destOrd="0" presId="urn:microsoft.com/office/officeart/2005/8/layout/hierarchy2"/>
    <dgm:cxn modelId="{4A771BE0-5C5D-4700-9DE8-08DE55AB8D74}" type="presParOf" srcId="{2B2BEC34-532F-4063-9A65-9D0E41A5402A}" destId="{6C8345DF-6B29-431E-AC66-ADD6957C3A70}" srcOrd="1" destOrd="0" presId="urn:microsoft.com/office/officeart/2005/8/layout/hierarchy2"/>
    <dgm:cxn modelId="{8403B9E3-F43B-4063-BD78-7E0DB1F48C27}" type="presParOf" srcId="{46310B91-DD6A-4D7B-B68E-0D4D7C419B71}" destId="{0BA25891-9A61-411D-B830-C162D45BF7F3}" srcOrd="4" destOrd="0" presId="urn:microsoft.com/office/officeart/2005/8/layout/hierarchy2"/>
    <dgm:cxn modelId="{6459E15D-CD9C-4029-977D-59A135733A27}" type="presParOf" srcId="{0BA25891-9A61-411D-B830-C162D45BF7F3}" destId="{BE35E53E-EDEA-477F-BCE3-A3D9B0649965}" srcOrd="0" destOrd="0" presId="urn:microsoft.com/office/officeart/2005/8/layout/hierarchy2"/>
    <dgm:cxn modelId="{162E1B04-8D22-49BB-8771-F4EEC04CF886}" type="presParOf" srcId="{46310B91-DD6A-4D7B-B68E-0D4D7C419B71}" destId="{56B7510A-5F9E-4734-B546-C439E89E6F5B}" srcOrd="5" destOrd="0" presId="urn:microsoft.com/office/officeart/2005/8/layout/hierarchy2"/>
    <dgm:cxn modelId="{0C7F4991-5B94-4FD1-A25C-8309CE3BCFDA}" type="presParOf" srcId="{56B7510A-5F9E-4734-B546-C439E89E6F5B}" destId="{A020BF1B-228C-4B00-8C21-82E8911EBCB0}" srcOrd="0" destOrd="0" presId="urn:microsoft.com/office/officeart/2005/8/layout/hierarchy2"/>
    <dgm:cxn modelId="{75E72804-A7C9-4A54-83B8-0976177F0659}" type="presParOf" srcId="{56B7510A-5F9E-4734-B546-C439E89E6F5B}" destId="{3FE24038-D5C6-4DD8-8F73-7EA32A2E0F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FF28E-208E-4B7B-814A-B5D9BEBB96A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E5DCD-CBF7-4949-926D-45AA94575C88}">
      <dgm:prSet/>
      <dgm:spPr/>
      <dgm:t>
        <a:bodyPr/>
        <a:lstStyle/>
        <a:p>
          <a:r>
            <a:rPr lang="en-US"/>
            <a:t>Perfect reflection</a:t>
          </a:r>
        </a:p>
      </dgm:t>
    </dgm:pt>
    <dgm:pt modelId="{EA4C1351-DD6C-4526-BD19-A0DF914440B9}" type="parTrans" cxnId="{0EC79C66-3227-404A-95C4-8E086D5E9A71}">
      <dgm:prSet/>
      <dgm:spPr/>
      <dgm:t>
        <a:bodyPr/>
        <a:lstStyle/>
        <a:p>
          <a:endParaRPr lang="en-US"/>
        </a:p>
      </dgm:t>
    </dgm:pt>
    <dgm:pt modelId="{943D9B48-3761-470B-A1EF-E40EA1253EF0}" type="sibTrans" cxnId="{0EC79C66-3227-404A-95C4-8E086D5E9A71}">
      <dgm:prSet/>
      <dgm:spPr/>
      <dgm:t>
        <a:bodyPr/>
        <a:lstStyle/>
        <a:p>
          <a:endParaRPr lang="en-US"/>
        </a:p>
      </dgm:t>
    </dgm:pt>
    <dgm:pt modelId="{BE5A2908-1DBB-43A5-B3D5-CF04F5E76407}">
      <dgm:prSet/>
      <dgm:spPr/>
      <dgm:t>
        <a:bodyPr/>
        <a:lstStyle/>
        <a:p>
          <a:r>
            <a:rPr lang="en-US"/>
            <a:t>Diffuse reflection </a:t>
          </a:r>
        </a:p>
      </dgm:t>
    </dgm:pt>
    <dgm:pt modelId="{EF54268F-EA71-4079-AE8C-33FF8D577DD6}" type="parTrans" cxnId="{6BB5D29B-CC95-4CAD-8A5D-956D4E6FE37F}">
      <dgm:prSet/>
      <dgm:spPr/>
      <dgm:t>
        <a:bodyPr/>
        <a:lstStyle/>
        <a:p>
          <a:endParaRPr lang="en-US"/>
        </a:p>
      </dgm:t>
    </dgm:pt>
    <dgm:pt modelId="{5324CA0C-989A-465A-9266-8F6448A0A3E3}" type="sibTrans" cxnId="{6BB5D29B-CC95-4CAD-8A5D-956D4E6FE37F}">
      <dgm:prSet/>
      <dgm:spPr/>
      <dgm:t>
        <a:bodyPr/>
        <a:lstStyle/>
        <a:p>
          <a:endParaRPr lang="en-US"/>
        </a:p>
      </dgm:t>
    </dgm:pt>
    <dgm:pt modelId="{8338B20C-6BCB-45E4-AA57-53627166D761}">
      <dgm:prSet/>
      <dgm:spPr/>
      <dgm:t>
        <a:bodyPr/>
        <a:lstStyle/>
        <a:p>
          <a:r>
            <a:rPr lang="en-US" dirty="0"/>
            <a:t>Specular reflection</a:t>
          </a:r>
        </a:p>
      </dgm:t>
    </dgm:pt>
    <dgm:pt modelId="{9314F76C-F048-474C-B8DB-BAA7A89A4451}" type="parTrans" cxnId="{55AC2F7A-F684-4EE6-AD14-5186E07A2404}">
      <dgm:prSet/>
      <dgm:spPr/>
      <dgm:t>
        <a:bodyPr/>
        <a:lstStyle/>
        <a:p>
          <a:endParaRPr lang="en-US"/>
        </a:p>
      </dgm:t>
    </dgm:pt>
    <dgm:pt modelId="{AA416B4E-D619-4CD0-8679-D8DF3C34B771}" type="sibTrans" cxnId="{55AC2F7A-F684-4EE6-AD14-5186E07A2404}">
      <dgm:prSet/>
      <dgm:spPr/>
      <dgm:t>
        <a:bodyPr/>
        <a:lstStyle/>
        <a:p>
          <a:endParaRPr lang="en-US"/>
        </a:p>
      </dgm:t>
    </dgm:pt>
    <dgm:pt modelId="{CF0CFB9A-8797-455E-B88F-D951E03B7962}">
      <dgm:prSet/>
      <dgm:spPr/>
      <dgm:t>
        <a:bodyPr/>
        <a:lstStyle/>
        <a:p>
          <a:r>
            <a:rPr lang="en-US" dirty="0"/>
            <a:t>Retro reflection</a:t>
          </a:r>
        </a:p>
      </dgm:t>
    </dgm:pt>
    <dgm:pt modelId="{081B4AF5-25B7-4765-BC30-EAF178041F7E}" type="parTrans" cxnId="{214CA3AD-26CE-4D75-8B5F-577DDFF0F52F}">
      <dgm:prSet/>
      <dgm:spPr/>
      <dgm:t>
        <a:bodyPr/>
        <a:lstStyle/>
        <a:p>
          <a:endParaRPr lang="en-US"/>
        </a:p>
      </dgm:t>
    </dgm:pt>
    <dgm:pt modelId="{0C45664E-D814-4861-B6E7-86C7C736EC21}" type="sibTrans" cxnId="{214CA3AD-26CE-4D75-8B5F-577DDFF0F52F}">
      <dgm:prSet/>
      <dgm:spPr/>
      <dgm:t>
        <a:bodyPr/>
        <a:lstStyle/>
        <a:p>
          <a:endParaRPr lang="en-US"/>
        </a:p>
      </dgm:t>
    </dgm:pt>
    <dgm:pt modelId="{2A3329E3-B10A-4CE9-AF0F-E16DA109BC55}" type="pres">
      <dgm:prSet presAssocID="{853FF28E-208E-4B7B-814A-B5D9BEBB96AA}" presName="diagram" presStyleCnt="0">
        <dgm:presLayoutVars>
          <dgm:dir/>
          <dgm:resizeHandles val="exact"/>
        </dgm:presLayoutVars>
      </dgm:prSet>
      <dgm:spPr/>
    </dgm:pt>
    <dgm:pt modelId="{7BEE89BF-B3DE-4A4B-9625-3E07097FC665}" type="pres">
      <dgm:prSet presAssocID="{0B2E5DCD-CBF7-4949-926D-45AA94575C88}" presName="node" presStyleLbl="node1" presStyleIdx="0" presStyleCnt="4">
        <dgm:presLayoutVars>
          <dgm:bulletEnabled val="1"/>
        </dgm:presLayoutVars>
      </dgm:prSet>
      <dgm:spPr/>
    </dgm:pt>
    <dgm:pt modelId="{212D271A-1A94-480F-801E-E89C522B0D18}" type="pres">
      <dgm:prSet presAssocID="{943D9B48-3761-470B-A1EF-E40EA1253EF0}" presName="sibTrans" presStyleCnt="0"/>
      <dgm:spPr/>
    </dgm:pt>
    <dgm:pt modelId="{BE3B23CB-7493-4BAE-A16D-BEAE98216D73}" type="pres">
      <dgm:prSet presAssocID="{BE5A2908-1DBB-43A5-B3D5-CF04F5E76407}" presName="node" presStyleLbl="node1" presStyleIdx="1" presStyleCnt="4">
        <dgm:presLayoutVars>
          <dgm:bulletEnabled val="1"/>
        </dgm:presLayoutVars>
      </dgm:prSet>
      <dgm:spPr/>
    </dgm:pt>
    <dgm:pt modelId="{452CC789-482B-431E-9CCE-672FF7CF2D3D}" type="pres">
      <dgm:prSet presAssocID="{5324CA0C-989A-465A-9266-8F6448A0A3E3}" presName="sibTrans" presStyleCnt="0"/>
      <dgm:spPr/>
    </dgm:pt>
    <dgm:pt modelId="{1A0855CA-037E-4E62-91A3-383DB1218A2B}" type="pres">
      <dgm:prSet presAssocID="{8338B20C-6BCB-45E4-AA57-53627166D761}" presName="node" presStyleLbl="node1" presStyleIdx="2" presStyleCnt="4">
        <dgm:presLayoutVars>
          <dgm:bulletEnabled val="1"/>
        </dgm:presLayoutVars>
      </dgm:prSet>
      <dgm:spPr/>
    </dgm:pt>
    <dgm:pt modelId="{4B2DE427-03FE-43D2-ADB7-37F44785A6B3}" type="pres">
      <dgm:prSet presAssocID="{AA416B4E-D619-4CD0-8679-D8DF3C34B771}" presName="sibTrans" presStyleCnt="0"/>
      <dgm:spPr/>
    </dgm:pt>
    <dgm:pt modelId="{947A728E-C3C4-45C0-A0C7-48EC04966FDC}" type="pres">
      <dgm:prSet presAssocID="{CF0CFB9A-8797-455E-B88F-D951E03B7962}" presName="node" presStyleLbl="node1" presStyleIdx="3" presStyleCnt="4">
        <dgm:presLayoutVars>
          <dgm:bulletEnabled val="1"/>
        </dgm:presLayoutVars>
      </dgm:prSet>
      <dgm:spPr/>
    </dgm:pt>
  </dgm:ptLst>
  <dgm:cxnLst>
    <dgm:cxn modelId="{9FE8E51A-2998-4DA6-ADD2-04292C7D73ED}" type="presOf" srcId="{BE5A2908-1DBB-43A5-B3D5-CF04F5E76407}" destId="{BE3B23CB-7493-4BAE-A16D-BEAE98216D73}" srcOrd="0" destOrd="0" presId="urn:microsoft.com/office/officeart/2005/8/layout/default"/>
    <dgm:cxn modelId="{F0F98534-D10A-4DB9-98E4-A27340E90B48}" type="presOf" srcId="{853FF28E-208E-4B7B-814A-B5D9BEBB96AA}" destId="{2A3329E3-B10A-4CE9-AF0F-E16DA109BC55}" srcOrd="0" destOrd="0" presId="urn:microsoft.com/office/officeart/2005/8/layout/default"/>
    <dgm:cxn modelId="{68B2CB3B-C1D1-4EED-9735-4B538E17097B}" type="presOf" srcId="{8338B20C-6BCB-45E4-AA57-53627166D761}" destId="{1A0855CA-037E-4E62-91A3-383DB1218A2B}" srcOrd="0" destOrd="0" presId="urn:microsoft.com/office/officeart/2005/8/layout/default"/>
    <dgm:cxn modelId="{998B7441-95A8-4B1C-9B2F-08055DE13B69}" type="presOf" srcId="{0B2E5DCD-CBF7-4949-926D-45AA94575C88}" destId="{7BEE89BF-B3DE-4A4B-9625-3E07097FC665}" srcOrd="0" destOrd="0" presId="urn:microsoft.com/office/officeart/2005/8/layout/default"/>
    <dgm:cxn modelId="{0EC79C66-3227-404A-95C4-8E086D5E9A71}" srcId="{853FF28E-208E-4B7B-814A-B5D9BEBB96AA}" destId="{0B2E5DCD-CBF7-4949-926D-45AA94575C88}" srcOrd="0" destOrd="0" parTransId="{EA4C1351-DD6C-4526-BD19-A0DF914440B9}" sibTransId="{943D9B48-3761-470B-A1EF-E40EA1253EF0}"/>
    <dgm:cxn modelId="{55AC2F7A-F684-4EE6-AD14-5186E07A2404}" srcId="{853FF28E-208E-4B7B-814A-B5D9BEBB96AA}" destId="{8338B20C-6BCB-45E4-AA57-53627166D761}" srcOrd="2" destOrd="0" parTransId="{9314F76C-F048-474C-B8DB-BAA7A89A4451}" sibTransId="{AA416B4E-D619-4CD0-8679-D8DF3C34B771}"/>
    <dgm:cxn modelId="{6BB5D29B-CC95-4CAD-8A5D-956D4E6FE37F}" srcId="{853FF28E-208E-4B7B-814A-B5D9BEBB96AA}" destId="{BE5A2908-1DBB-43A5-B3D5-CF04F5E76407}" srcOrd="1" destOrd="0" parTransId="{EF54268F-EA71-4079-AE8C-33FF8D577DD6}" sibTransId="{5324CA0C-989A-465A-9266-8F6448A0A3E3}"/>
    <dgm:cxn modelId="{6137239C-9029-4B72-A191-4D7B8B0BACBD}" type="presOf" srcId="{CF0CFB9A-8797-455E-B88F-D951E03B7962}" destId="{947A728E-C3C4-45C0-A0C7-48EC04966FDC}" srcOrd="0" destOrd="0" presId="urn:microsoft.com/office/officeart/2005/8/layout/default"/>
    <dgm:cxn modelId="{214CA3AD-26CE-4D75-8B5F-577DDFF0F52F}" srcId="{853FF28E-208E-4B7B-814A-B5D9BEBB96AA}" destId="{CF0CFB9A-8797-455E-B88F-D951E03B7962}" srcOrd="3" destOrd="0" parTransId="{081B4AF5-25B7-4765-BC30-EAF178041F7E}" sibTransId="{0C45664E-D814-4861-B6E7-86C7C736EC21}"/>
    <dgm:cxn modelId="{C03FB77A-7D3D-4B89-804D-45B642A991C7}" type="presParOf" srcId="{2A3329E3-B10A-4CE9-AF0F-E16DA109BC55}" destId="{7BEE89BF-B3DE-4A4B-9625-3E07097FC665}" srcOrd="0" destOrd="0" presId="urn:microsoft.com/office/officeart/2005/8/layout/default"/>
    <dgm:cxn modelId="{DC9BC56E-F4CB-467B-8667-8F5B3D5E3E3C}" type="presParOf" srcId="{2A3329E3-B10A-4CE9-AF0F-E16DA109BC55}" destId="{212D271A-1A94-480F-801E-E89C522B0D18}" srcOrd="1" destOrd="0" presId="urn:microsoft.com/office/officeart/2005/8/layout/default"/>
    <dgm:cxn modelId="{ECD94D79-2710-4C29-B45D-970FDE123A12}" type="presParOf" srcId="{2A3329E3-B10A-4CE9-AF0F-E16DA109BC55}" destId="{BE3B23CB-7493-4BAE-A16D-BEAE98216D73}" srcOrd="2" destOrd="0" presId="urn:microsoft.com/office/officeart/2005/8/layout/default"/>
    <dgm:cxn modelId="{0AC575AE-6FC0-4511-9D1E-212818E94422}" type="presParOf" srcId="{2A3329E3-B10A-4CE9-AF0F-E16DA109BC55}" destId="{452CC789-482B-431E-9CCE-672FF7CF2D3D}" srcOrd="3" destOrd="0" presId="urn:microsoft.com/office/officeart/2005/8/layout/default"/>
    <dgm:cxn modelId="{A7E62A89-B8BA-413F-8810-AC1057A4937E}" type="presParOf" srcId="{2A3329E3-B10A-4CE9-AF0F-E16DA109BC55}" destId="{1A0855CA-037E-4E62-91A3-383DB1218A2B}" srcOrd="4" destOrd="0" presId="urn:microsoft.com/office/officeart/2005/8/layout/default"/>
    <dgm:cxn modelId="{216DBC56-A869-47A8-9B1D-5C27F766B79B}" type="presParOf" srcId="{2A3329E3-B10A-4CE9-AF0F-E16DA109BC55}" destId="{4B2DE427-03FE-43D2-ADB7-37F44785A6B3}" srcOrd="5" destOrd="0" presId="urn:microsoft.com/office/officeart/2005/8/layout/default"/>
    <dgm:cxn modelId="{34628708-BADD-487C-8BB7-E09CB4042299}" type="presParOf" srcId="{2A3329E3-B10A-4CE9-AF0F-E16DA109BC55}" destId="{947A728E-C3C4-45C0-A0C7-48EC04966FD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C263-4CCE-42CB-B139-CB1714AC300C}">
      <dsp:nvSpPr>
        <dsp:cNvPr id="0" name=""/>
        <dsp:cNvSpPr/>
      </dsp:nvSpPr>
      <dsp:spPr>
        <a:xfrm>
          <a:off x="1021" y="146356"/>
          <a:ext cx="2420451" cy="1210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change in light direction when it hits the surface (medium) then the light ray bounces off the surface in another direction.</a:t>
          </a:r>
        </a:p>
      </dsp:txBody>
      <dsp:txXfrm>
        <a:off x="36467" y="181802"/>
        <a:ext cx="2349559" cy="1139333"/>
      </dsp:txXfrm>
    </dsp:sp>
    <dsp:sp modelId="{23736278-B864-4546-9F3C-685E2D56C7C2}">
      <dsp:nvSpPr>
        <dsp:cNvPr id="0" name=""/>
        <dsp:cNvSpPr/>
      </dsp:nvSpPr>
      <dsp:spPr>
        <a:xfrm>
          <a:off x="1021" y="1538116"/>
          <a:ext cx="2420451" cy="1210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law of reflection governs the very smooth surfaces.</a:t>
          </a:r>
        </a:p>
      </dsp:txBody>
      <dsp:txXfrm>
        <a:off x="36467" y="1573562"/>
        <a:ext cx="2349559" cy="1139333"/>
      </dsp:txXfrm>
    </dsp:sp>
    <dsp:sp modelId="{3D1DD7D7-D241-4BFE-B33D-0B39F872F0C3}">
      <dsp:nvSpPr>
        <dsp:cNvPr id="0" name=""/>
        <dsp:cNvSpPr/>
      </dsp:nvSpPr>
      <dsp:spPr>
        <a:xfrm>
          <a:off x="1021" y="2929876"/>
          <a:ext cx="2420451" cy="1210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Laws of reflection</a:t>
          </a:r>
          <a:endParaRPr lang="en-US" sz="1500" kern="1200"/>
        </a:p>
      </dsp:txBody>
      <dsp:txXfrm>
        <a:off x="36467" y="2965322"/>
        <a:ext cx="2349559" cy="1139333"/>
      </dsp:txXfrm>
    </dsp:sp>
    <dsp:sp modelId="{33BCDC1E-61EF-4ED8-BB6A-89D455DFF93B}">
      <dsp:nvSpPr>
        <dsp:cNvPr id="0" name=""/>
        <dsp:cNvSpPr/>
      </dsp:nvSpPr>
      <dsp:spPr>
        <a:xfrm rot="18289469">
          <a:off x="2057865" y="2819927"/>
          <a:ext cx="169539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695396" y="191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63179" y="2796724"/>
        <a:ext cx="84769" cy="84769"/>
      </dsp:txXfrm>
    </dsp:sp>
    <dsp:sp modelId="{C9F19C0A-54E5-4CF4-A087-0086111E1925}">
      <dsp:nvSpPr>
        <dsp:cNvPr id="0" name=""/>
        <dsp:cNvSpPr/>
      </dsp:nvSpPr>
      <dsp:spPr>
        <a:xfrm>
          <a:off x="3389654" y="1538116"/>
          <a:ext cx="2420451" cy="12102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incident ray, the reflected ray and the normal to the reflection surface at the point of the incidence lie in the same plane.</a:t>
          </a:r>
        </a:p>
      </dsp:txBody>
      <dsp:txXfrm>
        <a:off x="3425100" y="1573562"/>
        <a:ext cx="2349559" cy="1139333"/>
      </dsp:txXfrm>
    </dsp:sp>
    <dsp:sp modelId="{4E0C6793-62F4-4D5D-A541-95CC10DA4EA1}">
      <dsp:nvSpPr>
        <dsp:cNvPr id="0" name=""/>
        <dsp:cNvSpPr/>
      </dsp:nvSpPr>
      <dsp:spPr>
        <a:xfrm>
          <a:off x="2421473" y="3515807"/>
          <a:ext cx="968180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968180" y="191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1359" y="3510784"/>
        <a:ext cx="48409" cy="48409"/>
      </dsp:txXfrm>
    </dsp:sp>
    <dsp:sp modelId="{4D768286-140F-40EF-8C3B-0AF31863FF6B}">
      <dsp:nvSpPr>
        <dsp:cNvPr id="0" name=""/>
        <dsp:cNvSpPr/>
      </dsp:nvSpPr>
      <dsp:spPr>
        <a:xfrm>
          <a:off x="3389654" y="2929876"/>
          <a:ext cx="2420451" cy="12102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angle which the incident ray makes with the normal is equal to the angle which the reflected ray makes to the same normal.</a:t>
          </a:r>
        </a:p>
      </dsp:txBody>
      <dsp:txXfrm>
        <a:off x="3425100" y="2965322"/>
        <a:ext cx="2349559" cy="1139333"/>
      </dsp:txXfrm>
    </dsp:sp>
    <dsp:sp modelId="{0BA25891-9A61-411D-B830-C162D45BF7F3}">
      <dsp:nvSpPr>
        <dsp:cNvPr id="0" name=""/>
        <dsp:cNvSpPr/>
      </dsp:nvSpPr>
      <dsp:spPr>
        <a:xfrm rot="3310531">
          <a:off x="2057865" y="4211687"/>
          <a:ext cx="169539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695396" y="191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63179" y="4188484"/>
        <a:ext cx="84769" cy="84769"/>
      </dsp:txXfrm>
    </dsp:sp>
    <dsp:sp modelId="{A020BF1B-228C-4B00-8C21-82E8911EBCB0}">
      <dsp:nvSpPr>
        <dsp:cNvPr id="0" name=""/>
        <dsp:cNvSpPr/>
      </dsp:nvSpPr>
      <dsp:spPr>
        <a:xfrm>
          <a:off x="3389654" y="4321636"/>
          <a:ext cx="2420451" cy="12102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reflected ray and the incident ray are on the opposite sides of the normal.</a:t>
          </a:r>
        </a:p>
      </dsp:txBody>
      <dsp:txXfrm>
        <a:off x="3425100" y="4357082"/>
        <a:ext cx="2349559" cy="1139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89BF-B3DE-4A4B-9625-3E07097FC66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Perfect reflection</a:t>
          </a:r>
        </a:p>
      </dsp:txBody>
      <dsp:txXfrm>
        <a:off x="1748064" y="2975"/>
        <a:ext cx="3342605" cy="2005563"/>
      </dsp:txXfrm>
    </dsp:sp>
    <dsp:sp modelId="{BE3B23CB-7493-4BAE-A16D-BEAE98216D7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Diffuse reflection </a:t>
          </a:r>
        </a:p>
      </dsp:txBody>
      <dsp:txXfrm>
        <a:off x="5424930" y="2975"/>
        <a:ext cx="3342605" cy="2005563"/>
      </dsp:txXfrm>
    </dsp:sp>
    <dsp:sp modelId="{1A0855CA-037E-4E62-91A3-383DB1218A2B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Specular reflection</a:t>
          </a:r>
        </a:p>
      </dsp:txBody>
      <dsp:txXfrm>
        <a:off x="1748064" y="2342799"/>
        <a:ext cx="3342605" cy="2005563"/>
      </dsp:txXfrm>
    </dsp:sp>
    <dsp:sp modelId="{947A728E-C3C4-45C0-A0C7-48EC04966FDC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Retro reflection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0E0D5-7CBC-48B4-99B7-25EEFCDBFE14}" type="datetimeFigureOut">
              <a:rPr lang="th-TH" smtClean="0"/>
              <a:t>01/08/67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B67F-2D41-4C38-8857-A83EA8FDEC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669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Columated</a:t>
            </a:r>
            <a:r>
              <a:rPr lang="en-US" dirty="0"/>
              <a:t> beam generator</a:t>
            </a:r>
          </a:p>
          <a:p>
            <a:r>
              <a:rPr lang="en-US" dirty="0"/>
              <a:t>Energy absorption ?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BB67F-2D41-4C38-8857-A83EA8FDEC9B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78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 can we model from dielectric materials ?</a:t>
            </a:r>
          </a:p>
          <a:p>
            <a:r>
              <a:rPr lang="en-US" dirty="0"/>
              <a:t>https://creativecloud.adobe.com/learn/substance-3d-designer/web/the-pbr-guide-part-1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BB67F-2D41-4C38-8857-A83EA8FDEC9B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533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811-BEDD-5006-0FF4-14584F03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6173E-4901-D52A-8223-7B4D6147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B4E1-D0E8-A5FA-BEC0-4EBF154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A67CB-5E2F-D8CE-0153-4FC69BF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4BAC-655E-4ABC-4A5A-32CEBF3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C43C-01E4-87A4-9157-5810335B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8B87C-DE7E-623C-C7D5-B803B106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6197-6D07-172B-4885-7A9EFF05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DFFC-77F7-1FCD-42E2-4D85AF4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ACC4-BBA1-6704-9CBF-4512D530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9086-0C18-C528-EB94-3FCF941D4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6DEA9-66C4-66EB-032D-AC7E0FD92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C358-AFCD-E500-0E9F-A0694C12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7CAC-7E0F-39FE-2D10-D4EAD69E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22ED-125A-0D0D-218B-2AC7C336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5B5-4E4D-B68C-324C-4A93738B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8A8D-7DCC-8E28-9BA3-B511EEF1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D487-2F27-FA93-BA29-4B41DB35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A998-DD7D-8FB7-2D3A-DD05764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DF5D-D384-A6E9-3FDC-BE2732B0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6FF1-4A82-B780-AF97-B0034BD5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F337-C0D1-8574-3395-778B473E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3AD1-E474-D609-61F3-9E99B72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FB57-4D66-C795-3321-D35CDBE3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F1F5-C094-80AD-751E-1CF1FDF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F67-D775-3586-EA6A-61CDE812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F33-9E9C-E3AE-11AE-75DAF901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7FF03-36CC-CDC0-FD87-E79AB84D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CBE3-001D-4BF2-C8F3-D890FC4F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3F56-8A4F-DAEE-82B2-A3213AF8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96E3-CE01-189E-2640-D912422E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3DE5-8EED-6B91-F3C3-4060FA23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5E25-E53D-D6C6-93D0-EDA439DA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AADF5-7A31-B7F5-EF7F-7EF02067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4DD80-4CFC-33E9-F134-5F6A82C4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B8BA9-72C5-0056-6802-5A5775F1A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3B890-6AD5-4670-13FC-591A5266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49756-9419-A849-6358-E7D7F626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868C0-D87F-E56C-F9AF-59EEF47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FDF3-B814-597F-353E-00448331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4102C-3FC3-E605-9BE0-5B6B406F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09B6D-C315-7271-D369-9E4D83D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1CF8-F1B9-DFAB-A39F-EFE92122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23614-44D0-D21F-5860-B1F93553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0EC0-4CC8-2BE4-DF20-8A68029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C5106-B883-7718-03A5-11C0C4D7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6FD-FD6A-9A77-FBC4-0A9FBBAA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7C36-536F-D661-289C-D0DA7E84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3BA3B-45A7-0C65-C23F-9CF316A5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6F7D-32DB-6B2E-E2D0-0EC8EAA5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48DC-49A7-3AEB-D5EF-36F4DB62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7FEF-1F04-C2C9-8DDF-04E88BCF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70D-9333-70FB-3C1D-25A25158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1C18B-E388-8B11-A0F7-00BD60FF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C36D-A5FD-5B0E-4CDD-48BDA434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CC322-96E1-30C4-5A8C-F7A3E081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0EFBC-C5F0-5154-07AB-1F030DF0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B3453-B119-11D5-B9BB-CD8A4F6C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B016F-D80C-5DB9-13DE-69696DE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CC3-B0D0-C10C-3856-C98FDCAD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8A81-3673-5236-572E-E5C4564F6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B147-ED81-4163-AF7D-867BFDB2FA9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87D5-7C48-EAC5-D255-8C977723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3918-E6C2-5A16-8F88-F275F3FC3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BDC3-DAC8-4DA6-9447-C6A4CC9C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EC57-CC5B-C4E0-2294-D0475EA3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769" y="991261"/>
            <a:ext cx="8055979" cy="301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0197EC-F6A4-8ADD-8624-50B34413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899" y="4009483"/>
            <a:ext cx="5709721" cy="24308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6</a:t>
            </a:r>
          </a:p>
          <a:p>
            <a:r>
              <a:rPr lang="en-US" sz="2000"/>
              <a:t>Geometric optics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4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7950-F2AE-7043-F260-2CE58EA8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of dielectric materials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9FE55F-CD56-0A7D-F79A-59586639569C}"/>
                  </a:ext>
                </a:extLst>
              </p:cNvPr>
              <p:cNvSpPr txBox="1"/>
              <p:nvPr/>
            </p:nvSpPr>
            <p:spPr>
              <a:xfrm>
                <a:off x="589935" y="2599509"/>
                <a:ext cx="5042916" cy="36394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Refractive index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𝑙𝑖𝑔h𝑡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𝑣𝑎𝑐𝑢𝑢𝑚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𝑙𝑖𝑔h𝑡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𝑚𝑒𝑑𝑖𝑢𝑚</m:t>
                        </m:r>
                      </m:den>
                    </m:f>
                  </m:oMath>
                </a14:m>
                <a:endParaRPr lang="en-US" sz="20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- It determines how much light is bent when travels through the medium.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- Snell’s law of refraction can be used to describe this light propagation.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9FE55F-CD56-0A7D-F79A-595866395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2599509"/>
                <a:ext cx="5042916" cy="3639450"/>
              </a:xfrm>
              <a:prstGeom prst="rect">
                <a:avLst/>
              </a:prstGeom>
              <a:blipFill>
                <a:blip r:embed="rId3"/>
                <a:stretch>
                  <a:fillRect l="-1330" r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B0007-AA80-678E-EFDA-B9FDFE27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33343"/>
              </p:ext>
            </p:extLst>
          </p:nvPr>
        </p:nvGraphicFramePr>
        <p:xfrm>
          <a:off x="6666271" y="2484255"/>
          <a:ext cx="4239995" cy="3714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499">
                  <a:extLst>
                    <a:ext uri="{9D8B030D-6E8A-4147-A177-3AD203B41FA5}">
                      <a16:colId xmlns:a16="http://schemas.microsoft.com/office/drawing/2014/main" val="356484497"/>
                    </a:ext>
                  </a:extLst>
                </a:gridCol>
                <a:gridCol w="1914496">
                  <a:extLst>
                    <a:ext uri="{9D8B030D-6E8A-4147-A177-3AD203B41FA5}">
                      <a16:colId xmlns:a16="http://schemas.microsoft.com/office/drawing/2014/main" val="735761432"/>
                    </a:ext>
                  </a:extLst>
                </a:gridCol>
              </a:tblGrid>
              <a:tr h="334891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Material</a:t>
                      </a:r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Refractive index</a:t>
                      </a:r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3886207152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50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2333579278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</a:t>
                      </a:r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1.000293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1938894286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1.333</a:t>
                      </a:r>
                      <a:endParaRPr lang="en-US" sz="150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1927434276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</a:t>
                      </a:r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2263959227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glass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1.52</a:t>
                      </a:r>
                      <a:endParaRPr lang="en-US" sz="150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1973022021"/>
                  </a:ext>
                </a:extLst>
              </a:tr>
              <a:tr h="563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</a:p>
                    <a:p>
                      <a:endParaRPr lang="en-US" sz="1500"/>
                    </a:p>
                  </a:txBody>
                  <a:tcPr marL="76112" marR="76112" marT="38056" marB="38056"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  <a:endParaRPr lang="en-US" sz="1500" dirty="0"/>
                    </a:p>
                  </a:txBody>
                  <a:tcPr marL="76112" marR="76112" marT="38056" marB="38056"/>
                </a:tc>
                <a:extLst>
                  <a:ext uri="{0D108BD9-81ED-4DB2-BD59-A6C34878D82A}">
                    <a16:rowId xmlns:a16="http://schemas.microsoft.com/office/drawing/2014/main" val="138203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11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6C20-F7AF-1A8F-1AEE-42BCBC07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Snell’s law of refraction</a:t>
            </a:r>
          </a:p>
        </p:txBody>
      </p:sp>
      <p:sp>
        <p:nvSpPr>
          <p:cNvPr id="615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B3C9-906F-1EB0-8F1B-D1A57F176C1C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- Snell's law describes the relationship between the </a:t>
            </a:r>
            <a:r>
              <a:rPr lang="en-US" sz="2200" b="1"/>
              <a:t>angles and velocities</a:t>
            </a:r>
            <a:r>
              <a:rPr lang="en-US" sz="2200"/>
              <a:t> of waves.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- It states that the </a:t>
            </a:r>
            <a:r>
              <a:rPr lang="en-US" sz="2200" b="1"/>
              <a:t>ratio of the angle of incidence </a:t>
            </a:r>
            <a:r>
              <a:rPr lang="en-US" sz="2200"/>
              <a:t>to the </a:t>
            </a:r>
            <a:r>
              <a:rPr lang="en-US" sz="2200" b="1"/>
              <a:t>angle of refraction</a:t>
            </a:r>
            <a:r>
              <a:rPr lang="en-US" sz="2200"/>
              <a:t> of a wave as it travels through a boundary </a:t>
            </a:r>
            <a:r>
              <a:rPr lang="en-US" sz="2200" b="1"/>
              <a:t>between two media</a:t>
            </a:r>
            <a:r>
              <a:rPr lang="en-US" sz="2200"/>
              <a:t> is a constant termed the refractive index.</a:t>
            </a:r>
          </a:p>
        </p:txBody>
      </p:sp>
      <p:pic>
        <p:nvPicPr>
          <p:cNvPr id="6152" name="Picture 8" descr="undefined">
            <a:extLst>
              <a:ext uri="{FF2B5EF4-FFF2-40B4-BE49-F238E27FC236}">
                <a16:creationId xmlns:a16="http://schemas.microsoft.com/office/drawing/2014/main" id="{5C5D9DDC-B186-4E9E-D42C-258E0AAF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4844" y="329183"/>
            <a:ext cx="1912207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754D49-7BEC-861E-E7F8-750C0E5D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86074"/>
            <a:ext cx="3995928" cy="1362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4C2C6-AAB2-EFAE-26BB-12B0C5E29980}"/>
              </a:ext>
            </a:extLst>
          </p:cNvPr>
          <p:cNvSpPr txBox="1"/>
          <p:nvPr/>
        </p:nvSpPr>
        <p:spPr>
          <a:xfrm>
            <a:off x="9345490" y="6437005"/>
            <a:ext cx="251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en.wikipedia.org/wiki/Snell%27s_law</a:t>
            </a:r>
          </a:p>
        </p:txBody>
      </p:sp>
    </p:spTree>
    <p:extLst>
      <p:ext uri="{BB962C8B-B14F-4D97-AF65-F5344CB8AC3E}">
        <p14:creationId xmlns:p14="http://schemas.microsoft.com/office/powerpoint/2010/main" val="287312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4EE6-9EAC-03D5-4343-B2F9850A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Refraction of light at the interface between two media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0C58C526-A402-E9FA-52CC-F59537B6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636573"/>
            <a:ext cx="11548872" cy="35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0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74BAD-9E71-7C07-95A8-B4CB4DDB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Refractometer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757CC-879D-86F4-B6E6-142A9F440E7E}"/>
              </a:ext>
            </a:extLst>
          </p:cNvPr>
          <p:cNvSpPr txBox="1"/>
          <p:nvPr/>
        </p:nvSpPr>
        <p:spPr>
          <a:xfrm>
            <a:off x="630936" y="2660904"/>
            <a:ext cx="509143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When measuring refractive index: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3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300" dirty="0"/>
              <a:t>A light-emitting diode or LED serves as the light source and emits a light beam. The LED beam that is emitted then passes through: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300" dirty="0"/>
              <a:t>The polarization filter,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The interference filter, and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The focal lens. After filtering, the LED beam then reaches: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The sample held by the sapphire prism. 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Light is reflected and deflected via a lens in the sapphire    prism to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The optical CCD sensor, which measures the critical angle.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Additionally, a modern digital refractometer controls the temperature at the prism/sample boundary automatically, further enhancing measurement accuracy.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8194" name="Picture 2" descr="Refractometer Principle Based on Snell's Law">
            <a:extLst>
              <a:ext uri="{FF2B5EF4-FFF2-40B4-BE49-F238E27FC236}">
                <a16:creationId xmlns:a16="http://schemas.microsoft.com/office/drawing/2014/main" id="{3751CEDD-8A38-5E54-8065-C36CA4A7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021799"/>
            <a:ext cx="5458968" cy="28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36D5F-8F11-FD4D-416B-A433ECA47B21}"/>
              </a:ext>
            </a:extLst>
          </p:cNvPr>
          <p:cNvSpPr txBox="1"/>
          <p:nvPr/>
        </p:nvSpPr>
        <p:spPr>
          <a:xfrm>
            <a:off x="2951623" y="6471273"/>
            <a:ext cx="9335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www.mt.com/th/th/home/applications/Application_Browse_Laboratory_Analytics/Refractive_index/definition_and_measurement/snells-law.html</a:t>
            </a:r>
          </a:p>
        </p:txBody>
      </p:sp>
    </p:spTree>
    <p:extLst>
      <p:ext uri="{BB962C8B-B14F-4D97-AF65-F5344CB8AC3E}">
        <p14:creationId xmlns:p14="http://schemas.microsoft.com/office/powerpoint/2010/main" val="32979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323E-F357-6C23-7867-D731BF61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029E5-3EA0-1780-3A3F-6F71412B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492"/>
            <a:ext cx="10108603" cy="30022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0C3C7-ECA5-8FDD-9842-6424D0423544}"/>
              </a:ext>
            </a:extLst>
          </p:cNvPr>
          <p:cNvCxnSpPr/>
          <p:nvPr/>
        </p:nvCxnSpPr>
        <p:spPr>
          <a:xfrm flipH="1">
            <a:off x="6469626" y="1690688"/>
            <a:ext cx="2182761" cy="1583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0B15AF-DC29-21E5-C58F-67CD5AE3FA42}"/>
              </a:ext>
            </a:extLst>
          </p:cNvPr>
          <p:cNvSpPr txBox="1"/>
          <p:nvPr/>
        </p:nvSpPr>
        <p:spPr>
          <a:xfrm>
            <a:off x="8351925" y="1321356"/>
            <a:ext cx="201369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Calculate refraction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1CA5A-FE3F-7918-CA77-8392FB63401E}"/>
              </a:ext>
            </a:extLst>
          </p:cNvPr>
          <p:cNvCxnSpPr>
            <a:cxnSpLocks/>
          </p:cNvCxnSpPr>
          <p:nvPr/>
        </p:nvCxnSpPr>
        <p:spPr>
          <a:xfrm>
            <a:off x="2562533" y="2025445"/>
            <a:ext cx="1473609" cy="1617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B431FA-F799-7BB5-F20A-C7D10CB0DA7D}"/>
              </a:ext>
            </a:extLst>
          </p:cNvPr>
          <p:cNvSpPr txBox="1"/>
          <p:nvPr/>
        </p:nvSpPr>
        <p:spPr>
          <a:xfrm>
            <a:off x="1582994" y="1690688"/>
            <a:ext cx="145238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Fresnel effect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076570-1824-2D5F-56B4-B8DB8A4252DA}"/>
              </a:ext>
            </a:extLst>
          </p:cNvPr>
          <p:cNvCxnSpPr>
            <a:cxnSpLocks/>
          </p:cNvCxnSpPr>
          <p:nvPr/>
        </p:nvCxnSpPr>
        <p:spPr>
          <a:xfrm flipV="1">
            <a:off x="1002890" y="5167312"/>
            <a:ext cx="645430" cy="751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4A4A8F-04A8-3998-5F54-04A1537E2AE9}"/>
              </a:ext>
            </a:extLst>
          </p:cNvPr>
          <p:cNvSpPr txBox="1"/>
          <p:nvPr/>
        </p:nvSpPr>
        <p:spPr>
          <a:xfrm>
            <a:off x="606484" y="6004551"/>
            <a:ext cx="53857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refracted ray occurs, calculate the refracted direction.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7195E4-2392-59B8-7D4A-53D62CD0783F}"/>
              </a:ext>
            </a:extLst>
          </p:cNvPr>
          <p:cNvCxnSpPr>
            <a:cxnSpLocks/>
          </p:cNvCxnSpPr>
          <p:nvPr/>
        </p:nvCxnSpPr>
        <p:spPr>
          <a:xfrm flipH="1" flipV="1">
            <a:off x="4801120" y="4065869"/>
            <a:ext cx="3733280" cy="1603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7276E0-E1DE-87DF-6192-CF43DE3F0833}"/>
              </a:ext>
            </a:extLst>
          </p:cNvPr>
          <p:cNvSpPr txBox="1"/>
          <p:nvPr/>
        </p:nvSpPr>
        <p:spPr>
          <a:xfrm>
            <a:off x="7256866" y="5669794"/>
            <a:ext cx="493513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Generate only reflected ray when it cannot refract,</a:t>
            </a:r>
          </a:p>
          <a:p>
            <a:r>
              <a:rPr lang="en-US" dirty="0"/>
              <a:t> or the Fresnel coefficient meets a condition.</a:t>
            </a:r>
          </a:p>
        </p:txBody>
      </p:sp>
    </p:spTree>
    <p:extLst>
      <p:ext uri="{BB962C8B-B14F-4D97-AF65-F5344CB8AC3E}">
        <p14:creationId xmlns:p14="http://schemas.microsoft.com/office/powerpoint/2010/main" val="295646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ABC2A-603F-ADBA-B898-FB6995DE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Refraction and reflection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C863B1-6EF7-96A0-AB00-5E12E352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8083" y="1675227"/>
            <a:ext cx="663583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4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dirty="0">
                <a:cs typeface="Calibri Light"/>
              </a:rPr>
              <a:t>Codes and class assignment !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RT-python-week06</a:t>
            </a:r>
          </a:p>
          <a:p>
            <a:pPr lvl="1">
              <a:spcBef>
                <a:spcPts val="1000"/>
              </a:spcBef>
            </a:pPr>
            <a:r>
              <a:rPr lang="en-US" sz="2200" dirty="0">
                <a:cs typeface="Calibri"/>
              </a:rPr>
              <a:t>github.com/</a:t>
            </a:r>
            <a:r>
              <a:rPr lang="en-US" sz="2200" dirty="0" err="1">
                <a:cs typeface="Calibri"/>
              </a:rPr>
              <a:t>boonta</a:t>
            </a:r>
            <a:r>
              <a:rPr lang="en-US" sz="2200" dirty="0">
                <a:cs typeface="Calibri"/>
              </a:rPr>
              <a:t>/RT-python-week06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5E1D2-3363-4C88-7E8F-564DE2A9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Geometric optics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C08A-0F35-A23F-98B3-AFB71665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pPr lvl="1"/>
            <a:r>
              <a:rPr lang="en-US" sz="2000" dirty="0"/>
              <a:t>A model of optics describing how light propagates in terms of rays.</a:t>
            </a:r>
          </a:p>
          <a:p>
            <a:r>
              <a:rPr lang="en-US" sz="2000" dirty="0"/>
              <a:t>We can utilize this model to create several material appearances.</a:t>
            </a:r>
          </a:p>
          <a:p>
            <a:r>
              <a:rPr lang="en-US" sz="2000" dirty="0"/>
              <a:t>Physical properties</a:t>
            </a:r>
          </a:p>
          <a:p>
            <a:pPr lvl="1"/>
            <a:r>
              <a:rPr lang="en-US" sz="2000" dirty="0"/>
              <a:t>Reflection</a:t>
            </a:r>
          </a:p>
          <a:p>
            <a:pPr lvl="1"/>
            <a:r>
              <a:rPr lang="en-US" sz="2000" dirty="0"/>
              <a:t>Refraction</a:t>
            </a:r>
          </a:p>
          <a:p>
            <a:pPr lvl="1"/>
            <a:endParaRPr lang="en-US" sz="2000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6060449-BB4C-E1D7-7E1B-F6F3ADFE8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71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6D22B-01E1-666A-B48A-AAD215A4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ay (optics) - Wikipedia">
            <a:extLst>
              <a:ext uri="{FF2B5EF4-FFF2-40B4-BE49-F238E27FC236}">
                <a16:creationId xmlns:a16="http://schemas.microsoft.com/office/drawing/2014/main" id="{A2C12BC7-3CD0-B665-6123-704DADA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643920"/>
            <a:ext cx="5536001" cy="35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E14DA-01AD-0DD5-E559-3FC1C1AC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What is reflection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5B81A-E973-C627-2E7C-C0B021AF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4250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\begin{figure}&#10;\epsfysize =2.5in&#10;\centerline{\epsffile{mirror.eps}}&#10;\end{figure}">
            <a:extLst>
              <a:ext uri="{FF2B5EF4-FFF2-40B4-BE49-F238E27FC236}">
                <a16:creationId xmlns:a16="http://schemas.microsoft.com/office/drawing/2014/main" id="{C3F16A7B-2186-9953-549E-E06AD210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87" y="4968902"/>
            <a:ext cx="3106994" cy="17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4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olar panel&#10;&#10;Description automatically generated">
            <a:extLst>
              <a:ext uri="{FF2B5EF4-FFF2-40B4-BE49-F238E27FC236}">
                <a16:creationId xmlns:a16="http://schemas.microsoft.com/office/drawing/2014/main" id="{04588F83-C994-C273-32E3-A7C412CA0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AF08-33A3-0E27-199F-0B9E8551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Reflections of light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24316-B316-1FF2-53E1-7430C1D65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473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5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AB58B-2A5D-0DD2-5FD4-0F75D1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Perfect reflection</a:t>
            </a:r>
          </a:p>
        </p:txBody>
      </p:sp>
      <p:sp>
        <p:nvSpPr>
          <p:cNvPr id="20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C1CD2-3789-7851-3D49-A4CA794065F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Examples ?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6F563187-5809-CEF9-8F52-9EFE27AF7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r="94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4A199-177F-A98F-E48B-87B446DB49A4}"/>
              </a:ext>
            </a:extLst>
          </p:cNvPr>
          <p:cNvSpPr txBox="1"/>
          <p:nvPr/>
        </p:nvSpPr>
        <p:spPr>
          <a:xfrm>
            <a:off x="7502013" y="6545306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en.wikipedia.org/wiki/Reflection_(physics)</a:t>
            </a:r>
          </a:p>
        </p:txBody>
      </p:sp>
    </p:spTree>
    <p:extLst>
      <p:ext uri="{BB962C8B-B14F-4D97-AF65-F5344CB8AC3E}">
        <p14:creationId xmlns:p14="http://schemas.microsoft.com/office/powerpoint/2010/main" val="23478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0009B-2E05-A734-D16D-800433AE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Perfect reflection direction</a:t>
            </a:r>
          </a:p>
        </p:txBody>
      </p:sp>
      <p:pic>
        <p:nvPicPr>
          <p:cNvPr id="1026" name="Picture 2" descr="A representation of the reflection phenomenon with all the vectors involved">
            <a:extLst>
              <a:ext uri="{FF2B5EF4-FFF2-40B4-BE49-F238E27FC236}">
                <a16:creationId xmlns:a16="http://schemas.microsoft.com/office/drawing/2014/main" id="{3758C8AE-6FC2-C7EA-4DAA-1B9E4F2E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29577"/>
            <a:ext cx="10905066" cy="42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37C20-27C0-0512-5E3A-9B12C4F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0" y="2546363"/>
            <a:ext cx="3489692" cy="74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78A64-D553-2B2E-A937-CD4CDF89BEE4}"/>
              </a:ext>
            </a:extLst>
          </p:cNvPr>
          <p:cNvSpPr txBox="1"/>
          <p:nvPr/>
        </p:nvSpPr>
        <p:spPr>
          <a:xfrm>
            <a:off x="7318642" y="6566048"/>
            <a:ext cx="487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www.fabrizioduroni.it/2017/08/25/how-to-calculate-reflection-vector/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80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34AA3-04DD-94F4-B79B-EBCB5F3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419600"/>
            <a:ext cx="10908792" cy="1203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Perfect reflection ?</a:t>
            </a:r>
          </a:p>
        </p:txBody>
      </p:sp>
      <p:pic>
        <p:nvPicPr>
          <p:cNvPr id="3074" name="Picture 2" descr="The Perfect Example">
            <a:extLst>
              <a:ext uri="{FF2B5EF4-FFF2-40B4-BE49-F238E27FC236}">
                <a16:creationId xmlns:a16="http://schemas.microsoft.com/office/drawing/2014/main" id="{FABB229B-6347-484F-82D8-F8AD14A65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9"/>
          <a:stretch/>
        </p:blipFill>
        <p:spPr bwMode="auto"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nt's Show Seminars: Mastering Daylight: Achieving Perfect Exposure with  ND and CPL Filters – sponsored by NiSi Optics USA">
            <a:extLst>
              <a:ext uri="{FF2B5EF4-FFF2-40B4-BE49-F238E27FC236}">
                <a16:creationId xmlns:a16="http://schemas.microsoft.com/office/drawing/2014/main" id="{8AFE065E-D500-98D6-0E08-A51113A3B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-3" b="4866"/>
          <a:stretch/>
        </p:blipFill>
        <p:spPr bwMode="auto"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99CC2-C686-1D34-F5B5-95ABE465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dielectric material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E5D21-2742-36E7-D29E-8D373259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15555"/>
            <a:ext cx="6780700" cy="5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D7BB1-A963-6059-D06A-D5EE506B7D93}"/>
              </a:ext>
            </a:extLst>
          </p:cNvPr>
          <p:cNvSpPr txBox="1"/>
          <p:nvPr/>
        </p:nvSpPr>
        <p:spPr>
          <a:xfrm>
            <a:off x="7787149" y="6581001"/>
            <a:ext cx="398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viclw17.github.io/2018/08/05/raytracing-dielectric-materials</a:t>
            </a:r>
          </a:p>
        </p:txBody>
      </p:sp>
    </p:spTree>
    <p:extLst>
      <p:ext uri="{BB962C8B-B14F-4D97-AF65-F5344CB8AC3E}">
        <p14:creationId xmlns:p14="http://schemas.microsoft.com/office/powerpoint/2010/main" val="265294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570</Words>
  <Application>Microsoft Office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 Math</vt:lpstr>
      <vt:lpstr>Office Theme</vt:lpstr>
      <vt:lpstr>Ray Tracing  in  Entertainment Industry</vt:lpstr>
      <vt:lpstr>Geometric optics</vt:lpstr>
      <vt:lpstr>Revisit</vt:lpstr>
      <vt:lpstr>What is reflection ?</vt:lpstr>
      <vt:lpstr>Reflections of light</vt:lpstr>
      <vt:lpstr>Perfect reflection</vt:lpstr>
      <vt:lpstr>Perfect reflection direction</vt:lpstr>
      <vt:lpstr>Perfect reflection ?</vt:lpstr>
      <vt:lpstr>A dielectric material</vt:lpstr>
      <vt:lpstr>Examples of dielectric materials</vt:lpstr>
      <vt:lpstr>Snell’s law of refraction</vt:lpstr>
      <vt:lpstr>Refraction of light at the interface between two media</vt:lpstr>
      <vt:lpstr>Refractometer</vt:lpstr>
      <vt:lpstr>Refraction direction</vt:lpstr>
      <vt:lpstr>Refraction and reflection</vt:lpstr>
      <vt:lpstr>Codes and class assignment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 for  Entertainment Industry</dc:title>
  <dc:creator>Tanaboon Tongbuasirilai</dc:creator>
  <cp:lastModifiedBy>tanaboon tongbuasirilai</cp:lastModifiedBy>
  <cp:revision>26</cp:revision>
  <dcterms:created xsi:type="dcterms:W3CDTF">2023-11-11T05:02:12Z</dcterms:created>
  <dcterms:modified xsi:type="dcterms:W3CDTF">2024-08-01T11:02:21Z</dcterms:modified>
</cp:coreProperties>
</file>