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6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74" r:id="rId12"/>
    <p:sldId id="278" r:id="rId13"/>
    <p:sldId id="275" r:id="rId14"/>
    <p:sldId id="285" r:id="rId15"/>
    <p:sldId id="286" r:id="rId16"/>
    <p:sldId id="288" r:id="rId17"/>
    <p:sldId id="289" r:id="rId18"/>
    <p:sldId id="290" r:id="rId19"/>
    <p:sldId id="291" r:id="rId20"/>
    <p:sldId id="287" r:id="rId21"/>
    <p:sldId id="292" r:id="rId22"/>
    <p:sldId id="293" r:id="rId23"/>
    <p:sldId id="294" r:id="rId24"/>
    <p:sldId id="29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B65EB-63A9-4863-AE92-AAC7A3099AE6}" v="1" dt="2024-07-19T01:37:56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aboon tongbuasirilai" userId="3a6fbbe2-a5cd-4f36-96f1-1e3cf3325333" providerId="ADAL" clId="{337B65EB-63A9-4863-AE92-AAC7A3099AE6}"/>
    <pc:docChg chg="custSel modSld">
      <pc:chgData name="tanaboon tongbuasirilai" userId="3a6fbbe2-a5cd-4f36-96f1-1e3cf3325333" providerId="ADAL" clId="{337B65EB-63A9-4863-AE92-AAC7A3099AE6}" dt="2024-07-19T01:38:54.816" v="34" actId="1582"/>
      <pc:docMkLst>
        <pc:docMk/>
      </pc:docMkLst>
      <pc:sldChg chg="addSp modSp mod">
        <pc:chgData name="tanaboon tongbuasirilai" userId="3a6fbbe2-a5cd-4f36-96f1-1e3cf3325333" providerId="ADAL" clId="{337B65EB-63A9-4863-AE92-AAC7A3099AE6}" dt="2024-07-19T01:38:54.816" v="34" actId="1582"/>
        <pc:sldMkLst>
          <pc:docMk/>
          <pc:sldMk cId="1557561205" sldId="294"/>
        </pc:sldMkLst>
        <pc:spChg chg="add mod">
          <ac:chgData name="tanaboon tongbuasirilai" userId="3a6fbbe2-a5cd-4f36-96f1-1e3cf3325333" providerId="ADAL" clId="{337B65EB-63A9-4863-AE92-AAC7A3099AE6}" dt="2024-07-19T01:38:23.392" v="30" actId="13822"/>
          <ac:spMkLst>
            <pc:docMk/>
            <pc:sldMk cId="1557561205" sldId="294"/>
            <ac:spMk id="3" creationId="{9E7B99D9-41CC-528F-501E-EC0FCB00A179}"/>
          </ac:spMkLst>
        </pc:spChg>
        <pc:cxnChg chg="add mod">
          <ac:chgData name="tanaboon tongbuasirilai" userId="3a6fbbe2-a5cd-4f36-96f1-1e3cf3325333" providerId="ADAL" clId="{337B65EB-63A9-4863-AE92-AAC7A3099AE6}" dt="2024-07-19T01:38:54.816" v="34" actId="1582"/>
          <ac:cxnSpMkLst>
            <pc:docMk/>
            <pc:sldMk cId="1557561205" sldId="294"/>
            <ac:cxnSpMk id="6" creationId="{9FEC2DD8-A0AE-A613-F074-A65A5C9C4E15}"/>
          </ac:cxnSpMkLst>
        </pc:cxnChg>
        <pc:cxnChg chg="add mod">
          <ac:chgData name="tanaboon tongbuasirilai" userId="3a6fbbe2-a5cd-4f36-96f1-1e3cf3325333" providerId="ADAL" clId="{337B65EB-63A9-4863-AE92-AAC7A3099AE6}" dt="2024-07-19T01:38:54.816" v="34" actId="1582"/>
          <ac:cxnSpMkLst>
            <pc:docMk/>
            <pc:sldMk cId="1557561205" sldId="294"/>
            <ac:cxnSpMk id="8" creationId="{520E050F-06F9-1B93-F62D-D4A06DB898DB}"/>
          </ac:cxnSpMkLst>
        </pc:cxnChg>
      </pc:sldChg>
    </pc:docChg>
  </pc:docChgLst>
  <pc:docChgLst>
    <pc:chgData name="Tanaboon Tongbuasirilai" userId="840088f4b3ab759b" providerId="Windows Live" clId="Web-{01711B0F-09BC-4DAF-AAE7-A24890F1FFF8}"/>
    <pc:docChg chg="modSld">
      <pc:chgData name="Tanaboon Tongbuasirilai" userId="840088f4b3ab759b" providerId="Windows Live" clId="Web-{01711B0F-09BC-4DAF-AAE7-A24890F1FFF8}" dt="2023-10-25T12:43:03.938" v="4" actId="20577"/>
      <pc:docMkLst>
        <pc:docMk/>
      </pc:docMkLst>
      <pc:sldChg chg="modSp">
        <pc:chgData name="Tanaboon Tongbuasirilai" userId="840088f4b3ab759b" providerId="Windows Live" clId="Web-{01711B0F-09BC-4DAF-AAE7-A24890F1FFF8}" dt="2023-10-25T12:42:38.249" v="1" actId="20577"/>
        <pc:sldMkLst>
          <pc:docMk/>
          <pc:sldMk cId="4254709518" sldId="257"/>
        </pc:sldMkLst>
        <pc:spChg chg="mod">
          <ac:chgData name="Tanaboon Tongbuasirilai" userId="840088f4b3ab759b" providerId="Windows Live" clId="Web-{01711B0F-09BC-4DAF-AAE7-A24890F1FFF8}" dt="2023-10-25T12:42:38.249" v="1" actId="20577"/>
          <ac:spMkLst>
            <pc:docMk/>
            <pc:sldMk cId="4254709518" sldId="257"/>
            <ac:spMk id="3" creationId="{1959985E-88FC-5547-3DDE-164184CD5EA1}"/>
          </ac:spMkLst>
        </pc:spChg>
      </pc:sldChg>
      <pc:sldChg chg="modSp">
        <pc:chgData name="Tanaboon Tongbuasirilai" userId="840088f4b3ab759b" providerId="Windows Live" clId="Web-{01711B0F-09BC-4DAF-AAE7-A24890F1FFF8}" dt="2023-10-25T12:43:03.938" v="4" actId="20577"/>
        <pc:sldMkLst>
          <pc:docMk/>
          <pc:sldMk cId="1815904601" sldId="258"/>
        </pc:sldMkLst>
        <pc:spChg chg="mod">
          <ac:chgData name="Tanaboon Tongbuasirilai" userId="840088f4b3ab759b" providerId="Windows Live" clId="Web-{01711B0F-09BC-4DAF-AAE7-A24890F1FFF8}" dt="2023-10-25T12:43:03.938" v="4" actId="20577"/>
          <ac:spMkLst>
            <pc:docMk/>
            <pc:sldMk cId="1815904601" sldId="258"/>
            <ac:spMk id="2" creationId="{6AAB2D6D-4963-0866-A501-75990B04FF54}"/>
          </ac:spMkLst>
        </pc:spChg>
      </pc:sldChg>
    </pc:docChg>
  </pc:docChgLst>
  <pc:docChgLst>
    <pc:chgData name="Tanaboon Tongbuasirilai" userId="840088f4b3ab759b" providerId="Windows Live" clId="Web-{1E20DB3B-26E5-4F95-9BC8-E0CDA7BB0B72}"/>
    <pc:docChg chg="addSld delSld modSld">
      <pc:chgData name="Tanaboon Tongbuasirilai" userId="840088f4b3ab759b" providerId="Windows Live" clId="Web-{1E20DB3B-26E5-4F95-9BC8-E0CDA7BB0B72}" dt="2023-10-25T12:08:35.377" v="1649" actId="1076"/>
      <pc:docMkLst>
        <pc:docMk/>
      </pc:docMkLst>
      <pc:sldChg chg="delSp del">
        <pc:chgData name="Tanaboon Tongbuasirilai" userId="840088f4b3ab759b" providerId="Windows Live" clId="Web-{1E20DB3B-26E5-4F95-9BC8-E0CDA7BB0B72}" dt="2023-10-20T05:19:18.140" v="3"/>
        <pc:sldMkLst>
          <pc:docMk/>
          <pc:sldMk cId="109857222" sldId="256"/>
        </pc:sldMkLst>
        <pc:spChg chg="del">
          <ac:chgData name="Tanaboon Tongbuasirilai" userId="840088f4b3ab759b" providerId="Windows Live" clId="Web-{1E20DB3B-26E5-4F95-9BC8-E0CDA7BB0B72}" dt="2023-10-20T05:18:55.123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Tanaboon Tongbuasirilai" userId="840088f4b3ab759b" providerId="Windows Live" clId="Web-{1E20DB3B-26E5-4F95-9BC8-E0CDA7BB0B72}" dt="2023-10-20T05:18:56.404" v="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Tanaboon Tongbuasirilai" userId="840088f4b3ab759b" providerId="Windows Live" clId="Web-{1E20DB3B-26E5-4F95-9BC8-E0CDA7BB0B72}" dt="2023-10-20T05:20:04.344" v="13" actId="20577"/>
        <pc:sldMkLst>
          <pc:docMk/>
          <pc:sldMk cId="4254709518" sldId="257"/>
        </pc:sldMkLst>
        <pc:spChg chg="mod ord">
          <ac:chgData name="Tanaboon Tongbuasirilai" userId="840088f4b3ab759b" providerId="Windows Live" clId="Web-{1E20DB3B-26E5-4F95-9BC8-E0CDA7BB0B72}" dt="2023-10-20T05:19:55.219" v="11" actId="14100"/>
          <ac:spMkLst>
            <pc:docMk/>
            <pc:sldMk cId="4254709518" sldId="257"/>
            <ac:spMk id="2" creationId="{0486017B-ECD3-76EC-9C08-45AFE04F4E2C}"/>
          </ac:spMkLst>
        </pc:spChg>
        <pc:spChg chg="mod ord">
          <ac:chgData name="Tanaboon Tongbuasirilai" userId="840088f4b3ab759b" providerId="Windows Live" clId="Web-{1E20DB3B-26E5-4F95-9BC8-E0CDA7BB0B72}" dt="2023-10-20T05:20:04.344" v="13" actId="20577"/>
          <ac:spMkLst>
            <pc:docMk/>
            <pc:sldMk cId="4254709518" sldId="257"/>
            <ac:spMk id="3" creationId="{1959985E-88FC-5547-3DDE-164184CD5EA1}"/>
          </ac:spMkLst>
        </pc:spChg>
      </pc:sldChg>
      <pc:sldChg chg="modSp new">
        <pc:chgData name="Tanaboon Tongbuasirilai" userId="840088f4b3ab759b" providerId="Windows Live" clId="Web-{1E20DB3B-26E5-4F95-9BC8-E0CDA7BB0B72}" dt="2023-10-20T07:15:30.998" v="48" actId="20577"/>
        <pc:sldMkLst>
          <pc:docMk/>
          <pc:sldMk cId="1815904601" sldId="258"/>
        </pc:sldMkLst>
        <pc:spChg chg="mod">
          <ac:chgData name="Tanaboon Tongbuasirilai" userId="840088f4b3ab759b" providerId="Windows Live" clId="Web-{1E20DB3B-26E5-4F95-9BC8-E0CDA7BB0B72}" dt="2023-10-20T07:14:42.606" v="28" actId="20577"/>
          <ac:spMkLst>
            <pc:docMk/>
            <pc:sldMk cId="1815904601" sldId="258"/>
            <ac:spMk id="2" creationId="{6AAB2D6D-4963-0866-A501-75990B04FF54}"/>
          </ac:spMkLst>
        </pc:spChg>
        <pc:spChg chg="mod">
          <ac:chgData name="Tanaboon Tongbuasirilai" userId="840088f4b3ab759b" providerId="Windows Live" clId="Web-{1E20DB3B-26E5-4F95-9BC8-E0CDA7BB0B72}" dt="2023-10-20T07:15:30.998" v="48" actId="20577"/>
          <ac:spMkLst>
            <pc:docMk/>
            <pc:sldMk cId="1815904601" sldId="258"/>
            <ac:spMk id="3" creationId="{46C8CAC1-61E7-5D45-5044-03E3CB859DF9}"/>
          </ac:spMkLst>
        </pc:spChg>
      </pc:sldChg>
      <pc:sldChg chg="addSp delSp modSp new mod setBg">
        <pc:chgData name="Tanaboon Tongbuasirilai" userId="840088f4b3ab759b" providerId="Windows Live" clId="Web-{1E20DB3B-26E5-4F95-9BC8-E0CDA7BB0B72}" dt="2023-10-20T09:20:56.194" v="96" actId="1076"/>
        <pc:sldMkLst>
          <pc:docMk/>
          <pc:sldMk cId="105436425" sldId="259"/>
        </pc:sldMkLst>
        <pc:spChg chg="del">
          <ac:chgData name="Tanaboon Tongbuasirilai" userId="840088f4b3ab759b" providerId="Windows Live" clId="Web-{1E20DB3B-26E5-4F95-9BC8-E0CDA7BB0B72}" dt="2023-10-20T07:28:47.584" v="52"/>
          <ac:spMkLst>
            <pc:docMk/>
            <pc:sldMk cId="105436425" sldId="259"/>
            <ac:spMk id="2" creationId="{1B2779C8-AC6B-D6F9-63A1-2C362B81877F}"/>
          </ac:spMkLst>
        </pc:spChg>
        <pc:spChg chg="del">
          <ac:chgData name="Tanaboon Tongbuasirilai" userId="840088f4b3ab759b" providerId="Windows Live" clId="Web-{1E20DB3B-26E5-4F95-9BC8-E0CDA7BB0B72}" dt="2023-10-20T07:29:33.039" v="55"/>
          <ac:spMkLst>
            <pc:docMk/>
            <pc:sldMk cId="105436425" sldId="259"/>
            <ac:spMk id="3" creationId="{21002FCE-814F-C054-4C94-401745FA4E48}"/>
          </ac:spMkLst>
        </pc:spChg>
        <pc:spChg chg="add del">
          <ac:chgData name="Tanaboon Tongbuasirilai" userId="840088f4b3ab759b" providerId="Windows Live" clId="Web-{1E20DB3B-26E5-4F95-9BC8-E0CDA7BB0B72}" dt="2023-10-20T07:28:38.506" v="51"/>
          <ac:spMkLst>
            <pc:docMk/>
            <pc:sldMk cId="105436425" sldId="259"/>
            <ac:spMk id="4" creationId="{12AEBC53-891B-F532-D978-897C36B0D87A}"/>
          </ac:spMkLst>
        </pc:spChg>
        <pc:spChg chg="add mod">
          <ac:chgData name="Tanaboon Tongbuasirilai" userId="840088f4b3ab759b" providerId="Windows Live" clId="Web-{1E20DB3B-26E5-4F95-9BC8-E0CDA7BB0B72}" dt="2023-10-20T07:38:52.290" v="92"/>
          <ac:spMkLst>
            <pc:docMk/>
            <pc:sldMk cId="105436425" sldId="259"/>
            <ac:spMk id="5" creationId="{12AEBC53-891B-F532-D978-897C36B0D87A}"/>
          </ac:spMkLst>
        </pc:spChg>
        <pc:spChg chg="add mod">
          <ac:chgData name="Tanaboon Tongbuasirilai" userId="840088f4b3ab759b" providerId="Windows Live" clId="Web-{1E20DB3B-26E5-4F95-9BC8-E0CDA7BB0B72}" dt="2023-10-20T07:38:52.290" v="92"/>
          <ac:spMkLst>
            <pc:docMk/>
            <pc:sldMk cId="105436425" sldId="259"/>
            <ac:spMk id="6" creationId="{56E1C82A-3943-357E-B2E6-19DA587954A7}"/>
          </ac:spMkLst>
        </pc:spChg>
        <pc:spChg chg="add del">
          <ac:chgData name="Tanaboon Tongbuasirilai" userId="840088f4b3ab759b" providerId="Windows Live" clId="Web-{1E20DB3B-26E5-4F95-9BC8-E0CDA7BB0B72}" dt="2023-10-20T07:34:09.282" v="78"/>
          <ac:spMkLst>
            <pc:docMk/>
            <pc:sldMk cId="105436425" sldId="259"/>
            <ac:spMk id="7" creationId="{56E1C82A-3943-357E-B2E6-19DA587954A7}"/>
          </ac:spMkLst>
        </pc:spChg>
        <pc:spChg chg="add del">
          <ac:chgData name="Tanaboon Tongbuasirilai" userId="840088f4b3ab759b" providerId="Windows Live" clId="Web-{1E20DB3B-26E5-4F95-9BC8-E0CDA7BB0B72}" dt="2023-10-20T07:34:30.392" v="80"/>
          <ac:spMkLst>
            <pc:docMk/>
            <pc:sldMk cId="105436425" sldId="259"/>
            <ac:spMk id="8" creationId="{56E1C82A-3943-357E-B2E6-19DA587954A7}"/>
          </ac:spMkLst>
        </pc:spChg>
        <pc:grpChg chg="add del">
          <ac:chgData name="Tanaboon Tongbuasirilai" userId="840088f4b3ab759b" providerId="Windows Live" clId="Web-{1E20DB3B-26E5-4F95-9BC8-E0CDA7BB0B72}" dt="2023-10-20T07:38:52.290" v="92"/>
          <ac:grpSpMkLst>
            <pc:docMk/>
            <pc:sldMk cId="105436425" sldId="259"/>
            <ac:grpSpMk id="14" creationId="{3AFCAD34-1AFC-BC1A-F6B2-C34C63912EAB}"/>
          </ac:grpSpMkLst>
        </pc:grpChg>
        <pc:picChg chg="add mod">
          <ac:chgData name="Tanaboon Tongbuasirilai" userId="840088f4b3ab759b" providerId="Windows Live" clId="Web-{1E20DB3B-26E5-4F95-9BC8-E0CDA7BB0B72}" dt="2023-10-20T09:20:56.194" v="96" actId="1076"/>
          <ac:picMkLst>
            <pc:docMk/>
            <pc:sldMk cId="105436425" sldId="259"/>
            <ac:picMk id="9" creationId="{91BF118D-3865-F0D2-86E6-99FAC45020EF}"/>
          </ac:picMkLst>
        </pc:picChg>
      </pc:sldChg>
      <pc:sldChg chg="addSp delSp modSp new mod setBg">
        <pc:chgData name="Tanaboon Tongbuasirilai" userId="840088f4b3ab759b" providerId="Windows Live" clId="Web-{1E20DB3B-26E5-4F95-9BC8-E0CDA7BB0B72}" dt="2023-10-20T09:39:27.866" v="281" actId="20577"/>
        <pc:sldMkLst>
          <pc:docMk/>
          <pc:sldMk cId="1013312991" sldId="260"/>
        </pc:sldMkLst>
        <pc:spChg chg="mod">
          <ac:chgData name="Tanaboon Tongbuasirilai" userId="840088f4b3ab759b" providerId="Windows Live" clId="Web-{1E20DB3B-26E5-4F95-9BC8-E0CDA7BB0B72}" dt="2023-10-20T09:37:00.705" v="263"/>
          <ac:spMkLst>
            <pc:docMk/>
            <pc:sldMk cId="1013312991" sldId="260"/>
            <ac:spMk id="2" creationId="{F28379DB-CD9F-6858-A3FF-8A3A635EB69F}"/>
          </ac:spMkLst>
        </pc:spChg>
        <pc:spChg chg="mod">
          <ac:chgData name="Tanaboon Tongbuasirilai" userId="840088f4b3ab759b" providerId="Windows Live" clId="Web-{1E20DB3B-26E5-4F95-9BC8-E0CDA7BB0B72}" dt="2023-10-20T09:39:27.866" v="281" actId="20577"/>
          <ac:spMkLst>
            <pc:docMk/>
            <pc:sldMk cId="1013312991" sldId="260"/>
            <ac:spMk id="3" creationId="{323ADB61-2BB8-85A8-1801-62055CE75B76}"/>
          </ac:spMkLst>
        </pc:spChg>
        <pc:spChg chg="add del">
          <ac:chgData name="Tanaboon Tongbuasirilai" userId="840088f4b3ab759b" providerId="Windows Live" clId="Web-{1E20DB3B-26E5-4F95-9BC8-E0CDA7BB0B72}" dt="2023-10-20T09:37:00.705" v="262"/>
          <ac:spMkLst>
            <pc:docMk/>
            <pc:sldMk cId="1013312991" sldId="260"/>
            <ac:spMk id="13" creationId="{B712E947-0734-45F9-9C4F-41114EC3A33E}"/>
          </ac:spMkLst>
        </pc:spChg>
        <pc:spChg chg="add del">
          <ac:chgData name="Tanaboon Tongbuasirilai" userId="840088f4b3ab759b" providerId="Windows Live" clId="Web-{1E20DB3B-26E5-4F95-9BC8-E0CDA7BB0B72}" dt="2023-10-20T09:37:00.705" v="262"/>
          <ac:spMkLst>
            <pc:docMk/>
            <pc:sldMk cId="1013312991" sldId="260"/>
            <ac:spMk id="15" creationId="{5A65989E-BBD5-44D7-AA86-7AFD5D46BBC0}"/>
          </ac:spMkLst>
        </pc:spChg>
        <pc:spChg chg="add del">
          <ac:chgData name="Tanaboon Tongbuasirilai" userId="840088f4b3ab759b" providerId="Windows Live" clId="Web-{1E20DB3B-26E5-4F95-9BC8-E0CDA7BB0B72}" dt="2023-10-20T09:37:00.705" v="262"/>
          <ac:spMkLst>
            <pc:docMk/>
            <pc:sldMk cId="1013312991" sldId="260"/>
            <ac:spMk id="17" creationId="{231A2881-D8D7-4A7D-ACA3-E9F849F853D8}"/>
          </ac:spMkLst>
        </pc:spChg>
        <pc:spChg chg="add">
          <ac:chgData name="Tanaboon Tongbuasirilai" userId="840088f4b3ab759b" providerId="Windows Live" clId="Web-{1E20DB3B-26E5-4F95-9BC8-E0CDA7BB0B72}" dt="2023-10-20T09:37:00.705" v="263"/>
          <ac:spMkLst>
            <pc:docMk/>
            <pc:sldMk cId="1013312991" sldId="260"/>
            <ac:spMk id="19" creationId="{FBEC5A7A-ADE4-48D9-B89C-2BA1C9110632}"/>
          </ac:spMkLst>
        </pc:spChg>
        <pc:spChg chg="add">
          <ac:chgData name="Tanaboon Tongbuasirilai" userId="840088f4b3ab759b" providerId="Windows Live" clId="Web-{1E20DB3B-26E5-4F95-9BC8-E0CDA7BB0B72}" dt="2023-10-20T09:37:00.705" v="263"/>
          <ac:spMkLst>
            <pc:docMk/>
            <pc:sldMk cId="1013312991" sldId="260"/>
            <ac:spMk id="20" creationId="{115719BB-48A7-4AF4-BB91-DC82E0DF727D}"/>
          </ac:spMkLst>
        </pc:spChg>
        <pc:spChg chg="add">
          <ac:chgData name="Tanaboon Tongbuasirilai" userId="840088f4b3ab759b" providerId="Windows Live" clId="Web-{1E20DB3B-26E5-4F95-9BC8-E0CDA7BB0B72}" dt="2023-10-20T09:37:00.705" v="263"/>
          <ac:spMkLst>
            <pc:docMk/>
            <pc:sldMk cId="1013312991" sldId="260"/>
            <ac:spMk id="21" creationId="{82095FCE-EF05-4443-B97A-85DEE3A5CA17}"/>
          </ac:spMkLst>
        </pc:spChg>
        <pc:spChg chg="add">
          <ac:chgData name="Tanaboon Tongbuasirilai" userId="840088f4b3ab759b" providerId="Windows Live" clId="Web-{1E20DB3B-26E5-4F95-9BC8-E0CDA7BB0B72}" dt="2023-10-20T09:37:00.705" v="263"/>
          <ac:spMkLst>
            <pc:docMk/>
            <pc:sldMk cId="1013312991" sldId="260"/>
            <ac:spMk id="22" creationId="{10973A55-5440-4A99-B526-B5812E46271E}"/>
          </ac:spMkLst>
        </pc:spChg>
        <pc:spChg chg="add">
          <ac:chgData name="Tanaboon Tongbuasirilai" userId="840088f4b3ab759b" providerId="Windows Live" clId="Web-{1E20DB3B-26E5-4F95-9BC8-E0CDA7BB0B72}" dt="2023-10-20T09:37:00.705" v="263"/>
          <ac:spMkLst>
            <pc:docMk/>
            <pc:sldMk cId="1013312991" sldId="260"/>
            <ac:spMk id="23" creationId="{A9682493-588A-4D52-98F6-FBBD80C07ECB}"/>
          </ac:spMkLst>
        </pc:spChg>
        <pc:picChg chg="add del mod">
          <ac:chgData name="Tanaboon Tongbuasirilai" userId="840088f4b3ab759b" providerId="Windows Live" clId="Web-{1E20DB3B-26E5-4F95-9BC8-E0CDA7BB0B72}" dt="2023-10-20T09:32:53.605" v="251"/>
          <ac:picMkLst>
            <pc:docMk/>
            <pc:sldMk cId="1013312991" sldId="260"/>
            <ac:picMk id="4" creationId="{0FE6A0C6-9E63-0608-635F-A1063539BCC0}"/>
          </ac:picMkLst>
        </pc:picChg>
        <pc:picChg chg="add del mod">
          <ac:chgData name="Tanaboon Tongbuasirilai" userId="840088f4b3ab759b" providerId="Windows Live" clId="Web-{1E20DB3B-26E5-4F95-9BC8-E0CDA7BB0B72}" dt="2023-10-20T09:33:01.417" v="253"/>
          <ac:picMkLst>
            <pc:docMk/>
            <pc:sldMk cId="1013312991" sldId="260"/>
            <ac:picMk id="5" creationId="{AEB88B66-920C-B3E5-875B-26B04CBF4C08}"/>
          </ac:picMkLst>
        </pc:picChg>
        <pc:picChg chg="add del mod">
          <ac:chgData name="Tanaboon Tongbuasirilai" userId="840088f4b3ab759b" providerId="Windows Live" clId="Web-{1E20DB3B-26E5-4F95-9BC8-E0CDA7BB0B72}" dt="2023-10-20T09:33:05.199" v="255"/>
          <ac:picMkLst>
            <pc:docMk/>
            <pc:sldMk cId="1013312991" sldId="260"/>
            <ac:picMk id="6" creationId="{3C3DBD2A-4D1B-02D0-BF13-2FAF613B944A}"/>
          </ac:picMkLst>
        </pc:picChg>
        <pc:picChg chg="add mod ord">
          <ac:chgData name="Tanaboon Tongbuasirilai" userId="840088f4b3ab759b" providerId="Windows Live" clId="Web-{1E20DB3B-26E5-4F95-9BC8-E0CDA7BB0B72}" dt="2023-10-20T09:37:00.705" v="263"/>
          <ac:picMkLst>
            <pc:docMk/>
            <pc:sldMk cId="1013312991" sldId="260"/>
            <ac:picMk id="7" creationId="{5555F597-CF63-B460-9751-26A5D6D20640}"/>
          </ac:picMkLst>
        </pc:picChg>
        <pc:picChg chg="add mod">
          <ac:chgData name="Tanaboon Tongbuasirilai" userId="840088f4b3ab759b" providerId="Windows Live" clId="Web-{1E20DB3B-26E5-4F95-9BC8-E0CDA7BB0B72}" dt="2023-10-20T09:37:00.705" v="263"/>
          <ac:picMkLst>
            <pc:docMk/>
            <pc:sldMk cId="1013312991" sldId="260"/>
            <ac:picMk id="8" creationId="{7136065C-8E13-B5B5-5FEB-9FAD2E535B42}"/>
          </ac:picMkLst>
        </pc:picChg>
      </pc:sldChg>
      <pc:sldChg chg="addSp modSp new">
        <pc:chgData name="Tanaboon Tongbuasirilai" userId="840088f4b3ab759b" providerId="Windows Live" clId="Web-{1E20DB3B-26E5-4F95-9BC8-E0CDA7BB0B72}" dt="2023-10-22T08:39:16.384" v="797" actId="20577"/>
        <pc:sldMkLst>
          <pc:docMk/>
          <pc:sldMk cId="3004786981" sldId="261"/>
        </pc:sldMkLst>
        <pc:spChg chg="mod">
          <ac:chgData name="Tanaboon Tongbuasirilai" userId="840088f4b3ab759b" providerId="Windows Live" clId="Web-{1E20DB3B-26E5-4F95-9BC8-E0CDA7BB0B72}" dt="2023-10-20T09:38:30.364" v="269" actId="20577"/>
          <ac:spMkLst>
            <pc:docMk/>
            <pc:sldMk cId="3004786981" sldId="261"/>
            <ac:spMk id="2" creationId="{BAAC766D-8B73-2A10-B8C9-39A57D931734}"/>
          </ac:spMkLst>
        </pc:spChg>
        <pc:spChg chg="mod">
          <ac:chgData name="Tanaboon Tongbuasirilai" userId="840088f4b3ab759b" providerId="Windows Live" clId="Web-{1E20DB3B-26E5-4F95-9BC8-E0CDA7BB0B72}" dt="2023-10-22T08:39:16.384" v="797" actId="20577"/>
          <ac:spMkLst>
            <pc:docMk/>
            <pc:sldMk cId="3004786981" sldId="261"/>
            <ac:spMk id="3" creationId="{17771716-823F-C3EC-7857-6A07666033AC}"/>
          </ac:spMkLst>
        </pc:spChg>
        <pc:picChg chg="add mod">
          <ac:chgData name="Tanaboon Tongbuasirilai" userId="840088f4b3ab759b" providerId="Windows Live" clId="Web-{1E20DB3B-26E5-4F95-9BC8-E0CDA7BB0B72}" dt="2023-10-22T03:16:53.294" v="795" actId="1076"/>
          <ac:picMkLst>
            <pc:docMk/>
            <pc:sldMk cId="3004786981" sldId="261"/>
            <ac:picMk id="4" creationId="{54F70778-22C7-8683-4FBF-035D62224950}"/>
          </ac:picMkLst>
        </pc:picChg>
      </pc:sldChg>
      <pc:sldChg chg="modSp new">
        <pc:chgData name="Tanaboon Tongbuasirilai" userId="840088f4b3ab759b" providerId="Windows Live" clId="Web-{1E20DB3B-26E5-4F95-9BC8-E0CDA7BB0B72}" dt="2023-10-25T08:27:45.293" v="1343" actId="20577"/>
        <pc:sldMkLst>
          <pc:docMk/>
          <pc:sldMk cId="3887469601" sldId="262"/>
        </pc:sldMkLst>
        <pc:spChg chg="mod">
          <ac:chgData name="Tanaboon Tongbuasirilai" userId="840088f4b3ab759b" providerId="Windows Live" clId="Web-{1E20DB3B-26E5-4F95-9BC8-E0CDA7BB0B72}" dt="2023-10-20T09:59:05.132" v="359" actId="20577"/>
          <ac:spMkLst>
            <pc:docMk/>
            <pc:sldMk cId="3887469601" sldId="262"/>
            <ac:spMk id="2" creationId="{B04854F2-7314-CC38-FC9D-54945D38D97D}"/>
          </ac:spMkLst>
        </pc:spChg>
        <pc:spChg chg="mod">
          <ac:chgData name="Tanaboon Tongbuasirilai" userId="840088f4b3ab759b" providerId="Windows Live" clId="Web-{1E20DB3B-26E5-4F95-9BC8-E0CDA7BB0B72}" dt="2023-10-25T08:27:45.293" v="1343" actId="20577"/>
          <ac:spMkLst>
            <pc:docMk/>
            <pc:sldMk cId="3887469601" sldId="262"/>
            <ac:spMk id="3" creationId="{3E3497FB-2D32-85DB-8526-1B9B39BBED61}"/>
          </ac:spMkLst>
        </pc:spChg>
      </pc:sldChg>
      <pc:sldChg chg="modSp new">
        <pc:chgData name="Tanaboon Tongbuasirilai" userId="840088f4b3ab759b" providerId="Windows Live" clId="Web-{1E20DB3B-26E5-4F95-9BC8-E0CDA7BB0B72}" dt="2023-10-20T10:35:18.862" v="598" actId="20577"/>
        <pc:sldMkLst>
          <pc:docMk/>
          <pc:sldMk cId="2024416994" sldId="263"/>
        </pc:sldMkLst>
        <pc:spChg chg="mod">
          <ac:chgData name="Tanaboon Tongbuasirilai" userId="840088f4b3ab759b" providerId="Windows Live" clId="Web-{1E20DB3B-26E5-4F95-9BC8-E0CDA7BB0B72}" dt="2023-10-20T10:05:27.205" v="385" actId="20577"/>
          <ac:spMkLst>
            <pc:docMk/>
            <pc:sldMk cId="2024416994" sldId="263"/>
            <ac:spMk id="2" creationId="{36C3B2D0-2854-A9CA-1591-F9D0F9AB0543}"/>
          </ac:spMkLst>
        </pc:spChg>
        <pc:spChg chg="mod">
          <ac:chgData name="Tanaboon Tongbuasirilai" userId="840088f4b3ab759b" providerId="Windows Live" clId="Web-{1E20DB3B-26E5-4F95-9BC8-E0CDA7BB0B72}" dt="2023-10-20T10:35:18.862" v="598" actId="20577"/>
          <ac:spMkLst>
            <pc:docMk/>
            <pc:sldMk cId="2024416994" sldId="263"/>
            <ac:spMk id="3" creationId="{4103F4E3-875A-B11A-8DD7-2B617ED2D5ED}"/>
          </ac:spMkLst>
        </pc:spChg>
      </pc:sldChg>
      <pc:sldChg chg="modSp new">
        <pc:chgData name="Tanaboon Tongbuasirilai" userId="840088f4b3ab759b" providerId="Windows Live" clId="Web-{1E20DB3B-26E5-4F95-9BC8-E0CDA7BB0B72}" dt="2023-10-20T10:38:20.696" v="640" actId="20577"/>
        <pc:sldMkLst>
          <pc:docMk/>
          <pc:sldMk cId="3164203306" sldId="264"/>
        </pc:sldMkLst>
        <pc:spChg chg="mod">
          <ac:chgData name="Tanaboon Tongbuasirilai" userId="840088f4b3ab759b" providerId="Windows Live" clId="Web-{1E20DB3B-26E5-4F95-9BC8-E0CDA7BB0B72}" dt="2023-10-20T10:32:18.107" v="503" actId="20577"/>
          <ac:spMkLst>
            <pc:docMk/>
            <pc:sldMk cId="3164203306" sldId="264"/>
            <ac:spMk id="2" creationId="{ED2E42AE-38B0-56A2-A572-5C4E3D108956}"/>
          </ac:spMkLst>
        </pc:spChg>
        <pc:spChg chg="mod">
          <ac:chgData name="Tanaboon Tongbuasirilai" userId="840088f4b3ab759b" providerId="Windows Live" clId="Web-{1E20DB3B-26E5-4F95-9BC8-E0CDA7BB0B72}" dt="2023-10-20T10:38:20.696" v="640" actId="20577"/>
          <ac:spMkLst>
            <pc:docMk/>
            <pc:sldMk cId="3164203306" sldId="264"/>
            <ac:spMk id="3" creationId="{7061E99B-C116-F0C3-F228-CC5D6C6B01E3}"/>
          </ac:spMkLst>
        </pc:spChg>
      </pc:sldChg>
      <pc:sldChg chg="addSp delSp modSp new mod setBg">
        <pc:chgData name="Tanaboon Tongbuasirilai" userId="840088f4b3ab759b" providerId="Windows Live" clId="Web-{1E20DB3B-26E5-4F95-9BC8-E0CDA7BB0B72}" dt="2023-10-20T11:01:52.783" v="752" actId="1076"/>
        <pc:sldMkLst>
          <pc:docMk/>
          <pc:sldMk cId="2494392368" sldId="265"/>
        </pc:sldMkLst>
        <pc:spChg chg="mod">
          <ac:chgData name="Tanaboon Tongbuasirilai" userId="840088f4b3ab759b" providerId="Windows Live" clId="Web-{1E20DB3B-26E5-4F95-9BC8-E0CDA7BB0B72}" dt="2023-10-20T11:01:38.861" v="748"/>
          <ac:spMkLst>
            <pc:docMk/>
            <pc:sldMk cId="2494392368" sldId="265"/>
            <ac:spMk id="2" creationId="{7EBB7497-D91F-4972-5AF0-B808C9B8B202}"/>
          </ac:spMkLst>
        </pc:spChg>
        <pc:spChg chg="add del mod">
          <ac:chgData name="Tanaboon Tongbuasirilai" userId="840088f4b3ab759b" providerId="Windows Live" clId="Web-{1E20DB3B-26E5-4F95-9BC8-E0CDA7BB0B72}" dt="2023-10-20T11:01:38.861" v="748"/>
          <ac:spMkLst>
            <pc:docMk/>
            <pc:sldMk cId="2494392368" sldId="265"/>
            <ac:spMk id="3" creationId="{E46A62EE-508F-32F2-5851-C9149C4D28F0}"/>
          </ac:spMkLst>
        </pc:spChg>
        <pc:spChg chg="add del">
          <ac:chgData name="Tanaboon Tongbuasirilai" userId="840088f4b3ab759b" providerId="Windows Live" clId="Web-{1E20DB3B-26E5-4F95-9BC8-E0CDA7BB0B72}" dt="2023-10-20T11:01:24.095" v="741"/>
          <ac:spMkLst>
            <pc:docMk/>
            <pc:sldMk cId="2494392368" sldId="265"/>
            <ac:spMk id="10" creationId="{201CC55D-ED54-4C5C-95E6-10947BD1103B}"/>
          </ac:spMkLst>
        </pc:spChg>
        <pc:spChg chg="add del">
          <ac:chgData name="Tanaboon Tongbuasirilai" userId="840088f4b3ab759b" providerId="Windows Live" clId="Web-{1E20DB3B-26E5-4F95-9BC8-E0CDA7BB0B72}" dt="2023-10-20T11:01:24.095" v="741"/>
          <ac:spMkLst>
            <pc:docMk/>
            <pc:sldMk cId="2494392368" sldId="265"/>
            <ac:spMk id="16" creationId="{3873B707-463F-40B0-8227-E8CC6C67EB25}"/>
          </ac:spMkLst>
        </pc:spChg>
        <pc:spChg chg="add del">
          <ac:chgData name="Tanaboon Tongbuasirilai" userId="840088f4b3ab759b" providerId="Windows Live" clId="Web-{1E20DB3B-26E5-4F95-9BC8-E0CDA7BB0B72}" dt="2023-10-20T11:01:24.095" v="741"/>
          <ac:spMkLst>
            <pc:docMk/>
            <pc:sldMk cId="2494392368" sldId="265"/>
            <ac:spMk id="18" creationId="{C13237C8-E62C-4F0D-A318-BD6FB6C2D138}"/>
          </ac:spMkLst>
        </pc:spChg>
        <pc:spChg chg="add del">
          <ac:chgData name="Tanaboon Tongbuasirilai" userId="840088f4b3ab759b" providerId="Windows Live" clId="Web-{1E20DB3B-26E5-4F95-9BC8-E0CDA7BB0B72}" dt="2023-10-20T11:01:24.095" v="741"/>
          <ac:spMkLst>
            <pc:docMk/>
            <pc:sldMk cId="2494392368" sldId="265"/>
            <ac:spMk id="20" creationId="{19C9EAEA-39D0-4B0E-A0EB-51E7B26740B1}"/>
          </ac:spMkLst>
        </pc:spChg>
        <pc:spChg chg="add del">
          <ac:chgData name="Tanaboon Tongbuasirilai" userId="840088f4b3ab759b" providerId="Windows Live" clId="Web-{1E20DB3B-26E5-4F95-9BC8-E0CDA7BB0B72}" dt="2023-10-20T11:01:26.782" v="743"/>
          <ac:spMkLst>
            <pc:docMk/>
            <pc:sldMk cId="2494392368" sldId="265"/>
            <ac:spMk id="22" creationId="{0E3596DD-156A-473E-9BB3-C6A29F7574E9}"/>
          </ac:spMkLst>
        </pc:spChg>
        <pc:spChg chg="add del">
          <ac:chgData name="Tanaboon Tongbuasirilai" userId="840088f4b3ab759b" providerId="Windows Live" clId="Web-{1E20DB3B-26E5-4F95-9BC8-E0CDA7BB0B72}" dt="2023-10-20T11:01:26.782" v="743"/>
          <ac:spMkLst>
            <pc:docMk/>
            <pc:sldMk cId="2494392368" sldId="265"/>
            <ac:spMk id="23" creationId="{2C46C4D6-C474-4E92-B52E-944C1118F7B6}"/>
          </ac:spMkLst>
        </pc:spChg>
        <pc:spChg chg="add del">
          <ac:chgData name="Tanaboon Tongbuasirilai" userId="840088f4b3ab759b" providerId="Windows Live" clId="Web-{1E20DB3B-26E5-4F95-9BC8-E0CDA7BB0B72}" dt="2023-10-20T11:01:38.845" v="747"/>
          <ac:spMkLst>
            <pc:docMk/>
            <pc:sldMk cId="2494392368" sldId="265"/>
            <ac:spMk id="28" creationId="{F13C74B1-5B17-4795-BED0-7140497B445A}"/>
          </ac:spMkLst>
        </pc:spChg>
        <pc:spChg chg="add del">
          <ac:chgData name="Tanaboon Tongbuasirilai" userId="840088f4b3ab759b" providerId="Windows Live" clId="Web-{1E20DB3B-26E5-4F95-9BC8-E0CDA7BB0B72}" dt="2023-10-20T11:01:38.845" v="747"/>
          <ac:spMkLst>
            <pc:docMk/>
            <pc:sldMk cId="2494392368" sldId="265"/>
            <ac:spMk id="29" creationId="{D4974D33-8DC5-464E-8C6D-BE58F0669C17}"/>
          </ac:spMkLst>
        </pc:spChg>
        <pc:spChg chg="add">
          <ac:chgData name="Tanaboon Tongbuasirilai" userId="840088f4b3ab759b" providerId="Windows Live" clId="Web-{1E20DB3B-26E5-4F95-9BC8-E0CDA7BB0B72}" dt="2023-10-20T11:01:38.861" v="748"/>
          <ac:spMkLst>
            <pc:docMk/>
            <pc:sldMk cId="2494392368" sldId="265"/>
            <ac:spMk id="31" creationId="{0E3596DD-156A-473E-9BB3-C6A29F7574E9}"/>
          </ac:spMkLst>
        </pc:spChg>
        <pc:spChg chg="add">
          <ac:chgData name="Tanaboon Tongbuasirilai" userId="840088f4b3ab759b" providerId="Windows Live" clId="Web-{1E20DB3B-26E5-4F95-9BC8-E0CDA7BB0B72}" dt="2023-10-20T11:01:38.861" v="748"/>
          <ac:spMkLst>
            <pc:docMk/>
            <pc:sldMk cId="2494392368" sldId="265"/>
            <ac:spMk id="32" creationId="{2C46C4D6-C474-4E92-B52E-944C1118F7B6}"/>
          </ac:spMkLst>
        </pc:spChg>
        <pc:grpChg chg="add del">
          <ac:chgData name="Tanaboon Tongbuasirilai" userId="840088f4b3ab759b" providerId="Windows Live" clId="Web-{1E20DB3B-26E5-4F95-9BC8-E0CDA7BB0B72}" dt="2023-10-20T11:01:24.095" v="741"/>
          <ac:grpSpMkLst>
            <pc:docMk/>
            <pc:sldMk cId="2494392368" sldId="265"/>
            <ac:grpSpMk id="12" creationId="{1DE889C7-FAD6-4397-98E2-05D503484459}"/>
          </ac:grpSpMkLst>
        </pc:grpChg>
        <pc:grpChg chg="add del">
          <ac:chgData name="Tanaboon Tongbuasirilai" userId="840088f4b3ab759b" providerId="Windows Live" clId="Web-{1E20DB3B-26E5-4F95-9BC8-E0CDA7BB0B72}" dt="2023-10-20T11:01:34.267" v="745"/>
          <ac:grpSpMkLst>
            <pc:docMk/>
            <pc:sldMk cId="2494392368" sldId="265"/>
            <ac:grpSpMk id="25" creationId="{6258F736-B256-8039-9DC6-F4E49A5C5AD5}"/>
          </ac:grpSpMkLst>
        </pc:grpChg>
        <pc:picChg chg="add del mod ord">
          <ac:chgData name="Tanaboon Tongbuasirilai" userId="840088f4b3ab759b" providerId="Windows Live" clId="Web-{1E20DB3B-26E5-4F95-9BC8-E0CDA7BB0B72}" dt="2023-10-20T10:59:09.278" v="666"/>
          <ac:picMkLst>
            <pc:docMk/>
            <pc:sldMk cId="2494392368" sldId="265"/>
            <ac:picMk id="4" creationId="{C4F102DD-D5B2-9991-0A68-EB81DB34E93C}"/>
          </ac:picMkLst>
        </pc:picChg>
        <pc:picChg chg="add mod">
          <ac:chgData name="Tanaboon Tongbuasirilai" userId="840088f4b3ab759b" providerId="Windows Live" clId="Web-{1E20DB3B-26E5-4F95-9BC8-E0CDA7BB0B72}" dt="2023-10-20T11:01:52.783" v="752" actId="1076"/>
          <ac:picMkLst>
            <pc:docMk/>
            <pc:sldMk cId="2494392368" sldId="265"/>
            <ac:picMk id="5" creationId="{E3AF97A4-C167-2E97-0E85-E8780FB687A6}"/>
          </ac:picMkLst>
        </pc:picChg>
      </pc:sldChg>
      <pc:sldChg chg="addSp modSp new">
        <pc:chgData name="Tanaboon Tongbuasirilai" userId="840088f4b3ab759b" providerId="Windows Live" clId="Web-{1E20DB3B-26E5-4F95-9BC8-E0CDA7BB0B72}" dt="2023-10-22T03:10:48.796" v="793" actId="1076"/>
        <pc:sldMkLst>
          <pc:docMk/>
          <pc:sldMk cId="1727811886" sldId="266"/>
        </pc:sldMkLst>
        <pc:spChg chg="mod">
          <ac:chgData name="Tanaboon Tongbuasirilai" userId="840088f4b3ab759b" providerId="Windows Live" clId="Web-{1E20DB3B-26E5-4F95-9BC8-E0CDA7BB0B72}" dt="2023-10-22T03:09:12.667" v="755" actId="20577"/>
          <ac:spMkLst>
            <pc:docMk/>
            <pc:sldMk cId="1727811886" sldId="266"/>
            <ac:spMk id="2" creationId="{DD1F72B1-C954-4943-4400-DB9B9B61A492}"/>
          </ac:spMkLst>
        </pc:spChg>
        <pc:spChg chg="mod">
          <ac:chgData name="Tanaboon Tongbuasirilai" userId="840088f4b3ab759b" providerId="Windows Live" clId="Web-{1E20DB3B-26E5-4F95-9BC8-E0CDA7BB0B72}" dt="2023-10-22T03:10:05.716" v="788" actId="20577"/>
          <ac:spMkLst>
            <pc:docMk/>
            <pc:sldMk cId="1727811886" sldId="266"/>
            <ac:spMk id="3" creationId="{C2C1D462-3E78-839B-034F-2C5D93BFB3B5}"/>
          </ac:spMkLst>
        </pc:spChg>
        <pc:picChg chg="add mod">
          <ac:chgData name="Tanaboon Tongbuasirilai" userId="840088f4b3ab759b" providerId="Windows Live" clId="Web-{1E20DB3B-26E5-4F95-9BC8-E0CDA7BB0B72}" dt="2023-10-22T03:10:48.796" v="793" actId="1076"/>
          <ac:picMkLst>
            <pc:docMk/>
            <pc:sldMk cId="1727811886" sldId="266"/>
            <ac:picMk id="4" creationId="{74651EDB-B87A-013F-A08B-5A63E115B410}"/>
          </ac:picMkLst>
        </pc:picChg>
      </pc:sldChg>
      <pc:sldChg chg="addSp modSp new">
        <pc:chgData name="Tanaboon Tongbuasirilai" userId="840088f4b3ab759b" providerId="Windows Live" clId="Web-{1E20DB3B-26E5-4F95-9BC8-E0CDA7BB0B72}" dt="2023-10-22T08:47:45.355" v="883"/>
        <pc:sldMkLst>
          <pc:docMk/>
          <pc:sldMk cId="1201513633" sldId="267"/>
        </pc:sldMkLst>
        <pc:spChg chg="mod">
          <ac:chgData name="Tanaboon Tongbuasirilai" userId="840088f4b3ab759b" providerId="Windows Live" clId="Web-{1E20DB3B-26E5-4F95-9BC8-E0CDA7BB0B72}" dt="2023-10-22T08:39:55.948" v="800" actId="20577"/>
          <ac:spMkLst>
            <pc:docMk/>
            <pc:sldMk cId="1201513633" sldId="267"/>
            <ac:spMk id="2" creationId="{CADC1B6B-E621-42CA-42ED-C88DED2EC085}"/>
          </ac:spMkLst>
        </pc:spChg>
        <pc:spChg chg="mod">
          <ac:chgData name="Tanaboon Tongbuasirilai" userId="840088f4b3ab759b" providerId="Windows Live" clId="Web-{1E20DB3B-26E5-4F95-9BC8-E0CDA7BB0B72}" dt="2023-10-22T08:47:36.745" v="881" actId="20577"/>
          <ac:spMkLst>
            <pc:docMk/>
            <pc:sldMk cId="1201513633" sldId="267"/>
            <ac:spMk id="3" creationId="{3710C93B-5F22-D03C-FA47-CC4F3FE0E48B}"/>
          </ac:spMkLst>
        </pc:spChg>
        <pc:picChg chg="add mod ord">
          <ac:chgData name="Tanaboon Tongbuasirilai" userId="840088f4b3ab759b" providerId="Windows Live" clId="Web-{1E20DB3B-26E5-4F95-9BC8-E0CDA7BB0B72}" dt="2023-10-22T08:47:45.355" v="883"/>
          <ac:picMkLst>
            <pc:docMk/>
            <pc:sldMk cId="1201513633" sldId="267"/>
            <ac:picMk id="4" creationId="{FC48E93B-89E0-7C78-A453-776A6494E223}"/>
          </ac:picMkLst>
        </pc:picChg>
      </pc:sldChg>
      <pc:sldChg chg="modSp new">
        <pc:chgData name="Tanaboon Tongbuasirilai" userId="840088f4b3ab759b" providerId="Windows Live" clId="Web-{1E20DB3B-26E5-4F95-9BC8-E0CDA7BB0B72}" dt="2023-10-23T08:58:41.888" v="1027" actId="20577"/>
        <pc:sldMkLst>
          <pc:docMk/>
          <pc:sldMk cId="3622976803" sldId="268"/>
        </pc:sldMkLst>
        <pc:spChg chg="mod">
          <ac:chgData name="Tanaboon Tongbuasirilai" userId="840088f4b3ab759b" providerId="Windows Live" clId="Web-{1E20DB3B-26E5-4F95-9BC8-E0CDA7BB0B72}" dt="2023-10-23T08:50:29.544" v="891" actId="20577"/>
          <ac:spMkLst>
            <pc:docMk/>
            <pc:sldMk cId="3622976803" sldId="268"/>
            <ac:spMk id="2" creationId="{310B3831-EA9C-65C2-823B-56B9C9A0157C}"/>
          </ac:spMkLst>
        </pc:spChg>
        <pc:spChg chg="mod">
          <ac:chgData name="Tanaboon Tongbuasirilai" userId="840088f4b3ab759b" providerId="Windows Live" clId="Web-{1E20DB3B-26E5-4F95-9BC8-E0CDA7BB0B72}" dt="2023-10-23T08:58:41.888" v="1027" actId="20577"/>
          <ac:spMkLst>
            <pc:docMk/>
            <pc:sldMk cId="3622976803" sldId="268"/>
            <ac:spMk id="3" creationId="{7FEF9808-AAE8-34A2-B338-554A6AFC3A35}"/>
          </ac:spMkLst>
        </pc:spChg>
      </pc:sldChg>
      <pc:sldChg chg="modSp new">
        <pc:chgData name="Tanaboon Tongbuasirilai" userId="840088f4b3ab759b" providerId="Windows Live" clId="Web-{1E20DB3B-26E5-4F95-9BC8-E0CDA7BB0B72}" dt="2023-10-25T08:09:59.282" v="1279" actId="20577"/>
        <pc:sldMkLst>
          <pc:docMk/>
          <pc:sldMk cId="3531218332" sldId="269"/>
        </pc:sldMkLst>
        <pc:spChg chg="mod">
          <ac:chgData name="Tanaboon Tongbuasirilai" userId="840088f4b3ab759b" providerId="Windows Live" clId="Web-{1E20DB3B-26E5-4F95-9BC8-E0CDA7BB0B72}" dt="2023-10-23T09:06:49.810" v="1030" actId="20577"/>
          <ac:spMkLst>
            <pc:docMk/>
            <pc:sldMk cId="3531218332" sldId="269"/>
            <ac:spMk id="2" creationId="{F93DC7B3-25B5-8A04-6DB3-47F6A4770833}"/>
          </ac:spMkLst>
        </pc:spChg>
        <pc:spChg chg="mod">
          <ac:chgData name="Tanaboon Tongbuasirilai" userId="840088f4b3ab759b" providerId="Windows Live" clId="Web-{1E20DB3B-26E5-4F95-9BC8-E0CDA7BB0B72}" dt="2023-10-25T08:09:59.282" v="1279" actId="20577"/>
          <ac:spMkLst>
            <pc:docMk/>
            <pc:sldMk cId="3531218332" sldId="269"/>
            <ac:spMk id="3" creationId="{2CA05C9E-D769-9987-45EA-CD78EBAF66E2}"/>
          </ac:spMkLst>
        </pc:spChg>
      </pc:sldChg>
      <pc:sldChg chg="modSp new">
        <pc:chgData name="Tanaboon Tongbuasirilai" userId="840088f4b3ab759b" providerId="Windows Live" clId="Web-{1E20DB3B-26E5-4F95-9BC8-E0CDA7BB0B72}" dt="2023-10-25T08:30:32.328" v="1345" actId="20577"/>
        <pc:sldMkLst>
          <pc:docMk/>
          <pc:sldMk cId="2572189377" sldId="270"/>
        </pc:sldMkLst>
        <pc:spChg chg="mod">
          <ac:chgData name="Tanaboon Tongbuasirilai" userId="840088f4b3ab759b" providerId="Windows Live" clId="Web-{1E20DB3B-26E5-4F95-9BC8-E0CDA7BB0B72}" dt="2023-10-23T10:08:10.468" v="1047" actId="20577"/>
          <ac:spMkLst>
            <pc:docMk/>
            <pc:sldMk cId="2572189377" sldId="270"/>
            <ac:spMk id="2" creationId="{D3631532-D0F0-3145-2BBE-348716CD695D}"/>
          </ac:spMkLst>
        </pc:spChg>
        <pc:spChg chg="mod">
          <ac:chgData name="Tanaboon Tongbuasirilai" userId="840088f4b3ab759b" providerId="Windows Live" clId="Web-{1E20DB3B-26E5-4F95-9BC8-E0CDA7BB0B72}" dt="2023-10-25T08:30:32.328" v="1345" actId="20577"/>
          <ac:spMkLst>
            <pc:docMk/>
            <pc:sldMk cId="2572189377" sldId="270"/>
            <ac:spMk id="3" creationId="{CCDBA9F1-590E-F62A-7439-47A6AF871E19}"/>
          </ac:spMkLst>
        </pc:spChg>
      </pc:sldChg>
      <pc:sldChg chg="modSp new">
        <pc:chgData name="Tanaboon Tongbuasirilai" userId="840088f4b3ab759b" providerId="Windows Live" clId="Web-{1E20DB3B-26E5-4F95-9BC8-E0CDA7BB0B72}" dt="2023-10-23T10:16:58.266" v="1187" actId="20577"/>
        <pc:sldMkLst>
          <pc:docMk/>
          <pc:sldMk cId="1432544154" sldId="271"/>
        </pc:sldMkLst>
        <pc:spChg chg="mod">
          <ac:chgData name="Tanaboon Tongbuasirilai" userId="840088f4b3ab759b" providerId="Windows Live" clId="Web-{1E20DB3B-26E5-4F95-9BC8-E0CDA7BB0B72}" dt="2023-10-23T10:13:55.401" v="1115" actId="20577"/>
          <ac:spMkLst>
            <pc:docMk/>
            <pc:sldMk cId="1432544154" sldId="271"/>
            <ac:spMk id="2" creationId="{EEFCA28E-3621-355F-A0BE-BCAA525EA1E2}"/>
          </ac:spMkLst>
        </pc:spChg>
        <pc:spChg chg="mod">
          <ac:chgData name="Tanaboon Tongbuasirilai" userId="840088f4b3ab759b" providerId="Windows Live" clId="Web-{1E20DB3B-26E5-4F95-9BC8-E0CDA7BB0B72}" dt="2023-10-23T10:16:58.266" v="1187" actId="20577"/>
          <ac:spMkLst>
            <pc:docMk/>
            <pc:sldMk cId="1432544154" sldId="271"/>
            <ac:spMk id="3" creationId="{399FE7A8-80A8-D8E7-A269-1475942B0FF6}"/>
          </ac:spMkLst>
        </pc:spChg>
      </pc:sldChg>
      <pc:sldChg chg="addSp modSp new">
        <pc:chgData name="Tanaboon Tongbuasirilai" userId="840088f4b3ab759b" providerId="Windows Live" clId="Web-{1E20DB3B-26E5-4F95-9BC8-E0CDA7BB0B72}" dt="2023-10-25T12:08:35.377" v="1649" actId="1076"/>
        <pc:sldMkLst>
          <pc:docMk/>
          <pc:sldMk cId="2181800727" sldId="272"/>
        </pc:sldMkLst>
        <pc:spChg chg="mod">
          <ac:chgData name="Tanaboon Tongbuasirilai" userId="840088f4b3ab759b" providerId="Windows Live" clId="Web-{1E20DB3B-26E5-4F95-9BC8-E0CDA7BB0B72}" dt="2023-10-25T12:06:26.343" v="1593" actId="20577"/>
          <ac:spMkLst>
            <pc:docMk/>
            <pc:sldMk cId="2181800727" sldId="272"/>
            <ac:spMk id="2" creationId="{6493EC6A-D3D7-19F9-0ADF-0598B71EF814}"/>
          </ac:spMkLst>
        </pc:spChg>
        <pc:spChg chg="mod">
          <ac:chgData name="Tanaboon Tongbuasirilai" userId="840088f4b3ab759b" providerId="Windows Live" clId="Web-{1E20DB3B-26E5-4F95-9BC8-E0CDA7BB0B72}" dt="2023-10-25T12:06:58.969" v="1607" actId="20577"/>
          <ac:spMkLst>
            <pc:docMk/>
            <pc:sldMk cId="2181800727" sldId="272"/>
            <ac:spMk id="3" creationId="{5CEF6E73-84D6-4F97-649B-6206BFE272D5}"/>
          </ac:spMkLst>
        </pc:spChg>
        <pc:spChg chg="add mod">
          <ac:chgData name="Tanaboon Tongbuasirilai" userId="840088f4b3ab759b" providerId="Windows Live" clId="Web-{1E20DB3B-26E5-4F95-9BC8-E0CDA7BB0B72}" dt="2023-10-25T12:08:29.658" v="1645" actId="1076"/>
          <ac:spMkLst>
            <pc:docMk/>
            <pc:sldMk cId="2181800727" sldId="272"/>
            <ac:spMk id="4" creationId="{63E38050-96EE-38B9-65D6-BC78FC981B0D}"/>
          </ac:spMkLst>
        </pc:spChg>
        <pc:spChg chg="add mod">
          <ac:chgData name="Tanaboon Tongbuasirilai" userId="840088f4b3ab759b" providerId="Windows Live" clId="Web-{1E20DB3B-26E5-4F95-9BC8-E0CDA7BB0B72}" dt="2023-10-25T12:08:35.377" v="1649" actId="1076"/>
          <ac:spMkLst>
            <pc:docMk/>
            <pc:sldMk cId="2181800727" sldId="272"/>
            <ac:spMk id="7" creationId="{5767585E-2D18-41FD-F59E-A45B8D467847}"/>
          </ac:spMkLst>
        </pc:spChg>
        <pc:spChg chg="add mod">
          <ac:chgData name="Tanaboon Tongbuasirilai" userId="840088f4b3ab759b" providerId="Windows Live" clId="Web-{1E20DB3B-26E5-4F95-9BC8-E0CDA7BB0B72}" dt="2023-10-25T12:08:32.612" v="1648" actId="1076"/>
          <ac:spMkLst>
            <pc:docMk/>
            <pc:sldMk cId="2181800727" sldId="272"/>
            <ac:spMk id="8" creationId="{EF0C624C-4711-0255-BAB1-03D90E82680E}"/>
          </ac:spMkLst>
        </pc:spChg>
        <pc:spChg chg="add mod">
          <ac:chgData name="Tanaboon Tongbuasirilai" userId="840088f4b3ab759b" providerId="Windows Live" clId="Web-{1E20DB3B-26E5-4F95-9BC8-E0CDA7BB0B72}" dt="2023-10-25T08:39:29.076" v="1490" actId="20577"/>
          <ac:spMkLst>
            <pc:docMk/>
            <pc:sldMk cId="2181800727" sldId="272"/>
            <ac:spMk id="9" creationId="{596F2F4F-8826-1E7D-A56B-28414CC8B455}"/>
          </ac:spMkLst>
        </pc:spChg>
        <pc:spChg chg="add">
          <ac:chgData name="Tanaboon Tongbuasirilai" userId="840088f4b3ab759b" providerId="Windows Live" clId="Web-{1E20DB3B-26E5-4F95-9BC8-E0CDA7BB0B72}" dt="2023-10-25T08:38:57.966" v="1476"/>
          <ac:spMkLst>
            <pc:docMk/>
            <pc:sldMk cId="2181800727" sldId="272"/>
            <ac:spMk id="10" creationId="{905C5BE1-5826-3005-C8A4-E0941573AFF5}"/>
          </ac:spMkLst>
        </pc:spChg>
        <pc:spChg chg="add mod">
          <ac:chgData name="Tanaboon Tongbuasirilai" userId="840088f4b3ab759b" providerId="Windows Live" clId="Web-{1E20DB3B-26E5-4F95-9BC8-E0CDA7BB0B72}" dt="2023-10-25T08:39:23.435" v="1488" actId="1076"/>
          <ac:spMkLst>
            <pc:docMk/>
            <pc:sldMk cId="2181800727" sldId="272"/>
            <ac:spMk id="11" creationId="{A164C75D-0264-56AD-242C-BBE7BC370FFF}"/>
          </ac:spMkLst>
        </pc:spChg>
        <pc:cxnChg chg="add mod">
          <ac:chgData name="Tanaboon Tongbuasirilai" userId="840088f4b3ab759b" providerId="Windows Live" clId="Web-{1E20DB3B-26E5-4F95-9BC8-E0CDA7BB0B72}" dt="2023-10-25T12:08:29.674" v="1647" actId="1076"/>
          <ac:cxnSpMkLst>
            <pc:docMk/>
            <pc:sldMk cId="2181800727" sldId="272"/>
            <ac:cxnSpMk id="5" creationId="{33F062AC-7BDA-C37E-F25B-4DEE4D51AE44}"/>
          </ac:cxnSpMkLst>
        </pc:cxnChg>
        <pc:cxnChg chg="add mod">
          <ac:chgData name="Tanaboon Tongbuasirilai" userId="840088f4b3ab759b" providerId="Windows Live" clId="Web-{1E20DB3B-26E5-4F95-9BC8-E0CDA7BB0B72}" dt="2023-10-25T12:08:29.674" v="1646" actId="1076"/>
          <ac:cxnSpMkLst>
            <pc:docMk/>
            <pc:sldMk cId="2181800727" sldId="272"/>
            <ac:cxnSpMk id="6" creationId="{844B8CDC-8A0D-FA99-A536-86F4120B30E3}"/>
          </ac:cxnSpMkLst>
        </pc:cxnChg>
      </pc:sldChg>
      <pc:sldChg chg="modSp new">
        <pc:chgData name="Tanaboon Tongbuasirilai" userId="840088f4b3ab759b" providerId="Windows Live" clId="Web-{1E20DB3B-26E5-4F95-9BC8-E0CDA7BB0B72}" dt="2023-10-25T12:06:02.734" v="1575" actId="20577"/>
        <pc:sldMkLst>
          <pc:docMk/>
          <pc:sldMk cId="2889562372" sldId="273"/>
        </pc:sldMkLst>
        <pc:spChg chg="mod">
          <ac:chgData name="Tanaboon Tongbuasirilai" userId="840088f4b3ab759b" providerId="Windows Live" clId="Web-{1E20DB3B-26E5-4F95-9BC8-E0CDA7BB0B72}" dt="2023-10-25T12:06:02.734" v="1575" actId="20577"/>
          <ac:spMkLst>
            <pc:docMk/>
            <pc:sldMk cId="2889562372" sldId="273"/>
            <ac:spMk id="2" creationId="{F70A8249-394D-7D73-C4F1-412E7855C360}"/>
          </ac:spMkLst>
        </pc:spChg>
        <pc:spChg chg="mod">
          <ac:chgData name="Tanaboon Tongbuasirilai" userId="840088f4b3ab759b" providerId="Windows Live" clId="Web-{1E20DB3B-26E5-4F95-9BC8-E0CDA7BB0B72}" dt="2023-10-25T12:04:44.701" v="1562" actId="20577"/>
          <ac:spMkLst>
            <pc:docMk/>
            <pc:sldMk cId="2889562372" sldId="273"/>
            <ac:spMk id="3" creationId="{C8AC4DB2-8D84-B649-462C-584D792795CF}"/>
          </ac:spMkLst>
        </pc:spChg>
      </pc:sldChg>
    </pc:docChg>
  </pc:docChgLst>
  <pc:docChgLst>
    <pc:chgData clId="Web-{01711B0F-09BC-4DAF-AAE7-A24890F1FFF8}"/>
    <pc:docChg chg="modSld">
      <pc:chgData name="" userId="" providerId="" clId="Web-{01711B0F-09BC-4DAF-AAE7-A24890F1FFF8}" dt="2023-10-25T12:42:36.624" v="0" actId="20577"/>
      <pc:docMkLst>
        <pc:docMk/>
      </pc:docMkLst>
      <pc:sldChg chg="modSp">
        <pc:chgData name="" userId="" providerId="" clId="Web-{01711B0F-09BC-4DAF-AAE7-A24890F1FFF8}" dt="2023-10-25T12:42:36.624" v="0" actId="20577"/>
        <pc:sldMkLst>
          <pc:docMk/>
          <pc:sldMk cId="4254709518" sldId="257"/>
        </pc:sldMkLst>
        <pc:spChg chg="mod">
          <ac:chgData name="" userId="" providerId="" clId="Web-{01711B0F-09BC-4DAF-AAE7-A24890F1FFF8}" dt="2023-10-25T12:42:36.624" v="0" actId="20577"/>
          <ac:spMkLst>
            <pc:docMk/>
            <pc:sldMk cId="4254709518" sldId="257"/>
            <ac:spMk id="3" creationId="{1959985E-88FC-5547-3DDE-164184CD5EA1}"/>
          </ac:spMkLst>
        </pc:spChg>
      </pc:sldChg>
    </pc:docChg>
  </pc:docChgLst>
  <pc:docChgLst>
    <pc:chgData name="Tanaboon Tongbuasirilai" userId="840088f4b3ab759b" providerId="Windows Live" clId="Web-{8F41F9B8-0038-440D-AE09-24D29339A9DE}"/>
    <pc:docChg chg="addSld modSld">
      <pc:chgData name="Tanaboon Tongbuasirilai" userId="840088f4b3ab759b" providerId="Windows Live" clId="Web-{8F41F9B8-0038-440D-AE09-24D29339A9DE}" dt="2023-10-30T10:12:08.220" v="13" actId="20577"/>
      <pc:docMkLst>
        <pc:docMk/>
      </pc:docMkLst>
      <pc:sldChg chg="modSp new">
        <pc:chgData name="Tanaboon Tongbuasirilai" userId="840088f4b3ab759b" providerId="Windows Live" clId="Web-{8F41F9B8-0038-440D-AE09-24D29339A9DE}" dt="2023-10-30T10:12:08.220" v="13" actId="20577"/>
        <pc:sldMkLst>
          <pc:docMk/>
          <pc:sldMk cId="1557561205" sldId="294"/>
        </pc:sldMkLst>
        <pc:spChg chg="mod">
          <ac:chgData name="Tanaboon Tongbuasirilai" userId="840088f4b3ab759b" providerId="Windows Live" clId="Web-{8F41F9B8-0038-440D-AE09-24D29339A9DE}" dt="2023-10-30T10:12:08.220" v="13" actId="20577"/>
          <ac:spMkLst>
            <pc:docMk/>
            <pc:sldMk cId="1557561205" sldId="294"/>
            <ac:spMk id="2" creationId="{EA40A8BC-7E55-A78D-750B-2ADFFCA7B8FC}"/>
          </ac:spMkLst>
        </pc:spChg>
      </pc:sldChg>
    </pc:docChg>
  </pc:docChgLst>
  <pc:docChgLst>
    <pc:chgData name="Tanaboon Tongbuasirilai" userId="840088f4b3ab759b" providerId="Windows Live" clId="Web-{C398C8D1-EE27-4CFD-88C4-BAB23B920BE6}"/>
    <pc:docChg chg="addSld delSld modSld sldOrd">
      <pc:chgData name="Tanaboon Tongbuasirilai" userId="840088f4b3ab759b" providerId="Windows Live" clId="Web-{C398C8D1-EE27-4CFD-88C4-BAB23B920BE6}" dt="2023-10-30T09:48:38.917" v="2669" actId="1076"/>
      <pc:docMkLst>
        <pc:docMk/>
      </pc:docMkLst>
      <pc:sldChg chg="modSp">
        <pc:chgData name="Tanaboon Tongbuasirilai" userId="840088f4b3ab759b" providerId="Windows Live" clId="Web-{C398C8D1-EE27-4CFD-88C4-BAB23B920BE6}" dt="2023-10-28T02:40:17.201" v="25" actId="20577"/>
        <pc:sldMkLst>
          <pc:docMk/>
          <pc:sldMk cId="1815904601" sldId="258"/>
        </pc:sldMkLst>
        <pc:spChg chg="mod">
          <ac:chgData name="Tanaboon Tongbuasirilai" userId="840088f4b3ab759b" providerId="Windows Live" clId="Web-{C398C8D1-EE27-4CFD-88C4-BAB23B920BE6}" dt="2023-10-28T02:40:17.201" v="25" actId="20577"/>
          <ac:spMkLst>
            <pc:docMk/>
            <pc:sldMk cId="1815904601" sldId="258"/>
            <ac:spMk id="3" creationId="{46C8CAC1-61E7-5D45-5044-03E3CB859DF9}"/>
          </ac:spMkLst>
        </pc:spChg>
      </pc:sldChg>
      <pc:sldChg chg="modSp new">
        <pc:chgData name="Tanaboon Tongbuasirilai" userId="840088f4b3ab759b" providerId="Windows Live" clId="Web-{C398C8D1-EE27-4CFD-88C4-BAB23B920BE6}" dt="2023-10-30T06:36:23.816" v="1818" actId="20577"/>
        <pc:sldMkLst>
          <pc:docMk/>
          <pc:sldMk cId="207940214" sldId="274"/>
        </pc:sldMkLst>
        <pc:spChg chg="mod">
          <ac:chgData name="Tanaboon Tongbuasirilai" userId="840088f4b3ab759b" providerId="Windows Live" clId="Web-{C398C8D1-EE27-4CFD-88C4-BAB23B920BE6}" dt="2023-10-28T04:43:14.922" v="56" actId="20577"/>
          <ac:spMkLst>
            <pc:docMk/>
            <pc:sldMk cId="207940214" sldId="274"/>
            <ac:spMk id="2" creationId="{84B6CEEC-D44B-3F7C-4EB1-6455A9372483}"/>
          </ac:spMkLst>
        </pc:spChg>
        <pc:spChg chg="mod">
          <ac:chgData name="Tanaboon Tongbuasirilai" userId="840088f4b3ab759b" providerId="Windows Live" clId="Web-{C398C8D1-EE27-4CFD-88C4-BAB23B920BE6}" dt="2023-10-30T06:36:23.816" v="1818" actId="20577"/>
          <ac:spMkLst>
            <pc:docMk/>
            <pc:sldMk cId="207940214" sldId="274"/>
            <ac:spMk id="3" creationId="{76483DD0-D179-DA0B-2AB3-6DB9FEAC6528}"/>
          </ac:spMkLst>
        </pc:spChg>
      </pc:sldChg>
      <pc:sldChg chg="addSp modSp new">
        <pc:chgData name="Tanaboon Tongbuasirilai" userId="840088f4b3ab759b" providerId="Windows Live" clId="Web-{C398C8D1-EE27-4CFD-88C4-BAB23B920BE6}" dt="2023-10-30T06:37:13.021" v="1832" actId="20577"/>
        <pc:sldMkLst>
          <pc:docMk/>
          <pc:sldMk cId="2739683621" sldId="275"/>
        </pc:sldMkLst>
        <pc:spChg chg="mod">
          <ac:chgData name="Tanaboon Tongbuasirilai" userId="840088f4b3ab759b" providerId="Windows Live" clId="Web-{C398C8D1-EE27-4CFD-88C4-BAB23B920BE6}" dt="2023-10-28T04:46:50.835" v="228" actId="20577"/>
          <ac:spMkLst>
            <pc:docMk/>
            <pc:sldMk cId="2739683621" sldId="275"/>
            <ac:spMk id="2" creationId="{D0EA067E-D4AC-1554-BDB1-73B8DD8E4219}"/>
          </ac:spMkLst>
        </pc:spChg>
        <pc:spChg chg="mod">
          <ac:chgData name="Tanaboon Tongbuasirilai" userId="840088f4b3ab759b" providerId="Windows Live" clId="Web-{C398C8D1-EE27-4CFD-88C4-BAB23B920BE6}" dt="2023-10-30T06:37:13.021" v="1832" actId="20577"/>
          <ac:spMkLst>
            <pc:docMk/>
            <pc:sldMk cId="2739683621" sldId="275"/>
            <ac:spMk id="3" creationId="{53209B6A-3B5D-C046-CEAE-58C4EAEA4BDE}"/>
          </ac:spMkLst>
        </pc:spChg>
        <pc:spChg chg="add mod">
          <ac:chgData name="Tanaboon Tongbuasirilai" userId="840088f4b3ab759b" providerId="Windows Live" clId="Web-{C398C8D1-EE27-4CFD-88C4-BAB23B920BE6}" dt="2023-10-30T04:44:08.261" v="728" actId="14100"/>
          <ac:spMkLst>
            <pc:docMk/>
            <pc:sldMk cId="2739683621" sldId="275"/>
            <ac:spMk id="5" creationId="{DF8123FC-2505-1FD0-AEDE-7F134C638ABB}"/>
          </ac:spMkLst>
        </pc:spChg>
        <pc:picChg chg="add mod">
          <ac:chgData name="Tanaboon Tongbuasirilai" userId="840088f4b3ab759b" providerId="Windows Live" clId="Web-{C398C8D1-EE27-4CFD-88C4-BAB23B920BE6}" dt="2023-10-28T04:47:44.087" v="268"/>
          <ac:picMkLst>
            <pc:docMk/>
            <pc:sldMk cId="2739683621" sldId="275"/>
            <ac:picMk id="4" creationId="{46C9FEF7-711D-893F-A559-CC7C5FAF4EEE}"/>
          </ac:picMkLst>
        </pc:picChg>
      </pc:sldChg>
      <pc:sldChg chg="modSp new">
        <pc:chgData name="Tanaboon Tongbuasirilai" userId="840088f4b3ab759b" providerId="Windows Live" clId="Web-{C398C8D1-EE27-4CFD-88C4-BAB23B920BE6}" dt="2023-10-30T04:25:06.598" v="488" actId="20577"/>
        <pc:sldMkLst>
          <pc:docMk/>
          <pc:sldMk cId="3465319747" sldId="276"/>
        </pc:sldMkLst>
        <pc:spChg chg="mod">
          <ac:chgData name="Tanaboon Tongbuasirilai" userId="840088f4b3ab759b" providerId="Windows Live" clId="Web-{C398C8D1-EE27-4CFD-88C4-BAB23B920BE6}" dt="2023-10-30T03:33:19.078" v="322" actId="20577"/>
          <ac:spMkLst>
            <pc:docMk/>
            <pc:sldMk cId="3465319747" sldId="276"/>
            <ac:spMk id="2" creationId="{787D8A29-497B-0158-3FFA-756F7859ADE8}"/>
          </ac:spMkLst>
        </pc:spChg>
        <pc:spChg chg="mod">
          <ac:chgData name="Tanaboon Tongbuasirilai" userId="840088f4b3ab759b" providerId="Windows Live" clId="Web-{C398C8D1-EE27-4CFD-88C4-BAB23B920BE6}" dt="2023-10-30T04:25:06.598" v="488" actId="20577"/>
          <ac:spMkLst>
            <pc:docMk/>
            <pc:sldMk cId="3465319747" sldId="276"/>
            <ac:spMk id="3" creationId="{749A54C1-B547-483A-8D8B-88D8EABD1EF2}"/>
          </ac:spMkLst>
        </pc:spChg>
      </pc:sldChg>
      <pc:sldChg chg="modSp new">
        <pc:chgData name="Tanaboon Tongbuasirilai" userId="840088f4b3ab759b" providerId="Windows Live" clId="Web-{C398C8D1-EE27-4CFD-88C4-BAB23B920BE6}" dt="2023-10-30T04:30:14.468" v="656" actId="20577"/>
        <pc:sldMkLst>
          <pc:docMk/>
          <pc:sldMk cId="4021963800" sldId="277"/>
        </pc:sldMkLst>
        <pc:spChg chg="mod">
          <ac:chgData name="Tanaboon Tongbuasirilai" userId="840088f4b3ab759b" providerId="Windows Live" clId="Web-{C398C8D1-EE27-4CFD-88C4-BAB23B920BE6}" dt="2023-10-30T04:25:27.083" v="498" actId="20577"/>
          <ac:spMkLst>
            <pc:docMk/>
            <pc:sldMk cId="4021963800" sldId="277"/>
            <ac:spMk id="2" creationId="{117B0A5C-FB2E-4761-0A92-8269CF274AD8}"/>
          </ac:spMkLst>
        </pc:spChg>
        <pc:spChg chg="mod">
          <ac:chgData name="Tanaboon Tongbuasirilai" userId="840088f4b3ab759b" providerId="Windows Live" clId="Web-{C398C8D1-EE27-4CFD-88C4-BAB23B920BE6}" dt="2023-10-30T04:30:14.468" v="656" actId="20577"/>
          <ac:spMkLst>
            <pc:docMk/>
            <pc:sldMk cId="4021963800" sldId="277"/>
            <ac:spMk id="3" creationId="{31976336-BC9A-18DB-74A5-6D35634785DA}"/>
          </ac:spMkLst>
        </pc:spChg>
      </pc:sldChg>
      <pc:sldChg chg="modSp new">
        <pc:chgData name="Tanaboon Tongbuasirilai" userId="840088f4b3ab759b" providerId="Windows Live" clId="Web-{C398C8D1-EE27-4CFD-88C4-BAB23B920BE6}" dt="2023-10-30T04:43:43.667" v="727" actId="20577"/>
        <pc:sldMkLst>
          <pc:docMk/>
          <pc:sldMk cId="50702256" sldId="278"/>
        </pc:sldMkLst>
        <pc:spChg chg="mod">
          <ac:chgData name="Tanaboon Tongbuasirilai" userId="840088f4b3ab759b" providerId="Windows Live" clId="Web-{C398C8D1-EE27-4CFD-88C4-BAB23B920BE6}" dt="2023-10-30T04:42:52.556" v="665" actId="20577"/>
          <ac:spMkLst>
            <pc:docMk/>
            <pc:sldMk cId="50702256" sldId="278"/>
            <ac:spMk id="2" creationId="{7FB54F90-1F16-AAE2-831D-2F17E86B519B}"/>
          </ac:spMkLst>
        </pc:spChg>
        <pc:spChg chg="mod">
          <ac:chgData name="Tanaboon Tongbuasirilai" userId="840088f4b3ab759b" providerId="Windows Live" clId="Web-{C398C8D1-EE27-4CFD-88C4-BAB23B920BE6}" dt="2023-10-30T04:43:43.667" v="727" actId="20577"/>
          <ac:spMkLst>
            <pc:docMk/>
            <pc:sldMk cId="50702256" sldId="278"/>
            <ac:spMk id="3" creationId="{C4215D9D-5494-A1D8-5710-35EF5D8B5582}"/>
          </ac:spMkLst>
        </pc:spChg>
      </pc:sldChg>
      <pc:sldChg chg="modSp new">
        <pc:chgData name="Tanaboon Tongbuasirilai" userId="840088f4b3ab759b" providerId="Windows Live" clId="Web-{C398C8D1-EE27-4CFD-88C4-BAB23B920BE6}" dt="2023-10-30T04:53:27.186" v="1033" actId="20577"/>
        <pc:sldMkLst>
          <pc:docMk/>
          <pc:sldMk cId="380781143" sldId="279"/>
        </pc:sldMkLst>
        <pc:spChg chg="mod">
          <ac:chgData name="Tanaboon Tongbuasirilai" userId="840088f4b3ab759b" providerId="Windows Live" clId="Web-{C398C8D1-EE27-4CFD-88C4-BAB23B920BE6}" dt="2023-10-30T04:45:15.717" v="744" actId="20577"/>
          <ac:spMkLst>
            <pc:docMk/>
            <pc:sldMk cId="380781143" sldId="279"/>
            <ac:spMk id="2" creationId="{89CCA294-096B-FBBF-0AEF-A151A69A965E}"/>
          </ac:spMkLst>
        </pc:spChg>
        <pc:spChg chg="mod">
          <ac:chgData name="Tanaboon Tongbuasirilai" userId="840088f4b3ab759b" providerId="Windows Live" clId="Web-{C398C8D1-EE27-4CFD-88C4-BAB23B920BE6}" dt="2023-10-30T04:53:27.186" v="1033" actId="20577"/>
          <ac:spMkLst>
            <pc:docMk/>
            <pc:sldMk cId="380781143" sldId="279"/>
            <ac:spMk id="3" creationId="{63DD6435-2E92-B74A-0A39-8B99D8D66777}"/>
          </ac:spMkLst>
        </pc:spChg>
      </pc:sldChg>
      <pc:sldChg chg="addSp delSp modSp new">
        <pc:chgData name="Tanaboon Tongbuasirilai" userId="840088f4b3ab759b" providerId="Windows Live" clId="Web-{C398C8D1-EE27-4CFD-88C4-BAB23B920BE6}" dt="2023-10-30T05:44:35.002" v="1208" actId="1076"/>
        <pc:sldMkLst>
          <pc:docMk/>
          <pc:sldMk cId="3996637208" sldId="280"/>
        </pc:sldMkLst>
        <pc:spChg chg="mod">
          <ac:chgData name="Tanaboon Tongbuasirilai" userId="840088f4b3ab759b" providerId="Windows Live" clId="Web-{C398C8D1-EE27-4CFD-88C4-BAB23B920BE6}" dt="2023-10-30T04:53:42.468" v="1050" actId="20577"/>
          <ac:spMkLst>
            <pc:docMk/>
            <pc:sldMk cId="3996637208" sldId="280"/>
            <ac:spMk id="2" creationId="{544DF07D-FBDE-09C6-704B-CF775BDB3520}"/>
          </ac:spMkLst>
        </pc:spChg>
        <pc:spChg chg="add mod">
          <ac:chgData name="Tanaboon Tongbuasirilai" userId="840088f4b3ab759b" providerId="Windows Live" clId="Web-{C398C8D1-EE27-4CFD-88C4-BAB23B920BE6}" dt="2023-10-30T05:42:39.436" v="1189" actId="20577"/>
          <ac:spMkLst>
            <pc:docMk/>
            <pc:sldMk cId="3996637208" sldId="280"/>
            <ac:spMk id="3" creationId="{42A189C9-35BA-21D9-ADD4-789B742F8D1E}"/>
          </ac:spMkLst>
        </pc:spChg>
        <pc:spChg chg="del">
          <ac:chgData name="Tanaboon Tongbuasirilai" userId="840088f4b3ab759b" providerId="Windows Live" clId="Web-{C398C8D1-EE27-4CFD-88C4-BAB23B920BE6}" dt="2023-10-30T05:15:53.277" v="1051"/>
          <ac:spMkLst>
            <pc:docMk/>
            <pc:sldMk cId="3996637208" sldId="280"/>
            <ac:spMk id="3" creationId="{5DF1867F-2861-5BB5-51BC-D4385A85C58B}"/>
          </ac:spMkLst>
        </pc:spChg>
        <pc:spChg chg="add mod">
          <ac:chgData name="Tanaboon Tongbuasirilai" userId="840088f4b3ab759b" providerId="Windows Live" clId="Web-{C398C8D1-EE27-4CFD-88C4-BAB23B920BE6}" dt="2023-10-30T05:18:37.970" v="1072" actId="1076"/>
          <ac:spMkLst>
            <pc:docMk/>
            <pc:sldMk cId="3996637208" sldId="280"/>
            <ac:spMk id="4" creationId="{3CA72F2E-DD93-FBBD-7629-B9452A38F468}"/>
          </ac:spMkLst>
        </pc:spChg>
        <pc:spChg chg="add mod">
          <ac:chgData name="Tanaboon Tongbuasirilai" userId="840088f4b3ab759b" providerId="Windows Live" clId="Web-{C398C8D1-EE27-4CFD-88C4-BAB23B920BE6}" dt="2023-10-30T05:18:40.048" v="1073" actId="1076"/>
          <ac:spMkLst>
            <pc:docMk/>
            <pc:sldMk cId="3996637208" sldId="280"/>
            <ac:spMk id="5" creationId="{BFE4B9FF-1F11-1D95-BFE3-0A9A73B51F45}"/>
          </ac:spMkLst>
        </pc:spChg>
        <pc:spChg chg="add mod">
          <ac:chgData name="Tanaboon Tongbuasirilai" userId="840088f4b3ab759b" providerId="Windows Live" clId="Web-{C398C8D1-EE27-4CFD-88C4-BAB23B920BE6}" dt="2023-10-30T05:19:13.252" v="1080" actId="1076"/>
          <ac:spMkLst>
            <pc:docMk/>
            <pc:sldMk cId="3996637208" sldId="280"/>
            <ac:spMk id="7" creationId="{256E659E-1B45-C61A-A30B-BDD1990B31EF}"/>
          </ac:spMkLst>
        </pc:spChg>
        <pc:spChg chg="add mod">
          <ac:chgData name="Tanaboon Tongbuasirilai" userId="840088f4b3ab759b" providerId="Windows Live" clId="Web-{C398C8D1-EE27-4CFD-88C4-BAB23B920BE6}" dt="2023-10-30T05:21:17.382" v="1104"/>
          <ac:spMkLst>
            <pc:docMk/>
            <pc:sldMk cId="3996637208" sldId="280"/>
            <ac:spMk id="9" creationId="{4E873765-37BB-7A80-6D50-3CCA690B4EDE}"/>
          </ac:spMkLst>
        </pc:spChg>
        <pc:spChg chg="add mod">
          <ac:chgData name="Tanaboon Tongbuasirilai" userId="840088f4b3ab759b" providerId="Windows Live" clId="Web-{C398C8D1-EE27-4CFD-88C4-BAB23B920BE6}" dt="2023-10-30T05:21:23.632" v="1105"/>
          <ac:spMkLst>
            <pc:docMk/>
            <pc:sldMk cId="3996637208" sldId="280"/>
            <ac:spMk id="10" creationId="{84BA596F-CD29-8233-1645-E9572252E223}"/>
          </ac:spMkLst>
        </pc:spChg>
        <pc:spChg chg="add mod">
          <ac:chgData name="Tanaboon Tongbuasirilai" userId="840088f4b3ab759b" providerId="Windows Live" clId="Web-{C398C8D1-EE27-4CFD-88C4-BAB23B920BE6}" dt="2023-10-30T05:21:48.117" v="1110" actId="1076"/>
          <ac:spMkLst>
            <pc:docMk/>
            <pc:sldMk cId="3996637208" sldId="280"/>
            <ac:spMk id="12" creationId="{0B3E64CE-6F85-A5E0-4F7F-86A4E9BF3D9A}"/>
          </ac:spMkLst>
        </pc:spChg>
        <pc:spChg chg="add mod">
          <ac:chgData name="Tanaboon Tongbuasirilai" userId="840088f4b3ab759b" providerId="Windows Live" clId="Web-{C398C8D1-EE27-4CFD-88C4-BAB23B920BE6}" dt="2023-10-30T05:21:58.789" v="1114" actId="1076"/>
          <ac:spMkLst>
            <pc:docMk/>
            <pc:sldMk cId="3996637208" sldId="280"/>
            <ac:spMk id="13" creationId="{FF4EA6BA-DEF1-BF41-8F4F-911A886ADC26}"/>
          </ac:spMkLst>
        </pc:spChg>
        <pc:spChg chg="add mod">
          <ac:chgData name="Tanaboon Tongbuasirilai" userId="840088f4b3ab759b" providerId="Windows Live" clId="Web-{C398C8D1-EE27-4CFD-88C4-BAB23B920BE6}" dt="2023-10-30T05:22:08.587" v="1118" actId="1076"/>
          <ac:spMkLst>
            <pc:docMk/>
            <pc:sldMk cId="3996637208" sldId="280"/>
            <ac:spMk id="14" creationId="{8A539534-22CE-F42B-1449-2E83CE9DC5CB}"/>
          </ac:spMkLst>
        </pc:spChg>
        <pc:spChg chg="add mod">
          <ac:chgData name="Tanaboon Tongbuasirilai" userId="840088f4b3ab759b" providerId="Windows Live" clId="Web-{C398C8D1-EE27-4CFD-88C4-BAB23B920BE6}" dt="2023-10-30T05:22:20.009" v="1122" actId="1076"/>
          <ac:spMkLst>
            <pc:docMk/>
            <pc:sldMk cId="3996637208" sldId="280"/>
            <ac:spMk id="15" creationId="{97421895-4D01-1898-E2CF-0CB8B6ADDCA3}"/>
          </ac:spMkLst>
        </pc:spChg>
        <pc:spChg chg="add mod">
          <ac:chgData name="Tanaboon Tongbuasirilai" userId="840088f4b3ab759b" providerId="Windows Live" clId="Web-{C398C8D1-EE27-4CFD-88C4-BAB23B920BE6}" dt="2023-10-30T05:22:31.291" v="1128" actId="1076"/>
          <ac:spMkLst>
            <pc:docMk/>
            <pc:sldMk cId="3996637208" sldId="280"/>
            <ac:spMk id="16" creationId="{4FAEAC22-B1BD-0C64-EC69-E03400743F83}"/>
          </ac:spMkLst>
        </pc:spChg>
        <pc:spChg chg="add mod">
          <ac:chgData name="Tanaboon Tongbuasirilai" userId="840088f4b3ab759b" providerId="Windows Live" clId="Web-{C398C8D1-EE27-4CFD-88C4-BAB23B920BE6}" dt="2023-10-30T05:22:41.432" v="1133" actId="1076"/>
          <ac:spMkLst>
            <pc:docMk/>
            <pc:sldMk cId="3996637208" sldId="280"/>
            <ac:spMk id="17" creationId="{C78EDE0C-90AE-A68B-F6D7-B2CF86F58533}"/>
          </ac:spMkLst>
        </pc:spChg>
        <pc:spChg chg="add mod">
          <ac:chgData name="Tanaboon Tongbuasirilai" userId="840088f4b3ab759b" providerId="Windows Live" clId="Web-{C398C8D1-EE27-4CFD-88C4-BAB23B920BE6}" dt="2023-10-30T05:43:31.984" v="1198" actId="1076"/>
          <ac:spMkLst>
            <pc:docMk/>
            <pc:sldMk cId="3996637208" sldId="280"/>
            <ac:spMk id="19" creationId="{4D485FA7-B04B-5A13-8586-F1E322873F1D}"/>
          </ac:spMkLst>
        </pc:spChg>
        <pc:spChg chg="add mod">
          <ac:chgData name="Tanaboon Tongbuasirilai" userId="840088f4b3ab759b" providerId="Windows Live" clId="Web-{C398C8D1-EE27-4CFD-88C4-BAB23B920BE6}" dt="2023-10-30T05:43:28.844" v="1197" actId="1076"/>
          <ac:spMkLst>
            <pc:docMk/>
            <pc:sldMk cId="3996637208" sldId="280"/>
            <ac:spMk id="20" creationId="{AD200B67-3A4B-541F-8DA9-EA0C22B918BD}"/>
          </ac:spMkLst>
        </pc:spChg>
        <pc:spChg chg="add mod">
          <ac:chgData name="Tanaboon Tongbuasirilai" userId="840088f4b3ab759b" providerId="Windows Live" clId="Web-{C398C8D1-EE27-4CFD-88C4-BAB23B920BE6}" dt="2023-10-30T05:43:44.500" v="1202" actId="1076"/>
          <ac:spMkLst>
            <pc:docMk/>
            <pc:sldMk cId="3996637208" sldId="280"/>
            <ac:spMk id="21" creationId="{3804D292-42B4-F2DB-9941-8A4009810BAD}"/>
          </ac:spMkLst>
        </pc:spChg>
        <pc:spChg chg="add mod">
          <ac:chgData name="Tanaboon Tongbuasirilai" userId="840088f4b3ab759b" providerId="Windows Live" clId="Web-{C398C8D1-EE27-4CFD-88C4-BAB23B920BE6}" dt="2023-10-30T05:43:53.344" v="1205" actId="14100"/>
          <ac:spMkLst>
            <pc:docMk/>
            <pc:sldMk cId="3996637208" sldId="280"/>
            <ac:spMk id="22" creationId="{EE2507F8-5464-3339-323E-7667127DD4D4}"/>
          </ac:spMkLst>
        </pc:spChg>
        <pc:grpChg chg="add mod">
          <ac:chgData name="Tanaboon Tongbuasirilai" userId="840088f4b3ab759b" providerId="Windows Live" clId="Web-{C398C8D1-EE27-4CFD-88C4-BAB23B920BE6}" dt="2023-10-30T05:21:01.725" v="1103" actId="1076"/>
          <ac:grpSpMkLst>
            <pc:docMk/>
            <pc:sldMk cId="3996637208" sldId="280"/>
            <ac:grpSpMk id="11" creationId="{90A04649-FDFA-1B13-6F48-87671D9E7268}"/>
          </ac:grpSpMkLst>
        </pc:grpChg>
        <pc:grpChg chg="add">
          <ac:chgData name="Tanaboon Tongbuasirilai" userId="840088f4b3ab759b" providerId="Windows Live" clId="Web-{C398C8D1-EE27-4CFD-88C4-BAB23B920BE6}" dt="2023-10-30T05:44:12.517" v="1206"/>
          <ac:grpSpMkLst>
            <pc:docMk/>
            <pc:sldMk cId="3996637208" sldId="280"/>
            <ac:grpSpMk id="23" creationId="{629151BE-AE06-96CC-81F6-151664997CC1}"/>
          </ac:grpSpMkLst>
        </pc:grpChg>
        <pc:grpChg chg="add mod">
          <ac:chgData name="Tanaboon Tongbuasirilai" userId="840088f4b3ab759b" providerId="Windows Live" clId="Web-{C398C8D1-EE27-4CFD-88C4-BAB23B920BE6}" dt="2023-10-30T05:44:35.002" v="1208" actId="1076"/>
          <ac:grpSpMkLst>
            <pc:docMk/>
            <pc:sldMk cId="3996637208" sldId="280"/>
            <ac:grpSpMk id="24" creationId="{3BE83353-FFE8-30C5-881F-13BF9F188B67}"/>
          </ac:grpSpMkLst>
        </pc:grpChg>
        <pc:cxnChg chg="add mod ord">
          <ac:chgData name="Tanaboon Tongbuasirilai" userId="840088f4b3ab759b" providerId="Windows Live" clId="Web-{C398C8D1-EE27-4CFD-88C4-BAB23B920BE6}" dt="2023-10-30T05:19:45.644" v="1087" actId="14100"/>
          <ac:cxnSpMkLst>
            <pc:docMk/>
            <pc:sldMk cId="3996637208" sldId="280"/>
            <ac:cxnSpMk id="6" creationId="{912B9E9C-C27F-0B56-F782-E8CDCEBEE2E5}"/>
          </ac:cxnSpMkLst>
        </pc:cxnChg>
        <pc:cxnChg chg="add mod ord">
          <ac:chgData name="Tanaboon Tongbuasirilai" userId="840088f4b3ab759b" providerId="Windows Live" clId="Web-{C398C8D1-EE27-4CFD-88C4-BAB23B920BE6}" dt="2023-10-30T05:19:40.253" v="1086"/>
          <ac:cxnSpMkLst>
            <pc:docMk/>
            <pc:sldMk cId="3996637208" sldId="280"/>
            <ac:cxnSpMk id="8" creationId="{20546B99-8CA5-2274-DE1A-7BD859510763}"/>
          </ac:cxnSpMkLst>
        </pc:cxnChg>
        <pc:cxnChg chg="add mod">
          <ac:chgData name="Tanaboon Tongbuasirilai" userId="840088f4b3ab759b" providerId="Windows Live" clId="Web-{C398C8D1-EE27-4CFD-88C4-BAB23B920BE6}" dt="2023-10-30T05:23:12.542" v="1138"/>
          <ac:cxnSpMkLst>
            <pc:docMk/>
            <pc:sldMk cId="3996637208" sldId="280"/>
            <ac:cxnSpMk id="18" creationId="{D63343BC-92C5-F85A-1455-6F901C742BB2}"/>
          </ac:cxnSpMkLst>
        </pc:cxnChg>
      </pc:sldChg>
      <pc:sldChg chg="modSp new">
        <pc:chgData name="Tanaboon Tongbuasirilai" userId="840088f4b3ab759b" providerId="Windows Live" clId="Web-{C398C8D1-EE27-4CFD-88C4-BAB23B920BE6}" dt="2023-10-30T06:09:04.523" v="1426" actId="20577"/>
        <pc:sldMkLst>
          <pc:docMk/>
          <pc:sldMk cId="826549824" sldId="281"/>
        </pc:sldMkLst>
        <pc:spChg chg="mod">
          <ac:chgData name="Tanaboon Tongbuasirilai" userId="840088f4b3ab759b" providerId="Windows Live" clId="Web-{C398C8D1-EE27-4CFD-88C4-BAB23B920BE6}" dt="2023-10-30T05:45:50.427" v="1220" actId="20577"/>
          <ac:spMkLst>
            <pc:docMk/>
            <pc:sldMk cId="826549824" sldId="281"/>
            <ac:spMk id="2" creationId="{90FF6512-1B6E-3C86-6C2B-3CA00467E859}"/>
          </ac:spMkLst>
        </pc:spChg>
        <pc:spChg chg="mod">
          <ac:chgData name="Tanaboon Tongbuasirilai" userId="840088f4b3ab759b" providerId="Windows Live" clId="Web-{C398C8D1-EE27-4CFD-88C4-BAB23B920BE6}" dt="2023-10-30T06:09:04.523" v="1426" actId="20577"/>
          <ac:spMkLst>
            <pc:docMk/>
            <pc:sldMk cId="826549824" sldId="281"/>
            <ac:spMk id="3" creationId="{55FBCF42-2210-5F4F-0922-A6EC75464FD1}"/>
          </ac:spMkLst>
        </pc:spChg>
      </pc:sldChg>
      <pc:sldChg chg="modSp new">
        <pc:chgData name="Tanaboon Tongbuasirilai" userId="840088f4b3ab759b" providerId="Windows Live" clId="Web-{C398C8D1-EE27-4CFD-88C4-BAB23B920BE6}" dt="2023-10-30T06:10:35.542" v="1495" actId="20577"/>
        <pc:sldMkLst>
          <pc:docMk/>
          <pc:sldMk cId="1704926547" sldId="282"/>
        </pc:sldMkLst>
        <pc:spChg chg="mod">
          <ac:chgData name="Tanaboon Tongbuasirilai" userId="840088f4b3ab759b" providerId="Windows Live" clId="Web-{C398C8D1-EE27-4CFD-88C4-BAB23B920BE6}" dt="2023-10-30T06:03:55.434" v="1315" actId="20577"/>
          <ac:spMkLst>
            <pc:docMk/>
            <pc:sldMk cId="1704926547" sldId="282"/>
            <ac:spMk id="2" creationId="{B8442D4E-8811-F31C-5EBA-823A1AC3F529}"/>
          </ac:spMkLst>
        </pc:spChg>
        <pc:spChg chg="mod">
          <ac:chgData name="Tanaboon Tongbuasirilai" userId="840088f4b3ab759b" providerId="Windows Live" clId="Web-{C398C8D1-EE27-4CFD-88C4-BAB23B920BE6}" dt="2023-10-30T06:10:35.542" v="1495" actId="20577"/>
          <ac:spMkLst>
            <pc:docMk/>
            <pc:sldMk cId="1704926547" sldId="282"/>
            <ac:spMk id="3" creationId="{303127E8-AB43-222C-19DC-022E7D8983B9}"/>
          </ac:spMkLst>
        </pc:spChg>
      </pc:sldChg>
      <pc:sldChg chg="modSp new">
        <pc:chgData name="Tanaboon Tongbuasirilai" userId="840088f4b3ab759b" providerId="Windows Live" clId="Web-{C398C8D1-EE27-4CFD-88C4-BAB23B920BE6}" dt="2023-10-30T06:21:01.861" v="1652" actId="20577"/>
        <pc:sldMkLst>
          <pc:docMk/>
          <pc:sldMk cId="897376014" sldId="283"/>
        </pc:sldMkLst>
        <pc:spChg chg="mod">
          <ac:chgData name="Tanaboon Tongbuasirilai" userId="840088f4b3ab759b" providerId="Windows Live" clId="Web-{C398C8D1-EE27-4CFD-88C4-BAB23B920BE6}" dt="2023-10-30T06:19:07.138" v="1505" actId="20577"/>
          <ac:spMkLst>
            <pc:docMk/>
            <pc:sldMk cId="897376014" sldId="283"/>
            <ac:spMk id="2" creationId="{4B78BC49-F9A8-D882-AF42-BEC4E06EC1B0}"/>
          </ac:spMkLst>
        </pc:spChg>
        <pc:spChg chg="mod">
          <ac:chgData name="Tanaboon Tongbuasirilai" userId="840088f4b3ab759b" providerId="Windows Live" clId="Web-{C398C8D1-EE27-4CFD-88C4-BAB23B920BE6}" dt="2023-10-30T06:21:01.861" v="1652" actId="20577"/>
          <ac:spMkLst>
            <pc:docMk/>
            <pc:sldMk cId="897376014" sldId="283"/>
            <ac:spMk id="3" creationId="{F4576D27-F2EF-0C95-13A1-9E8EDAF03DB7}"/>
          </ac:spMkLst>
        </pc:spChg>
      </pc:sldChg>
      <pc:sldChg chg="modSp new del ord">
        <pc:chgData name="Tanaboon Tongbuasirilai" userId="840088f4b3ab759b" providerId="Windows Live" clId="Web-{C398C8D1-EE27-4CFD-88C4-BAB23B920BE6}" dt="2023-10-30T06:05:00.014" v="1330"/>
        <pc:sldMkLst>
          <pc:docMk/>
          <pc:sldMk cId="1278717351" sldId="283"/>
        </pc:sldMkLst>
        <pc:spChg chg="mod">
          <ac:chgData name="Tanaboon Tongbuasirilai" userId="840088f4b3ab759b" providerId="Windows Live" clId="Web-{C398C8D1-EE27-4CFD-88C4-BAB23B920BE6}" dt="2023-10-30T06:04:54.233" v="1329" actId="20577"/>
          <ac:spMkLst>
            <pc:docMk/>
            <pc:sldMk cId="1278717351" sldId="283"/>
            <ac:spMk id="3" creationId="{00C1CAF5-6E00-E7DA-DBA6-3C53B21736E8}"/>
          </ac:spMkLst>
        </pc:spChg>
      </pc:sldChg>
      <pc:sldChg chg="modSp new">
        <pc:chgData name="Tanaboon Tongbuasirilai" userId="840088f4b3ab759b" providerId="Windows Live" clId="Web-{C398C8D1-EE27-4CFD-88C4-BAB23B920BE6}" dt="2023-10-30T06:33:50.748" v="1802" actId="20577"/>
        <pc:sldMkLst>
          <pc:docMk/>
          <pc:sldMk cId="2090363330" sldId="284"/>
        </pc:sldMkLst>
        <pc:spChg chg="mod">
          <ac:chgData name="Tanaboon Tongbuasirilai" userId="840088f4b3ab759b" providerId="Windows Live" clId="Web-{C398C8D1-EE27-4CFD-88C4-BAB23B920BE6}" dt="2023-10-30T06:21:14.221" v="1665" actId="20577"/>
          <ac:spMkLst>
            <pc:docMk/>
            <pc:sldMk cId="2090363330" sldId="284"/>
            <ac:spMk id="2" creationId="{4FEB2424-D1E2-BC11-C49B-7EFFFDBCE013}"/>
          </ac:spMkLst>
        </pc:spChg>
        <pc:spChg chg="mod">
          <ac:chgData name="Tanaboon Tongbuasirilai" userId="840088f4b3ab759b" providerId="Windows Live" clId="Web-{C398C8D1-EE27-4CFD-88C4-BAB23B920BE6}" dt="2023-10-30T06:33:50.748" v="1802" actId="20577"/>
          <ac:spMkLst>
            <pc:docMk/>
            <pc:sldMk cId="2090363330" sldId="284"/>
            <ac:spMk id="3" creationId="{A3EC7914-A2E9-03B9-C071-FBA3EF259CA1}"/>
          </ac:spMkLst>
        </pc:spChg>
      </pc:sldChg>
      <pc:sldChg chg="addSp delSp modSp new ord">
        <pc:chgData name="Tanaboon Tongbuasirilai" userId="840088f4b3ab759b" providerId="Windows Live" clId="Web-{C398C8D1-EE27-4CFD-88C4-BAB23B920BE6}" dt="2023-10-30T08:38:05.825" v="1948"/>
        <pc:sldMkLst>
          <pc:docMk/>
          <pc:sldMk cId="3316133705" sldId="285"/>
        </pc:sldMkLst>
        <pc:spChg chg="mod">
          <ac:chgData name="Tanaboon Tongbuasirilai" userId="840088f4b3ab759b" providerId="Windows Live" clId="Web-{C398C8D1-EE27-4CFD-88C4-BAB23B920BE6}" dt="2023-10-30T06:39:26.338" v="1861" actId="20577"/>
          <ac:spMkLst>
            <pc:docMk/>
            <pc:sldMk cId="3316133705" sldId="285"/>
            <ac:spMk id="2" creationId="{4BBEE888-054C-1406-7D1F-E9C931471F84}"/>
          </ac:spMkLst>
        </pc:spChg>
        <pc:spChg chg="del mod">
          <ac:chgData name="Tanaboon Tongbuasirilai" userId="840088f4b3ab759b" providerId="Windows Live" clId="Web-{C398C8D1-EE27-4CFD-88C4-BAB23B920BE6}" dt="2023-10-30T06:43:32.815" v="1864"/>
          <ac:spMkLst>
            <pc:docMk/>
            <pc:sldMk cId="3316133705" sldId="285"/>
            <ac:spMk id="3" creationId="{3CD10458-EEB7-9FBD-EC1C-59497CF1A427}"/>
          </ac:spMkLst>
        </pc:spChg>
        <pc:spChg chg="add mod">
          <ac:chgData name="Tanaboon Tongbuasirilai" userId="840088f4b3ab759b" providerId="Windows Live" clId="Web-{C398C8D1-EE27-4CFD-88C4-BAB23B920BE6}" dt="2023-10-30T06:46:41.353" v="1879" actId="1076"/>
          <ac:spMkLst>
            <pc:docMk/>
            <pc:sldMk cId="3316133705" sldId="285"/>
            <ac:spMk id="5" creationId="{82C61D1F-21D9-AAC2-16A9-0EDE43B6897A}"/>
          </ac:spMkLst>
        </pc:spChg>
        <pc:spChg chg="add mod">
          <ac:chgData name="Tanaboon Tongbuasirilai" userId="840088f4b3ab759b" providerId="Windows Live" clId="Web-{C398C8D1-EE27-4CFD-88C4-BAB23B920BE6}" dt="2023-10-30T06:51:38.583" v="1903" actId="20577"/>
          <ac:spMkLst>
            <pc:docMk/>
            <pc:sldMk cId="3316133705" sldId="285"/>
            <ac:spMk id="11" creationId="{23B97B82-02C8-155E-F303-27B9FEB959C9}"/>
          </ac:spMkLst>
        </pc:spChg>
        <pc:spChg chg="add mod">
          <ac:chgData name="Tanaboon Tongbuasirilai" userId="840088f4b3ab759b" providerId="Windows Live" clId="Web-{C398C8D1-EE27-4CFD-88C4-BAB23B920BE6}" dt="2023-10-30T06:51:54.943" v="1906" actId="1076"/>
          <ac:spMkLst>
            <pc:docMk/>
            <pc:sldMk cId="3316133705" sldId="285"/>
            <ac:spMk id="12" creationId="{7AA3B2C8-4A00-9D43-70BF-192A40609173}"/>
          </ac:spMkLst>
        </pc:spChg>
        <pc:picChg chg="add mod ord">
          <ac:chgData name="Tanaboon Tongbuasirilai" userId="840088f4b3ab759b" providerId="Windows Live" clId="Web-{C398C8D1-EE27-4CFD-88C4-BAB23B920BE6}" dt="2023-10-30T06:46:56.604" v="1884" actId="1076"/>
          <ac:picMkLst>
            <pc:docMk/>
            <pc:sldMk cId="3316133705" sldId="285"/>
            <ac:picMk id="4" creationId="{A12A829E-2B2C-EC1B-6DD8-997972BC3FCB}"/>
          </ac:picMkLst>
        </pc:picChg>
        <pc:picChg chg="add mod">
          <ac:chgData name="Tanaboon Tongbuasirilai" userId="840088f4b3ab759b" providerId="Windows Live" clId="Web-{C398C8D1-EE27-4CFD-88C4-BAB23B920BE6}" dt="2023-10-30T06:47:53.028" v="1886" actId="1076"/>
          <ac:picMkLst>
            <pc:docMk/>
            <pc:sldMk cId="3316133705" sldId="285"/>
            <ac:picMk id="6" creationId="{F75BAA24-3901-4844-E95B-27795A8002E6}"/>
          </ac:picMkLst>
        </pc:picChg>
        <pc:picChg chg="add mod">
          <ac:chgData name="Tanaboon Tongbuasirilai" userId="840088f4b3ab759b" providerId="Windows Live" clId="Web-{C398C8D1-EE27-4CFD-88C4-BAB23B920BE6}" dt="2023-10-30T06:51:04.535" v="1888" actId="1076"/>
          <ac:picMkLst>
            <pc:docMk/>
            <pc:sldMk cId="3316133705" sldId="285"/>
            <ac:picMk id="7" creationId="{588DE4C1-208E-F2E8-4FF6-1F739099A49D}"/>
          </ac:picMkLst>
        </pc:picChg>
        <pc:picChg chg="add mod">
          <ac:chgData name="Tanaboon Tongbuasirilai" userId="840088f4b3ab759b" providerId="Windows Live" clId="Web-{C398C8D1-EE27-4CFD-88C4-BAB23B920BE6}" dt="2023-10-30T06:51:10.957" v="1890" actId="1076"/>
          <ac:picMkLst>
            <pc:docMk/>
            <pc:sldMk cId="3316133705" sldId="285"/>
            <ac:picMk id="8" creationId="{BB322587-EC50-9CD9-F004-B3DEBAD07C25}"/>
          </ac:picMkLst>
        </pc:picChg>
        <pc:picChg chg="add mod">
          <ac:chgData name="Tanaboon Tongbuasirilai" userId="840088f4b3ab759b" providerId="Windows Live" clId="Web-{C398C8D1-EE27-4CFD-88C4-BAB23B920BE6}" dt="2023-10-30T06:51:42.083" v="1904" actId="1076"/>
          <ac:picMkLst>
            <pc:docMk/>
            <pc:sldMk cId="3316133705" sldId="285"/>
            <ac:picMk id="9" creationId="{1B5A3F0E-2414-5F76-5CD0-E8AD04F3B527}"/>
          </ac:picMkLst>
        </pc:picChg>
        <pc:picChg chg="add mod">
          <ac:chgData name="Tanaboon Tongbuasirilai" userId="840088f4b3ab759b" providerId="Windows Live" clId="Web-{C398C8D1-EE27-4CFD-88C4-BAB23B920BE6}" dt="2023-10-30T06:51:21.254" v="1894" actId="1076"/>
          <ac:picMkLst>
            <pc:docMk/>
            <pc:sldMk cId="3316133705" sldId="285"/>
            <ac:picMk id="10" creationId="{2A1458F5-25D7-7DEC-39C7-89859038CD61}"/>
          </ac:picMkLst>
        </pc:picChg>
      </pc:sldChg>
      <pc:sldChg chg="addSp delSp modSp new">
        <pc:chgData name="Tanaboon Tongbuasirilai" userId="840088f4b3ab759b" providerId="Windows Live" clId="Web-{C398C8D1-EE27-4CFD-88C4-BAB23B920BE6}" dt="2023-10-30T07:53:01.062" v="1945" actId="1076"/>
        <pc:sldMkLst>
          <pc:docMk/>
          <pc:sldMk cId="2167950109" sldId="286"/>
        </pc:sldMkLst>
        <pc:spChg chg="mod">
          <ac:chgData name="Tanaboon Tongbuasirilai" userId="840088f4b3ab759b" providerId="Windows Live" clId="Web-{C398C8D1-EE27-4CFD-88C4-BAB23B920BE6}" dt="2023-10-30T07:52:05.498" v="1930" actId="20577"/>
          <ac:spMkLst>
            <pc:docMk/>
            <pc:sldMk cId="2167950109" sldId="286"/>
            <ac:spMk id="2" creationId="{46650570-3D43-59FC-7610-9D900930200B}"/>
          </ac:spMkLst>
        </pc:spChg>
        <pc:spChg chg="del">
          <ac:chgData name="Tanaboon Tongbuasirilai" userId="840088f4b3ab759b" providerId="Windows Live" clId="Web-{C398C8D1-EE27-4CFD-88C4-BAB23B920BE6}" dt="2023-10-30T07:52:08.779" v="1931"/>
          <ac:spMkLst>
            <pc:docMk/>
            <pc:sldMk cId="2167950109" sldId="286"/>
            <ac:spMk id="3" creationId="{73C175A9-04C2-C09E-DDF0-2DD7107E49EF}"/>
          </ac:spMkLst>
        </pc:spChg>
        <pc:spChg chg="add mod">
          <ac:chgData name="Tanaboon Tongbuasirilai" userId="840088f4b3ab759b" providerId="Windows Live" clId="Web-{C398C8D1-EE27-4CFD-88C4-BAB23B920BE6}" dt="2023-10-30T07:52:35.936" v="1942" actId="1076"/>
          <ac:spMkLst>
            <pc:docMk/>
            <pc:sldMk cId="2167950109" sldId="286"/>
            <ac:spMk id="5" creationId="{216530AE-B272-6375-EC69-50EACE434E60}"/>
          </ac:spMkLst>
        </pc:spChg>
        <pc:picChg chg="add mod ord">
          <ac:chgData name="Tanaboon Tongbuasirilai" userId="840088f4b3ab759b" providerId="Windows Live" clId="Web-{C398C8D1-EE27-4CFD-88C4-BAB23B920BE6}" dt="2023-10-30T07:53:01.062" v="1945" actId="1076"/>
          <ac:picMkLst>
            <pc:docMk/>
            <pc:sldMk cId="2167950109" sldId="286"/>
            <ac:picMk id="4" creationId="{2AD7400B-B379-1A6A-B319-EBC794258096}"/>
          </ac:picMkLst>
        </pc:picChg>
      </pc:sldChg>
      <pc:sldChg chg="modSp new">
        <pc:chgData name="Tanaboon Tongbuasirilai" userId="840088f4b3ab759b" providerId="Windows Live" clId="Web-{C398C8D1-EE27-4CFD-88C4-BAB23B920BE6}" dt="2023-10-30T08:41:51.301" v="2067" actId="20577"/>
        <pc:sldMkLst>
          <pc:docMk/>
          <pc:sldMk cId="129709593" sldId="287"/>
        </pc:sldMkLst>
        <pc:spChg chg="mod">
          <ac:chgData name="Tanaboon Tongbuasirilai" userId="840088f4b3ab759b" providerId="Windows Live" clId="Web-{C398C8D1-EE27-4CFD-88C4-BAB23B920BE6}" dt="2023-10-30T08:38:18.591" v="1950" actId="20577"/>
          <ac:spMkLst>
            <pc:docMk/>
            <pc:sldMk cId="129709593" sldId="287"/>
            <ac:spMk id="2" creationId="{2EFD22C2-633E-9BB6-CC6C-E9FD3D2426A6}"/>
          </ac:spMkLst>
        </pc:spChg>
        <pc:spChg chg="mod">
          <ac:chgData name="Tanaboon Tongbuasirilai" userId="840088f4b3ab759b" providerId="Windows Live" clId="Web-{C398C8D1-EE27-4CFD-88C4-BAB23B920BE6}" dt="2023-10-30T08:41:51.301" v="2067" actId="20577"/>
          <ac:spMkLst>
            <pc:docMk/>
            <pc:sldMk cId="129709593" sldId="287"/>
            <ac:spMk id="3" creationId="{208DF81C-A61D-F501-EDD5-2BA2DBBBBA47}"/>
          </ac:spMkLst>
        </pc:spChg>
      </pc:sldChg>
      <pc:sldChg chg="addSp modSp new">
        <pc:chgData name="Tanaboon Tongbuasirilai" userId="840088f4b3ab759b" providerId="Windows Live" clId="Web-{C398C8D1-EE27-4CFD-88C4-BAB23B920BE6}" dt="2023-10-30T09:28:17.270" v="2405" actId="20577"/>
        <pc:sldMkLst>
          <pc:docMk/>
          <pc:sldMk cId="522419740" sldId="288"/>
        </pc:sldMkLst>
        <pc:spChg chg="mod">
          <ac:chgData name="Tanaboon Tongbuasirilai" userId="840088f4b3ab759b" providerId="Windows Live" clId="Web-{C398C8D1-EE27-4CFD-88C4-BAB23B920BE6}" dt="2023-10-30T08:42:17.942" v="2082" actId="20577"/>
          <ac:spMkLst>
            <pc:docMk/>
            <pc:sldMk cId="522419740" sldId="288"/>
            <ac:spMk id="2" creationId="{0C86D783-9E8E-8EB7-4C46-BED4FF705503}"/>
          </ac:spMkLst>
        </pc:spChg>
        <pc:spChg chg="mod">
          <ac:chgData name="Tanaboon Tongbuasirilai" userId="840088f4b3ab759b" providerId="Windows Live" clId="Web-{C398C8D1-EE27-4CFD-88C4-BAB23B920BE6}" dt="2023-10-30T09:28:17.270" v="2405" actId="20577"/>
          <ac:spMkLst>
            <pc:docMk/>
            <pc:sldMk cId="522419740" sldId="288"/>
            <ac:spMk id="3" creationId="{A77D607A-B8BF-2AAB-B942-E19245DDD5D1}"/>
          </ac:spMkLst>
        </pc:spChg>
        <pc:spChg chg="add mod">
          <ac:chgData name="Tanaboon Tongbuasirilai" userId="840088f4b3ab759b" providerId="Windows Live" clId="Web-{C398C8D1-EE27-4CFD-88C4-BAB23B920BE6}" dt="2023-10-30T08:54:54.701" v="2090" actId="1076"/>
          <ac:spMkLst>
            <pc:docMk/>
            <pc:sldMk cId="522419740" sldId="288"/>
            <ac:spMk id="4" creationId="{31E62E09-F9F7-96D5-E822-AA85C7CBBDF5}"/>
          </ac:spMkLst>
        </pc:spChg>
        <pc:picChg chg="add mod">
          <ac:chgData name="Tanaboon Tongbuasirilai" userId="840088f4b3ab759b" providerId="Windows Live" clId="Web-{C398C8D1-EE27-4CFD-88C4-BAB23B920BE6}" dt="2023-10-30T08:59:59.570" v="2133" actId="1076"/>
          <ac:picMkLst>
            <pc:docMk/>
            <pc:sldMk cId="522419740" sldId="288"/>
            <ac:picMk id="5" creationId="{DFC5738E-AD02-672C-A4E7-B08C1078EE6A}"/>
          </ac:picMkLst>
        </pc:picChg>
      </pc:sldChg>
      <pc:sldChg chg="addSp delSp modSp new">
        <pc:chgData name="Tanaboon Tongbuasirilai" userId="840088f4b3ab759b" providerId="Windows Live" clId="Web-{C398C8D1-EE27-4CFD-88C4-BAB23B920BE6}" dt="2023-10-30T09:27:53.847" v="2404" actId="1076"/>
        <pc:sldMkLst>
          <pc:docMk/>
          <pc:sldMk cId="3018564393" sldId="289"/>
        </pc:sldMkLst>
        <pc:spChg chg="mod">
          <ac:chgData name="Tanaboon Tongbuasirilai" userId="840088f4b3ab759b" providerId="Windows Live" clId="Web-{C398C8D1-EE27-4CFD-88C4-BAB23B920BE6}" dt="2023-10-30T09:02:03.387" v="2149" actId="20577"/>
          <ac:spMkLst>
            <pc:docMk/>
            <pc:sldMk cId="3018564393" sldId="289"/>
            <ac:spMk id="2" creationId="{FD47BDA4-0E35-6297-EB15-97DAC91D648B}"/>
          </ac:spMkLst>
        </pc:spChg>
        <pc:spChg chg="del">
          <ac:chgData name="Tanaboon Tongbuasirilai" userId="840088f4b3ab759b" providerId="Windows Live" clId="Web-{C398C8D1-EE27-4CFD-88C4-BAB23B920BE6}" dt="2023-10-30T09:08:49.478" v="2156"/>
          <ac:spMkLst>
            <pc:docMk/>
            <pc:sldMk cId="3018564393" sldId="289"/>
            <ac:spMk id="3" creationId="{C35A749D-38DB-93E4-2E79-781FC7E1E920}"/>
          </ac:spMkLst>
        </pc:spChg>
        <pc:spChg chg="add mod">
          <ac:chgData name="Tanaboon Tongbuasirilai" userId="840088f4b3ab759b" providerId="Windows Live" clId="Web-{C398C8D1-EE27-4CFD-88C4-BAB23B920BE6}" dt="2023-10-30T09:27:33.878" v="2401"/>
          <ac:spMkLst>
            <pc:docMk/>
            <pc:sldMk cId="3018564393" sldId="289"/>
            <ac:spMk id="7" creationId="{A9B4C233-54F0-C721-2F9F-6A3963A00FD6}"/>
          </ac:spMkLst>
        </pc:spChg>
        <pc:spChg chg="add mod">
          <ac:chgData name="Tanaboon Tongbuasirilai" userId="840088f4b3ab759b" providerId="Windows Live" clId="Web-{C398C8D1-EE27-4CFD-88C4-BAB23B920BE6}" dt="2023-10-30T09:10:39.763" v="2234" actId="1076"/>
          <ac:spMkLst>
            <pc:docMk/>
            <pc:sldMk cId="3018564393" sldId="289"/>
            <ac:spMk id="8" creationId="{371DCB8B-CAE2-A744-C53D-F05469EAEB63}"/>
          </ac:spMkLst>
        </pc:spChg>
        <pc:spChg chg="add mod">
          <ac:chgData name="Tanaboon Tongbuasirilai" userId="840088f4b3ab759b" providerId="Windows Live" clId="Web-{C398C8D1-EE27-4CFD-88C4-BAB23B920BE6}" dt="2023-10-30T09:27:39.597" v="2402"/>
          <ac:spMkLst>
            <pc:docMk/>
            <pc:sldMk cId="3018564393" sldId="289"/>
            <ac:spMk id="10" creationId="{12E6CF20-D2AE-924D-EB04-771B18EB7D22}"/>
          </ac:spMkLst>
        </pc:spChg>
        <pc:spChg chg="add">
          <ac:chgData name="Tanaboon Tongbuasirilai" userId="840088f4b3ab759b" providerId="Windows Live" clId="Web-{C398C8D1-EE27-4CFD-88C4-BAB23B920BE6}" dt="2023-10-30T09:12:07.828" v="2277"/>
          <ac:spMkLst>
            <pc:docMk/>
            <pc:sldMk cId="3018564393" sldId="289"/>
            <ac:spMk id="11" creationId="{5513CA87-6C20-6144-454D-60BC362142FD}"/>
          </ac:spMkLst>
        </pc:spChg>
        <pc:picChg chg="add mod">
          <ac:chgData name="Tanaboon Tongbuasirilai" userId="840088f4b3ab759b" providerId="Windows Live" clId="Web-{C398C8D1-EE27-4CFD-88C4-BAB23B920BE6}" dt="2023-10-30T09:27:46.034" v="2403" actId="1076"/>
          <ac:picMkLst>
            <pc:docMk/>
            <pc:sldMk cId="3018564393" sldId="289"/>
            <ac:picMk id="4" creationId="{A44F7BD5-65F6-CEE2-8D95-DBDD8991AA2E}"/>
          </ac:picMkLst>
        </pc:picChg>
        <pc:picChg chg="add mod">
          <ac:chgData name="Tanaboon Tongbuasirilai" userId="840088f4b3ab759b" providerId="Windows Live" clId="Web-{C398C8D1-EE27-4CFD-88C4-BAB23B920BE6}" dt="2023-10-30T09:10:29.497" v="2231" actId="1076"/>
          <ac:picMkLst>
            <pc:docMk/>
            <pc:sldMk cId="3018564393" sldId="289"/>
            <ac:picMk id="5" creationId="{63474F2A-F156-4513-2AF3-E637284765C7}"/>
          </ac:picMkLst>
        </pc:picChg>
        <pc:picChg chg="add mod">
          <ac:chgData name="Tanaboon Tongbuasirilai" userId="840088f4b3ab759b" providerId="Windows Live" clId="Web-{C398C8D1-EE27-4CFD-88C4-BAB23B920BE6}" dt="2023-10-30T09:10:29.513" v="2232" actId="1076"/>
          <ac:picMkLst>
            <pc:docMk/>
            <pc:sldMk cId="3018564393" sldId="289"/>
            <ac:picMk id="6" creationId="{EE298192-0A20-25BA-502E-F3E36DC6B9FB}"/>
          </ac:picMkLst>
        </pc:picChg>
        <pc:picChg chg="add mod">
          <ac:chgData name="Tanaboon Tongbuasirilai" userId="840088f4b3ab759b" providerId="Windows Live" clId="Web-{C398C8D1-EE27-4CFD-88C4-BAB23B920BE6}" dt="2023-10-30T09:27:53.847" v="2404" actId="1076"/>
          <ac:picMkLst>
            <pc:docMk/>
            <pc:sldMk cId="3018564393" sldId="289"/>
            <ac:picMk id="9" creationId="{24842490-EDF1-2469-53FB-0CD41ED35B0A}"/>
          </ac:picMkLst>
        </pc:picChg>
      </pc:sldChg>
      <pc:sldChg chg="addSp modSp new">
        <pc:chgData name="Tanaboon Tongbuasirilai" userId="840088f4b3ab759b" providerId="Windows Live" clId="Web-{C398C8D1-EE27-4CFD-88C4-BAB23B920BE6}" dt="2023-10-30T09:17:21.432" v="2398" actId="1076"/>
        <pc:sldMkLst>
          <pc:docMk/>
          <pc:sldMk cId="1688379662" sldId="290"/>
        </pc:sldMkLst>
        <pc:spChg chg="mod">
          <ac:chgData name="Tanaboon Tongbuasirilai" userId="840088f4b3ab759b" providerId="Windows Live" clId="Web-{C398C8D1-EE27-4CFD-88C4-BAB23B920BE6}" dt="2023-10-30T09:12:51.424" v="2289" actId="20577"/>
          <ac:spMkLst>
            <pc:docMk/>
            <pc:sldMk cId="1688379662" sldId="290"/>
            <ac:spMk id="2" creationId="{B0CDF524-D4AA-81A7-F30B-06E13124F74A}"/>
          </ac:spMkLst>
        </pc:spChg>
        <pc:spChg chg="mod">
          <ac:chgData name="Tanaboon Tongbuasirilai" userId="840088f4b3ab759b" providerId="Windows Live" clId="Web-{C398C8D1-EE27-4CFD-88C4-BAB23B920BE6}" dt="2023-10-30T09:13:38.550" v="2338" actId="20577"/>
          <ac:spMkLst>
            <pc:docMk/>
            <pc:sldMk cId="1688379662" sldId="290"/>
            <ac:spMk id="3" creationId="{F3D92DEE-3E39-0315-0D91-941BD46D633C}"/>
          </ac:spMkLst>
        </pc:spChg>
        <pc:spChg chg="add mod">
          <ac:chgData name="Tanaboon Tongbuasirilai" userId="840088f4b3ab759b" providerId="Windows Live" clId="Web-{C398C8D1-EE27-4CFD-88C4-BAB23B920BE6}" dt="2023-10-30T09:14:53.334" v="2360" actId="1076"/>
          <ac:spMkLst>
            <pc:docMk/>
            <pc:sldMk cId="1688379662" sldId="290"/>
            <ac:spMk id="6" creationId="{4AB2BF5F-5CE2-1EA8-DABA-2A6A15A497B6}"/>
          </ac:spMkLst>
        </pc:spChg>
        <pc:spChg chg="add mod">
          <ac:chgData name="Tanaboon Tongbuasirilai" userId="840088f4b3ab759b" providerId="Windows Live" clId="Web-{C398C8D1-EE27-4CFD-88C4-BAB23B920BE6}" dt="2023-10-30T09:15:11.350" v="2364" actId="1076"/>
          <ac:spMkLst>
            <pc:docMk/>
            <pc:sldMk cId="1688379662" sldId="290"/>
            <ac:spMk id="7" creationId="{56332E7B-1875-0727-767B-666B002AFBCB}"/>
          </ac:spMkLst>
        </pc:spChg>
        <pc:spChg chg="add mod">
          <ac:chgData name="Tanaboon Tongbuasirilai" userId="840088f4b3ab759b" providerId="Windows Live" clId="Web-{C398C8D1-EE27-4CFD-88C4-BAB23B920BE6}" dt="2023-10-30T09:15:19.913" v="2368" actId="1076"/>
          <ac:spMkLst>
            <pc:docMk/>
            <pc:sldMk cId="1688379662" sldId="290"/>
            <ac:spMk id="8" creationId="{84731E9D-C9B2-28D3-767E-D4ED4F35AF9B}"/>
          </ac:spMkLst>
        </pc:spChg>
        <pc:spChg chg="add mod">
          <ac:chgData name="Tanaboon Tongbuasirilai" userId="840088f4b3ab759b" providerId="Windows Live" clId="Web-{C398C8D1-EE27-4CFD-88C4-BAB23B920BE6}" dt="2023-10-30T09:17:02.619" v="2396" actId="1076"/>
          <ac:spMkLst>
            <pc:docMk/>
            <pc:sldMk cId="1688379662" sldId="290"/>
            <ac:spMk id="11" creationId="{B971344D-94C1-BCB8-5529-5C1A78AD7BBA}"/>
          </ac:spMkLst>
        </pc:spChg>
        <pc:grpChg chg="add mod">
          <ac:chgData name="Tanaboon Tongbuasirilai" userId="840088f4b3ab759b" providerId="Windows Live" clId="Web-{C398C8D1-EE27-4CFD-88C4-BAB23B920BE6}" dt="2023-10-30T09:17:21.432" v="2398" actId="1076"/>
          <ac:grpSpMkLst>
            <pc:docMk/>
            <pc:sldMk cId="1688379662" sldId="290"/>
            <ac:grpSpMk id="12" creationId="{4229B056-02F4-8C66-9A19-3D3C60530042}"/>
          </ac:grpSpMkLst>
        </pc:grpChg>
        <pc:cxnChg chg="add mod">
          <ac:chgData name="Tanaboon Tongbuasirilai" userId="840088f4b3ab759b" providerId="Windows Live" clId="Web-{C398C8D1-EE27-4CFD-88C4-BAB23B920BE6}" dt="2023-10-30T09:15:28.773" v="2370"/>
          <ac:cxnSpMkLst>
            <pc:docMk/>
            <pc:sldMk cId="1688379662" sldId="290"/>
            <ac:cxnSpMk id="4" creationId="{1DAE30F1-0198-1A28-5902-7A8E713B1DA3}"/>
          </ac:cxnSpMkLst>
        </pc:cxnChg>
        <pc:cxnChg chg="add mod">
          <ac:chgData name="Tanaboon Tongbuasirilai" userId="840088f4b3ab759b" providerId="Windows Live" clId="Web-{C398C8D1-EE27-4CFD-88C4-BAB23B920BE6}" dt="2023-10-30T09:15:26.429" v="2369"/>
          <ac:cxnSpMkLst>
            <pc:docMk/>
            <pc:sldMk cId="1688379662" sldId="290"/>
            <ac:cxnSpMk id="5" creationId="{2ABEE4FE-2CDB-A691-CED7-04D7CB238A60}"/>
          </ac:cxnSpMkLst>
        </pc:cxnChg>
        <pc:cxnChg chg="add mod">
          <ac:chgData name="Tanaboon Tongbuasirilai" userId="840088f4b3ab759b" providerId="Windows Live" clId="Web-{C398C8D1-EE27-4CFD-88C4-BAB23B920BE6}" dt="2023-10-30T09:16:03.867" v="2377"/>
          <ac:cxnSpMkLst>
            <pc:docMk/>
            <pc:sldMk cId="1688379662" sldId="290"/>
            <ac:cxnSpMk id="9" creationId="{3E400370-52B1-639E-AF63-E24D0BACE91B}"/>
          </ac:cxnSpMkLst>
        </pc:cxnChg>
        <pc:cxnChg chg="add mod">
          <ac:chgData name="Tanaboon Tongbuasirilai" userId="840088f4b3ab759b" providerId="Windows Live" clId="Web-{C398C8D1-EE27-4CFD-88C4-BAB23B920BE6}" dt="2023-10-30T09:16:43.462" v="2383"/>
          <ac:cxnSpMkLst>
            <pc:docMk/>
            <pc:sldMk cId="1688379662" sldId="290"/>
            <ac:cxnSpMk id="10" creationId="{BA8EF255-60C0-6798-9DC7-7C55C5D688B5}"/>
          </ac:cxnSpMkLst>
        </pc:cxnChg>
      </pc:sldChg>
      <pc:sldChg chg="addSp delSp modSp new">
        <pc:chgData name="Tanaboon Tongbuasirilai" userId="840088f4b3ab759b" providerId="Windows Live" clId="Web-{C398C8D1-EE27-4CFD-88C4-BAB23B920BE6}" dt="2023-10-30T09:40:58.528" v="2468" actId="20577"/>
        <pc:sldMkLst>
          <pc:docMk/>
          <pc:sldMk cId="3933409891" sldId="291"/>
        </pc:sldMkLst>
        <pc:spChg chg="mod">
          <ac:chgData name="Tanaboon Tongbuasirilai" userId="840088f4b3ab759b" providerId="Windows Live" clId="Web-{C398C8D1-EE27-4CFD-88C4-BAB23B920BE6}" dt="2023-10-30T09:40:58.528" v="2468" actId="20577"/>
          <ac:spMkLst>
            <pc:docMk/>
            <pc:sldMk cId="3933409891" sldId="291"/>
            <ac:spMk id="2" creationId="{3BD9D7E0-2288-B156-A3A2-5C75583EB63F}"/>
          </ac:spMkLst>
        </pc:spChg>
        <pc:spChg chg="del">
          <ac:chgData name="Tanaboon Tongbuasirilai" userId="840088f4b3ab759b" providerId="Windows Live" clId="Web-{C398C8D1-EE27-4CFD-88C4-BAB23B920BE6}" dt="2023-10-30T09:37:13.771" v="2421"/>
          <ac:spMkLst>
            <pc:docMk/>
            <pc:sldMk cId="3933409891" sldId="291"/>
            <ac:spMk id="3" creationId="{4CC0CE3A-1460-D90A-6DBF-0A18877315B2}"/>
          </ac:spMkLst>
        </pc:spChg>
        <pc:spChg chg="add">
          <ac:chgData name="Tanaboon Tongbuasirilai" userId="840088f4b3ab759b" providerId="Windows Live" clId="Web-{C398C8D1-EE27-4CFD-88C4-BAB23B920BE6}" dt="2023-10-30T09:37:47.037" v="2425"/>
          <ac:spMkLst>
            <pc:docMk/>
            <pc:sldMk cId="3933409891" sldId="291"/>
            <ac:spMk id="5" creationId="{2D517BFE-475C-AECF-B019-D12AFA5E0B52}"/>
          </ac:spMkLst>
        </pc:spChg>
        <pc:spChg chg="add mod">
          <ac:chgData name="Tanaboon Tongbuasirilai" userId="840088f4b3ab759b" providerId="Windows Live" clId="Web-{C398C8D1-EE27-4CFD-88C4-BAB23B920BE6}" dt="2023-10-30T09:38:01.757" v="2438" actId="1076"/>
          <ac:spMkLst>
            <pc:docMk/>
            <pc:sldMk cId="3933409891" sldId="291"/>
            <ac:spMk id="6" creationId="{92EB7013-FB76-BA73-4D58-54F87BF5695C}"/>
          </ac:spMkLst>
        </pc:spChg>
        <pc:spChg chg="add mod">
          <ac:chgData name="Tanaboon Tongbuasirilai" userId="840088f4b3ab759b" providerId="Windows Live" clId="Web-{C398C8D1-EE27-4CFD-88C4-BAB23B920BE6}" dt="2023-10-30T09:38:15.616" v="2440" actId="1076"/>
          <ac:spMkLst>
            <pc:docMk/>
            <pc:sldMk cId="3933409891" sldId="291"/>
            <ac:spMk id="7" creationId="{ED2BBF0A-A2BE-EFBF-8E70-378796A0D17E}"/>
          </ac:spMkLst>
        </pc:spChg>
        <pc:spChg chg="add mod">
          <ac:chgData name="Tanaboon Tongbuasirilai" userId="840088f4b3ab759b" providerId="Windows Live" clId="Web-{C398C8D1-EE27-4CFD-88C4-BAB23B920BE6}" dt="2023-10-30T09:38:32.820" v="2453" actId="1076"/>
          <ac:spMkLst>
            <pc:docMk/>
            <pc:sldMk cId="3933409891" sldId="291"/>
            <ac:spMk id="8" creationId="{9BD0F505-5DA5-4ED2-C18C-ACD43A325299}"/>
          </ac:spMkLst>
        </pc:spChg>
        <pc:picChg chg="add mod ord">
          <ac:chgData name="Tanaboon Tongbuasirilai" userId="840088f4b3ab759b" providerId="Windows Live" clId="Web-{C398C8D1-EE27-4CFD-88C4-BAB23B920BE6}" dt="2023-10-30T09:39:57.213" v="2459" actId="1076"/>
          <ac:picMkLst>
            <pc:docMk/>
            <pc:sldMk cId="3933409891" sldId="291"/>
            <ac:picMk id="4" creationId="{A35AB61D-E3C0-9717-4BB1-41EF1C488877}"/>
          </ac:picMkLst>
        </pc:picChg>
        <pc:picChg chg="add mod">
          <ac:chgData name="Tanaboon Tongbuasirilai" userId="840088f4b3ab759b" providerId="Windows Live" clId="Web-{C398C8D1-EE27-4CFD-88C4-BAB23B920BE6}" dt="2023-10-30T09:39:47.494" v="2455" actId="1076"/>
          <ac:picMkLst>
            <pc:docMk/>
            <pc:sldMk cId="3933409891" sldId="291"/>
            <ac:picMk id="9" creationId="{A94C5236-7087-C06A-102C-8D8F7601E454}"/>
          </ac:picMkLst>
        </pc:picChg>
        <pc:picChg chg="add mod">
          <ac:chgData name="Tanaboon Tongbuasirilai" userId="840088f4b3ab759b" providerId="Windows Live" clId="Web-{C398C8D1-EE27-4CFD-88C4-BAB23B920BE6}" dt="2023-10-30T09:39:52.698" v="2457" actId="1076"/>
          <ac:picMkLst>
            <pc:docMk/>
            <pc:sldMk cId="3933409891" sldId="291"/>
            <ac:picMk id="10" creationId="{0C5ADCF9-EB26-33DF-2E8F-336771102639}"/>
          </ac:picMkLst>
        </pc:picChg>
      </pc:sldChg>
      <pc:sldChg chg="addSp delSp modSp new">
        <pc:chgData name="Tanaboon Tongbuasirilai" userId="840088f4b3ab759b" providerId="Windows Live" clId="Web-{C398C8D1-EE27-4CFD-88C4-BAB23B920BE6}" dt="2023-10-30T09:47:50.494" v="2641" actId="1076"/>
        <pc:sldMkLst>
          <pc:docMk/>
          <pc:sldMk cId="1876392958" sldId="292"/>
        </pc:sldMkLst>
        <pc:spChg chg="mod">
          <ac:chgData name="Tanaboon Tongbuasirilai" userId="840088f4b3ab759b" providerId="Windows Live" clId="Web-{C398C8D1-EE27-4CFD-88C4-BAB23B920BE6}" dt="2023-10-30T09:43:11.829" v="2516" actId="20577"/>
          <ac:spMkLst>
            <pc:docMk/>
            <pc:sldMk cId="1876392958" sldId="292"/>
            <ac:spMk id="2" creationId="{CE72A674-B492-DDDD-C64B-20B63EE1E7F0}"/>
          </ac:spMkLst>
        </pc:spChg>
        <pc:spChg chg="mod">
          <ac:chgData name="Tanaboon Tongbuasirilai" userId="840088f4b3ab759b" providerId="Windows Live" clId="Web-{C398C8D1-EE27-4CFD-88C4-BAB23B920BE6}" dt="2023-10-30T09:47:09.821" v="2630" actId="20577"/>
          <ac:spMkLst>
            <pc:docMk/>
            <pc:sldMk cId="1876392958" sldId="292"/>
            <ac:spMk id="3" creationId="{7425D506-F045-7CC5-CCF3-A78D011094B3}"/>
          </ac:spMkLst>
        </pc:spChg>
        <pc:picChg chg="add mod">
          <ac:chgData name="Tanaboon Tongbuasirilai" userId="840088f4b3ab759b" providerId="Windows Live" clId="Web-{C398C8D1-EE27-4CFD-88C4-BAB23B920BE6}" dt="2023-10-30T09:47:50.494" v="2641" actId="1076"/>
          <ac:picMkLst>
            <pc:docMk/>
            <pc:sldMk cId="1876392958" sldId="292"/>
            <ac:picMk id="4" creationId="{BC832931-D18D-F50F-E4CF-259D643915B1}"/>
          </ac:picMkLst>
        </pc:picChg>
        <pc:picChg chg="add del mod">
          <ac:chgData name="Tanaboon Tongbuasirilai" userId="840088f4b3ab759b" providerId="Windows Live" clId="Web-{C398C8D1-EE27-4CFD-88C4-BAB23B920BE6}" dt="2023-10-30T09:47:48.134" v="2640"/>
          <ac:picMkLst>
            <pc:docMk/>
            <pc:sldMk cId="1876392958" sldId="292"/>
            <ac:picMk id="5" creationId="{037F5E0B-F885-65AB-C347-25AC4E22F295}"/>
          </ac:picMkLst>
        </pc:picChg>
      </pc:sldChg>
      <pc:sldChg chg="addSp delSp modSp new">
        <pc:chgData name="Tanaboon Tongbuasirilai" userId="840088f4b3ab759b" providerId="Windows Live" clId="Web-{C398C8D1-EE27-4CFD-88C4-BAB23B920BE6}" dt="2023-10-30T09:48:38.917" v="2669" actId="1076"/>
        <pc:sldMkLst>
          <pc:docMk/>
          <pc:sldMk cId="1289974426" sldId="293"/>
        </pc:sldMkLst>
        <pc:spChg chg="mod">
          <ac:chgData name="Tanaboon Tongbuasirilai" userId="840088f4b3ab759b" providerId="Windows Live" clId="Web-{C398C8D1-EE27-4CFD-88C4-BAB23B920BE6}" dt="2023-10-30T09:47:59.744" v="2658" actId="20577"/>
          <ac:spMkLst>
            <pc:docMk/>
            <pc:sldMk cId="1289974426" sldId="293"/>
            <ac:spMk id="2" creationId="{A633A3AE-0884-EA0E-1E97-EF9CA2D3B666}"/>
          </ac:spMkLst>
        </pc:spChg>
        <pc:spChg chg="del">
          <ac:chgData name="Tanaboon Tongbuasirilai" userId="840088f4b3ab759b" providerId="Windows Live" clId="Web-{C398C8D1-EE27-4CFD-88C4-BAB23B920BE6}" dt="2023-10-30T09:48:05.932" v="2659"/>
          <ac:spMkLst>
            <pc:docMk/>
            <pc:sldMk cId="1289974426" sldId="293"/>
            <ac:spMk id="3" creationId="{EF4FFB1D-C525-BE9E-5C10-CE4EBEEC5F1C}"/>
          </ac:spMkLst>
        </pc:spChg>
        <pc:spChg chg="add mod">
          <ac:chgData name="Tanaboon Tongbuasirilai" userId="840088f4b3ab759b" providerId="Windows Live" clId="Web-{C398C8D1-EE27-4CFD-88C4-BAB23B920BE6}" dt="2023-10-30T09:48:34.089" v="2667" actId="1076"/>
          <ac:spMkLst>
            <pc:docMk/>
            <pc:sldMk cId="1289974426" sldId="293"/>
            <ac:spMk id="5" creationId="{96B0522E-C71B-987E-2FC2-F33AD863ACB6}"/>
          </ac:spMkLst>
        </pc:spChg>
        <pc:picChg chg="add mod ord">
          <ac:chgData name="Tanaboon Tongbuasirilai" userId="840088f4b3ab759b" providerId="Windows Live" clId="Web-{C398C8D1-EE27-4CFD-88C4-BAB23B920BE6}" dt="2023-10-30T09:48:38.917" v="2669" actId="1076"/>
          <ac:picMkLst>
            <pc:docMk/>
            <pc:sldMk cId="1289974426" sldId="293"/>
            <ac:picMk id="4" creationId="{F3BDB79A-BE92-14B3-A26D-AE891FD44A2E}"/>
          </ac:picMkLst>
        </pc:picChg>
      </pc:sldChg>
    </pc:docChg>
  </pc:docChgLst>
  <pc:docChgLst>
    <pc:chgData name="tanaboon tongbuasirilai" userId="3a6fbbe2-a5cd-4f36-96f1-1e3cf3325333" providerId="ADAL" clId="{E8EC6EEE-67DE-44D7-AAD0-8BE4EA7EB35C}"/>
    <pc:docChg chg="undo custSel modSld">
      <pc:chgData name="tanaboon tongbuasirilai" userId="3a6fbbe2-a5cd-4f36-96f1-1e3cf3325333" providerId="ADAL" clId="{E8EC6EEE-67DE-44D7-AAD0-8BE4EA7EB35C}" dt="2024-01-28T08:04:17.160" v="5" actId="27636"/>
      <pc:docMkLst>
        <pc:docMk/>
      </pc:docMkLst>
      <pc:sldChg chg="modSp mod">
        <pc:chgData name="tanaboon tongbuasirilai" userId="3a6fbbe2-a5cd-4f36-96f1-1e3cf3325333" providerId="ADAL" clId="{E8EC6EEE-67DE-44D7-AAD0-8BE4EA7EB35C}" dt="2024-01-28T08:04:17.160" v="5" actId="27636"/>
        <pc:sldMkLst>
          <pc:docMk/>
          <pc:sldMk cId="3144241888" sldId="256"/>
        </pc:sldMkLst>
        <pc:spChg chg="mod">
          <ac:chgData name="tanaboon tongbuasirilai" userId="3a6fbbe2-a5cd-4f36-96f1-1e3cf3325333" providerId="ADAL" clId="{E8EC6EEE-67DE-44D7-AAD0-8BE4EA7EB35C}" dt="2024-01-28T08:04:17.160" v="5" actId="27636"/>
          <ac:spMkLst>
            <pc:docMk/>
            <pc:sldMk cId="3144241888" sldId="256"/>
            <ac:spMk id="7" creationId="{22A102BC-9C84-9995-B9F4-554305EE046B}"/>
          </ac:spMkLst>
        </pc:spChg>
      </pc:sldChg>
    </pc:docChg>
  </pc:docChgLst>
  <pc:docChgLst>
    <pc:chgData name="Tanaboon Tongbuasirilai" userId="840088f4b3ab759b" providerId="Windows Live" clId="Web-{5EB6EB48-242F-43F3-A3CC-16D614E47C1A}"/>
    <pc:docChg chg="addSld delSld modSld">
      <pc:chgData name="Tanaboon Tongbuasirilai" userId="840088f4b3ab759b" providerId="Windows Live" clId="Web-{5EB6EB48-242F-43F3-A3CC-16D614E47C1A}" dt="2023-10-31T04:07:15.692" v="165"/>
      <pc:docMkLst>
        <pc:docMk/>
      </pc:docMkLst>
      <pc:sldChg chg="del">
        <pc:chgData name="Tanaboon Tongbuasirilai" userId="840088f4b3ab759b" providerId="Windows Live" clId="Web-{5EB6EB48-242F-43F3-A3CC-16D614E47C1A}" dt="2023-10-31T04:07:15.692" v="165"/>
        <pc:sldMkLst>
          <pc:docMk/>
          <pc:sldMk cId="105436425" sldId="259"/>
        </pc:sldMkLst>
      </pc:sldChg>
      <pc:sldChg chg="del">
        <pc:chgData name="Tanaboon Tongbuasirilai" userId="840088f4b3ab759b" providerId="Windows Live" clId="Web-{5EB6EB48-242F-43F3-A3CC-16D614E47C1A}" dt="2023-10-31T04:07:15.692" v="164"/>
        <pc:sldMkLst>
          <pc:docMk/>
          <pc:sldMk cId="1013312991" sldId="260"/>
        </pc:sldMkLst>
      </pc:sldChg>
      <pc:sldChg chg="del">
        <pc:chgData name="Tanaboon Tongbuasirilai" userId="840088f4b3ab759b" providerId="Windows Live" clId="Web-{5EB6EB48-242F-43F3-A3CC-16D614E47C1A}" dt="2023-10-31T04:07:15.692" v="163"/>
        <pc:sldMkLst>
          <pc:docMk/>
          <pc:sldMk cId="3004786981" sldId="261"/>
        </pc:sldMkLst>
      </pc:sldChg>
      <pc:sldChg chg="del">
        <pc:chgData name="Tanaboon Tongbuasirilai" userId="840088f4b3ab759b" providerId="Windows Live" clId="Web-{5EB6EB48-242F-43F3-A3CC-16D614E47C1A}" dt="2023-10-31T04:07:15.692" v="160"/>
        <pc:sldMkLst>
          <pc:docMk/>
          <pc:sldMk cId="3887469601" sldId="262"/>
        </pc:sldMkLst>
      </pc:sldChg>
      <pc:sldChg chg="del">
        <pc:chgData name="Tanaboon Tongbuasirilai" userId="840088f4b3ab759b" providerId="Windows Live" clId="Web-{5EB6EB48-242F-43F3-A3CC-16D614E47C1A}" dt="2023-10-31T04:07:15.692" v="159"/>
        <pc:sldMkLst>
          <pc:docMk/>
          <pc:sldMk cId="2024416994" sldId="263"/>
        </pc:sldMkLst>
      </pc:sldChg>
      <pc:sldChg chg="del">
        <pc:chgData name="Tanaboon Tongbuasirilai" userId="840088f4b3ab759b" providerId="Windows Live" clId="Web-{5EB6EB48-242F-43F3-A3CC-16D614E47C1A}" dt="2023-10-31T04:07:15.692" v="158"/>
        <pc:sldMkLst>
          <pc:docMk/>
          <pc:sldMk cId="3164203306" sldId="264"/>
        </pc:sldMkLst>
      </pc:sldChg>
      <pc:sldChg chg="del">
        <pc:chgData name="Tanaboon Tongbuasirilai" userId="840088f4b3ab759b" providerId="Windows Live" clId="Web-{5EB6EB48-242F-43F3-A3CC-16D614E47C1A}" dt="2023-10-31T04:07:15.692" v="156"/>
        <pc:sldMkLst>
          <pc:docMk/>
          <pc:sldMk cId="2494392368" sldId="265"/>
        </pc:sldMkLst>
      </pc:sldChg>
      <pc:sldChg chg="del">
        <pc:chgData name="Tanaboon Tongbuasirilai" userId="840088f4b3ab759b" providerId="Windows Live" clId="Web-{5EB6EB48-242F-43F3-A3CC-16D614E47C1A}" dt="2023-10-31T04:07:15.692" v="161"/>
        <pc:sldMkLst>
          <pc:docMk/>
          <pc:sldMk cId="1727811886" sldId="266"/>
        </pc:sldMkLst>
      </pc:sldChg>
      <pc:sldChg chg="del">
        <pc:chgData name="Tanaboon Tongbuasirilai" userId="840088f4b3ab759b" providerId="Windows Live" clId="Web-{5EB6EB48-242F-43F3-A3CC-16D614E47C1A}" dt="2023-10-31T04:07:15.692" v="162"/>
        <pc:sldMkLst>
          <pc:docMk/>
          <pc:sldMk cId="1201513633" sldId="267"/>
        </pc:sldMkLst>
      </pc:sldChg>
      <pc:sldChg chg="del">
        <pc:chgData name="Tanaboon Tongbuasirilai" userId="840088f4b3ab759b" providerId="Windows Live" clId="Web-{5EB6EB48-242F-43F3-A3CC-16D614E47C1A}" dt="2023-10-31T04:07:15.692" v="157"/>
        <pc:sldMkLst>
          <pc:docMk/>
          <pc:sldMk cId="3622976803" sldId="268"/>
        </pc:sldMkLst>
      </pc:sldChg>
      <pc:sldChg chg="del">
        <pc:chgData name="Tanaboon Tongbuasirilai" userId="840088f4b3ab759b" providerId="Windows Live" clId="Web-{5EB6EB48-242F-43F3-A3CC-16D614E47C1A}" dt="2023-10-31T04:07:15.676" v="155"/>
        <pc:sldMkLst>
          <pc:docMk/>
          <pc:sldMk cId="3531218332" sldId="269"/>
        </pc:sldMkLst>
      </pc:sldChg>
      <pc:sldChg chg="del">
        <pc:chgData name="Tanaboon Tongbuasirilai" userId="840088f4b3ab759b" providerId="Windows Live" clId="Web-{5EB6EB48-242F-43F3-A3CC-16D614E47C1A}" dt="2023-10-31T04:07:15.676" v="154"/>
        <pc:sldMkLst>
          <pc:docMk/>
          <pc:sldMk cId="2572189377" sldId="270"/>
        </pc:sldMkLst>
      </pc:sldChg>
      <pc:sldChg chg="del">
        <pc:chgData name="Tanaboon Tongbuasirilai" userId="840088f4b3ab759b" providerId="Windows Live" clId="Web-{5EB6EB48-242F-43F3-A3CC-16D614E47C1A}" dt="2023-10-31T04:07:15.676" v="153"/>
        <pc:sldMkLst>
          <pc:docMk/>
          <pc:sldMk cId="1432544154" sldId="271"/>
        </pc:sldMkLst>
      </pc:sldChg>
      <pc:sldChg chg="del">
        <pc:chgData name="Tanaboon Tongbuasirilai" userId="840088f4b3ab759b" providerId="Windows Live" clId="Web-{5EB6EB48-242F-43F3-A3CC-16D614E47C1A}" dt="2023-10-31T04:07:15.676" v="151"/>
        <pc:sldMkLst>
          <pc:docMk/>
          <pc:sldMk cId="2181800727" sldId="272"/>
        </pc:sldMkLst>
      </pc:sldChg>
      <pc:sldChg chg="del">
        <pc:chgData name="Tanaboon Tongbuasirilai" userId="840088f4b3ab759b" providerId="Windows Live" clId="Web-{5EB6EB48-242F-43F3-A3CC-16D614E47C1A}" dt="2023-10-31T04:07:15.676" v="152"/>
        <pc:sldMkLst>
          <pc:docMk/>
          <pc:sldMk cId="2889562372" sldId="273"/>
        </pc:sldMkLst>
      </pc:sldChg>
      <pc:sldChg chg="addSp delSp modSp">
        <pc:chgData name="Tanaboon Tongbuasirilai" userId="840088f4b3ab759b" providerId="Windows Live" clId="Web-{5EB6EB48-242F-43F3-A3CC-16D614E47C1A}" dt="2023-10-30T23:54:37.797" v="103" actId="20577"/>
        <pc:sldMkLst>
          <pc:docMk/>
          <pc:sldMk cId="3933409891" sldId="291"/>
        </pc:sldMkLst>
        <pc:spChg chg="add del">
          <ac:chgData name="Tanaboon Tongbuasirilai" userId="840088f4b3ab759b" providerId="Windows Live" clId="Web-{5EB6EB48-242F-43F3-A3CC-16D614E47C1A}" dt="2023-10-30T23:51:56.399" v="87"/>
          <ac:spMkLst>
            <pc:docMk/>
            <pc:sldMk cId="3933409891" sldId="291"/>
            <ac:spMk id="3" creationId="{AD6487A0-D120-D523-9E95-F4B06522611F}"/>
          </ac:spMkLst>
        </pc:spChg>
        <pc:spChg chg="mod">
          <ac:chgData name="Tanaboon Tongbuasirilai" userId="840088f4b3ab759b" providerId="Windows Live" clId="Web-{5EB6EB48-242F-43F3-A3CC-16D614E47C1A}" dt="2023-10-30T23:54:19.125" v="100"/>
          <ac:spMkLst>
            <pc:docMk/>
            <pc:sldMk cId="3933409891" sldId="291"/>
            <ac:spMk id="6" creationId="{92EB7013-FB76-BA73-4D58-54F87BF5695C}"/>
          </ac:spMkLst>
        </pc:spChg>
        <pc:spChg chg="mod">
          <ac:chgData name="Tanaboon Tongbuasirilai" userId="840088f4b3ab759b" providerId="Windows Live" clId="Web-{5EB6EB48-242F-43F3-A3CC-16D614E47C1A}" dt="2023-10-30T23:54:04.656" v="97" actId="1076"/>
          <ac:spMkLst>
            <pc:docMk/>
            <pc:sldMk cId="3933409891" sldId="291"/>
            <ac:spMk id="8" creationId="{9BD0F505-5DA5-4ED2-C18C-ACD43A325299}"/>
          </ac:spMkLst>
        </pc:spChg>
        <pc:spChg chg="add mod">
          <ac:chgData name="Tanaboon Tongbuasirilai" userId="840088f4b3ab759b" providerId="Windows Live" clId="Web-{5EB6EB48-242F-43F3-A3CC-16D614E47C1A}" dt="2023-10-30T23:54:37.797" v="103" actId="20577"/>
          <ac:spMkLst>
            <pc:docMk/>
            <pc:sldMk cId="3933409891" sldId="291"/>
            <ac:spMk id="11" creationId="{3EFA8C30-95CD-0545-319F-C22792B5E942}"/>
          </ac:spMkLst>
        </pc:spChg>
        <pc:spChg chg="add mod">
          <ac:chgData name="Tanaboon Tongbuasirilai" userId="840088f4b3ab759b" providerId="Windows Live" clId="Web-{5EB6EB48-242F-43F3-A3CC-16D614E47C1A}" dt="2023-10-30T23:51:47.227" v="86" actId="14100"/>
          <ac:spMkLst>
            <pc:docMk/>
            <pc:sldMk cId="3933409891" sldId="291"/>
            <ac:spMk id="12" creationId="{FD833F6E-1BC7-E639-E12F-834349135ED5}"/>
          </ac:spMkLst>
        </pc:spChg>
        <pc:spChg chg="add mod">
          <ac:chgData name="Tanaboon Tongbuasirilai" userId="840088f4b3ab759b" providerId="Windows Live" clId="Web-{5EB6EB48-242F-43F3-A3CC-16D614E47C1A}" dt="2023-10-30T23:53:04.980" v="90" actId="14100"/>
          <ac:spMkLst>
            <pc:docMk/>
            <pc:sldMk cId="3933409891" sldId="291"/>
            <ac:spMk id="13" creationId="{0C5770EC-3C96-45C8-4CCF-42426BFA3465}"/>
          </ac:spMkLst>
        </pc:spChg>
      </pc:sldChg>
      <pc:sldChg chg="modSp">
        <pc:chgData name="Tanaboon Tongbuasirilai" userId="840088f4b3ab759b" providerId="Windows Live" clId="Web-{5EB6EB48-242F-43F3-A3CC-16D614E47C1A}" dt="2023-10-30T23:47:50.157" v="2" actId="14100"/>
        <pc:sldMkLst>
          <pc:docMk/>
          <pc:sldMk cId="1289974426" sldId="293"/>
        </pc:sldMkLst>
        <pc:spChg chg="mod">
          <ac:chgData name="Tanaboon Tongbuasirilai" userId="840088f4b3ab759b" providerId="Windows Live" clId="Web-{5EB6EB48-242F-43F3-A3CC-16D614E47C1A}" dt="2023-10-30T23:47:50.157" v="2" actId="14100"/>
          <ac:spMkLst>
            <pc:docMk/>
            <pc:sldMk cId="1289974426" sldId="293"/>
            <ac:spMk id="5" creationId="{96B0522E-C71B-987E-2FC2-F33AD863ACB6}"/>
          </ac:spMkLst>
        </pc:spChg>
      </pc:sldChg>
      <pc:sldChg chg="addSp delSp modSp">
        <pc:chgData name="Tanaboon Tongbuasirilai" userId="840088f4b3ab759b" providerId="Windows Live" clId="Web-{5EB6EB48-242F-43F3-A3CC-16D614E47C1A}" dt="2023-10-30T23:55:57.675" v="104" actId="20577"/>
        <pc:sldMkLst>
          <pc:docMk/>
          <pc:sldMk cId="1557561205" sldId="294"/>
        </pc:sldMkLst>
        <pc:spChg chg="mod">
          <ac:chgData name="Tanaboon Tongbuasirilai" userId="840088f4b3ab759b" providerId="Windows Live" clId="Web-{5EB6EB48-242F-43F3-A3CC-16D614E47C1A}" dt="2023-10-30T23:55:57.675" v="104" actId="20577"/>
          <ac:spMkLst>
            <pc:docMk/>
            <pc:sldMk cId="1557561205" sldId="294"/>
            <ac:spMk id="2" creationId="{EA40A8BC-7E55-A78D-750B-2ADFFCA7B8FC}"/>
          </ac:spMkLst>
        </pc:spChg>
        <pc:spChg chg="del">
          <ac:chgData name="Tanaboon Tongbuasirilai" userId="840088f4b3ab759b" providerId="Windows Live" clId="Web-{5EB6EB48-242F-43F3-A3CC-16D614E47C1A}" dt="2023-10-30T23:47:29.422" v="0"/>
          <ac:spMkLst>
            <pc:docMk/>
            <pc:sldMk cId="1557561205" sldId="294"/>
            <ac:spMk id="3" creationId="{A019817B-B7C0-7BE8-4856-66C1CF47FCEB}"/>
          </ac:spMkLst>
        </pc:spChg>
        <pc:picChg chg="add mod ord">
          <ac:chgData name="Tanaboon Tongbuasirilai" userId="840088f4b3ab759b" providerId="Windows Live" clId="Web-{5EB6EB48-242F-43F3-A3CC-16D614E47C1A}" dt="2023-10-30T23:48:41.893" v="6" actId="1076"/>
          <ac:picMkLst>
            <pc:docMk/>
            <pc:sldMk cId="1557561205" sldId="294"/>
            <ac:picMk id="4" creationId="{49101201-40CB-BD32-DEED-2EDFBB28012B}"/>
          </ac:picMkLst>
        </pc:picChg>
      </pc:sldChg>
      <pc:sldChg chg="modSp new">
        <pc:chgData name="Tanaboon Tongbuasirilai" userId="840088f4b3ab759b" providerId="Windows Live" clId="Web-{5EB6EB48-242F-43F3-A3CC-16D614E47C1A}" dt="2023-10-31T00:01:03.169" v="150" actId="20577"/>
        <pc:sldMkLst>
          <pc:docMk/>
          <pc:sldMk cId="2366643805" sldId="295"/>
        </pc:sldMkLst>
        <pc:spChg chg="mod">
          <ac:chgData name="Tanaboon Tongbuasirilai" userId="840088f4b3ab759b" providerId="Windows Live" clId="Web-{5EB6EB48-242F-43F3-A3CC-16D614E47C1A}" dt="2023-10-31T00:00:35.465" v="124" actId="20577"/>
          <ac:spMkLst>
            <pc:docMk/>
            <pc:sldMk cId="2366643805" sldId="295"/>
            <ac:spMk id="2" creationId="{21296490-F200-A2D6-81C8-556A457CF79D}"/>
          </ac:spMkLst>
        </pc:spChg>
        <pc:spChg chg="mod">
          <ac:chgData name="Tanaboon Tongbuasirilai" userId="840088f4b3ab759b" providerId="Windows Live" clId="Web-{5EB6EB48-242F-43F3-A3CC-16D614E47C1A}" dt="2023-10-31T00:01:03.169" v="150" actId="20577"/>
          <ac:spMkLst>
            <pc:docMk/>
            <pc:sldMk cId="2366643805" sldId="295"/>
            <ac:spMk id="3" creationId="{EC1091DB-8022-3264-11F9-5ABECB797C1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5F1083-AF8C-40FA-91C1-1EEFB62EA4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1DEFA7-B795-481E-8983-9B1A73C1482D}">
      <dgm:prSet/>
      <dgm:spPr/>
      <dgm:t>
        <a:bodyPr/>
        <a:lstStyle/>
        <a:p>
          <a:r>
            <a:rPr lang="en-US"/>
            <a:t>Input</a:t>
          </a:r>
        </a:p>
      </dgm:t>
    </dgm:pt>
    <dgm:pt modelId="{A732DCB7-DCD2-4BBD-9C31-91724EE34B65}" type="parTrans" cxnId="{6044564F-84BD-410C-893B-93EF749FB9E6}">
      <dgm:prSet/>
      <dgm:spPr/>
      <dgm:t>
        <a:bodyPr/>
        <a:lstStyle/>
        <a:p>
          <a:endParaRPr lang="en-US"/>
        </a:p>
      </dgm:t>
    </dgm:pt>
    <dgm:pt modelId="{27537360-4F2B-4D6C-BE99-7BCF61F2E870}" type="sibTrans" cxnId="{6044564F-84BD-410C-893B-93EF749FB9E6}">
      <dgm:prSet/>
      <dgm:spPr/>
      <dgm:t>
        <a:bodyPr/>
        <a:lstStyle/>
        <a:p>
          <a:endParaRPr lang="en-US"/>
        </a:p>
      </dgm:t>
    </dgm:pt>
    <dgm:pt modelId="{67A39D13-228B-43CA-8995-02AB120F43C8}">
      <dgm:prSet/>
      <dgm:spPr/>
      <dgm:t>
        <a:bodyPr/>
        <a:lstStyle/>
        <a:p>
          <a:r>
            <a:rPr lang="en-US"/>
            <a:t>A generated ray from the camera.</a:t>
          </a:r>
        </a:p>
      </dgm:t>
    </dgm:pt>
    <dgm:pt modelId="{72E2220F-7292-446B-8D84-A876312C1D91}" type="parTrans" cxnId="{708D6193-6ED2-43E4-A224-11E15B027E59}">
      <dgm:prSet/>
      <dgm:spPr/>
      <dgm:t>
        <a:bodyPr/>
        <a:lstStyle/>
        <a:p>
          <a:endParaRPr lang="en-US"/>
        </a:p>
      </dgm:t>
    </dgm:pt>
    <dgm:pt modelId="{712D33EA-DEBE-4FB7-9335-10935006112A}" type="sibTrans" cxnId="{708D6193-6ED2-43E4-A224-11E15B027E59}">
      <dgm:prSet/>
      <dgm:spPr/>
      <dgm:t>
        <a:bodyPr/>
        <a:lstStyle/>
        <a:p>
          <a:endParaRPr lang="en-US"/>
        </a:p>
      </dgm:t>
    </dgm:pt>
    <dgm:pt modelId="{389761DE-BB8E-4CD2-AF44-FBFD4C2979F2}">
      <dgm:prSet/>
      <dgm:spPr/>
      <dgm:t>
        <a:bodyPr/>
        <a:lstStyle/>
        <a:p>
          <a:r>
            <a:rPr lang="en-US"/>
            <a:t>An interval of parameter 't'.</a:t>
          </a:r>
        </a:p>
      </dgm:t>
    </dgm:pt>
    <dgm:pt modelId="{BED386CB-E7B4-4E10-8984-F59E02F43D46}" type="parTrans" cxnId="{B35431EE-F0A9-4A46-94EF-23FB09FFD8F8}">
      <dgm:prSet/>
      <dgm:spPr/>
      <dgm:t>
        <a:bodyPr/>
        <a:lstStyle/>
        <a:p>
          <a:endParaRPr lang="en-US"/>
        </a:p>
      </dgm:t>
    </dgm:pt>
    <dgm:pt modelId="{46E6BBE5-C8E7-46F5-889F-3DF1C8AF64DC}" type="sibTrans" cxnId="{B35431EE-F0A9-4A46-94EF-23FB09FFD8F8}">
      <dgm:prSet/>
      <dgm:spPr/>
      <dgm:t>
        <a:bodyPr/>
        <a:lstStyle/>
        <a:p>
          <a:endParaRPr lang="en-US"/>
        </a:p>
      </dgm:t>
    </dgm:pt>
    <dgm:pt modelId="{458CDD83-4835-49D2-8311-59D0D301D0D5}">
      <dgm:prSet/>
      <dgm:spPr/>
      <dgm:t>
        <a:bodyPr/>
        <a:lstStyle/>
        <a:p>
          <a:r>
            <a:rPr lang="en-US"/>
            <a:t>Pseudocode</a:t>
          </a:r>
        </a:p>
      </dgm:t>
    </dgm:pt>
    <dgm:pt modelId="{ECC633DD-76A3-4676-B0F1-A73E32E40E62}" type="parTrans" cxnId="{83B7E215-C077-447D-A208-9C644ACC0CB5}">
      <dgm:prSet/>
      <dgm:spPr/>
      <dgm:t>
        <a:bodyPr/>
        <a:lstStyle/>
        <a:p>
          <a:endParaRPr lang="en-US"/>
        </a:p>
      </dgm:t>
    </dgm:pt>
    <dgm:pt modelId="{553DF688-0CE6-4DE6-BB05-C6BC4C88FD59}" type="sibTrans" cxnId="{83B7E215-C077-447D-A208-9C644ACC0CB5}">
      <dgm:prSet/>
      <dgm:spPr/>
      <dgm:t>
        <a:bodyPr/>
        <a:lstStyle/>
        <a:p>
          <a:endParaRPr lang="en-US"/>
        </a:p>
      </dgm:t>
    </dgm:pt>
    <dgm:pt modelId="{1C253A00-1E8B-4A78-A6F6-358465A9D776}">
      <dgm:prSet/>
      <dgm:spPr/>
      <dgm:t>
        <a:bodyPr/>
        <a:lstStyle/>
        <a:p>
          <a:r>
            <a:rPr lang="en-US"/>
            <a:t>Initialize the closet maximum of t.</a:t>
          </a:r>
        </a:p>
      </dgm:t>
    </dgm:pt>
    <dgm:pt modelId="{88AA1AEB-7AB6-4A82-BBDE-188C81798EB7}" type="parTrans" cxnId="{2C0B9C66-DDBB-4774-85E3-B135852653AA}">
      <dgm:prSet/>
      <dgm:spPr/>
      <dgm:t>
        <a:bodyPr/>
        <a:lstStyle/>
        <a:p>
          <a:endParaRPr lang="en-US"/>
        </a:p>
      </dgm:t>
    </dgm:pt>
    <dgm:pt modelId="{2BD040E4-0B8E-4F45-90DC-AFDB48229609}" type="sibTrans" cxnId="{2C0B9C66-DDBB-4774-85E3-B135852653AA}">
      <dgm:prSet/>
      <dgm:spPr/>
      <dgm:t>
        <a:bodyPr/>
        <a:lstStyle/>
        <a:p>
          <a:endParaRPr lang="en-US"/>
        </a:p>
      </dgm:t>
    </dgm:pt>
    <dgm:pt modelId="{7E302093-B25C-4B93-B7EB-3EAB9783814E}">
      <dgm:prSet/>
      <dgm:spPr/>
      <dgm:t>
        <a:bodyPr/>
        <a:lstStyle/>
        <a:p>
          <a:r>
            <a:rPr lang="en-US"/>
            <a:t>For each object in the given scene.</a:t>
          </a:r>
        </a:p>
      </dgm:t>
    </dgm:pt>
    <dgm:pt modelId="{56155AEE-3710-4D03-8315-0F5C8F67EFE6}" type="parTrans" cxnId="{996E294B-2AB9-4583-B3EE-18F502B5C413}">
      <dgm:prSet/>
      <dgm:spPr/>
      <dgm:t>
        <a:bodyPr/>
        <a:lstStyle/>
        <a:p>
          <a:endParaRPr lang="en-US"/>
        </a:p>
      </dgm:t>
    </dgm:pt>
    <dgm:pt modelId="{8519FC90-899C-4808-8375-0BC66452A680}" type="sibTrans" cxnId="{996E294B-2AB9-4583-B3EE-18F502B5C413}">
      <dgm:prSet/>
      <dgm:spPr/>
      <dgm:t>
        <a:bodyPr/>
        <a:lstStyle/>
        <a:p>
          <a:endParaRPr lang="en-US"/>
        </a:p>
      </dgm:t>
    </dgm:pt>
    <dgm:pt modelId="{B3952A0E-822E-4041-B329-FDAB5745C620}">
      <dgm:prSet/>
      <dgm:spPr/>
      <dgm:t>
        <a:bodyPr/>
        <a:lstStyle/>
        <a:p>
          <a:r>
            <a:rPr lang="en-US"/>
            <a:t>Get the hit info from the intersection between an object and the given ray.</a:t>
          </a:r>
        </a:p>
      </dgm:t>
    </dgm:pt>
    <dgm:pt modelId="{1109F1A9-EE92-4DEB-A221-DABC9890896D}" type="parTrans" cxnId="{AA03F7F7-97BF-49D9-9E65-B2CC2C191E24}">
      <dgm:prSet/>
      <dgm:spPr/>
      <dgm:t>
        <a:bodyPr/>
        <a:lstStyle/>
        <a:p>
          <a:endParaRPr lang="en-US"/>
        </a:p>
      </dgm:t>
    </dgm:pt>
    <dgm:pt modelId="{6AF997F9-9E69-40AC-9C6B-3F79A5621EC0}" type="sibTrans" cxnId="{AA03F7F7-97BF-49D9-9E65-B2CC2C191E24}">
      <dgm:prSet/>
      <dgm:spPr/>
      <dgm:t>
        <a:bodyPr/>
        <a:lstStyle/>
        <a:p>
          <a:endParaRPr lang="en-US"/>
        </a:p>
      </dgm:t>
    </dgm:pt>
    <dgm:pt modelId="{7CDE13A1-7929-404C-B7E7-F54233C856EB}">
      <dgm:prSet/>
      <dgm:spPr/>
      <dgm:t>
        <a:bodyPr/>
        <a:lstStyle/>
        <a:p>
          <a:r>
            <a:rPr lang="en-US"/>
            <a:t>If the object is hit by the given ray.</a:t>
          </a:r>
        </a:p>
      </dgm:t>
    </dgm:pt>
    <dgm:pt modelId="{B2D8834B-657C-4214-A1E4-35A89471B6E1}" type="parTrans" cxnId="{8410B7D6-BC23-4553-A1A8-AEFE80603B23}">
      <dgm:prSet/>
      <dgm:spPr/>
      <dgm:t>
        <a:bodyPr/>
        <a:lstStyle/>
        <a:p>
          <a:endParaRPr lang="en-US"/>
        </a:p>
      </dgm:t>
    </dgm:pt>
    <dgm:pt modelId="{97AFB6A9-B5A5-4256-9FF4-7DFB0373CF0E}" type="sibTrans" cxnId="{8410B7D6-BC23-4553-A1A8-AEFE80603B23}">
      <dgm:prSet/>
      <dgm:spPr/>
      <dgm:t>
        <a:bodyPr/>
        <a:lstStyle/>
        <a:p>
          <a:endParaRPr lang="en-US"/>
        </a:p>
      </dgm:t>
    </dgm:pt>
    <dgm:pt modelId="{FDC1577C-4F9F-4C51-BF1C-287B10E4AB5C}">
      <dgm:prSet/>
      <dgm:spPr/>
      <dgm:t>
        <a:bodyPr/>
        <a:lstStyle/>
        <a:p>
          <a:r>
            <a:rPr lang="en-US"/>
            <a:t>Update the closet maximum of t.</a:t>
          </a:r>
        </a:p>
      </dgm:t>
    </dgm:pt>
    <dgm:pt modelId="{B8F7B9A9-1481-41EF-9374-6F37D4E8C3C8}" type="parTrans" cxnId="{AEAA6941-BC67-468B-9371-42C561D8F5B4}">
      <dgm:prSet/>
      <dgm:spPr/>
      <dgm:t>
        <a:bodyPr/>
        <a:lstStyle/>
        <a:p>
          <a:endParaRPr lang="en-US"/>
        </a:p>
      </dgm:t>
    </dgm:pt>
    <dgm:pt modelId="{D39E124C-52FF-4ED7-93C8-2901058AF2D2}" type="sibTrans" cxnId="{AEAA6941-BC67-468B-9371-42C561D8F5B4}">
      <dgm:prSet/>
      <dgm:spPr/>
      <dgm:t>
        <a:bodyPr/>
        <a:lstStyle/>
        <a:p>
          <a:endParaRPr lang="en-US"/>
        </a:p>
      </dgm:t>
    </dgm:pt>
    <dgm:pt modelId="{F2B194C0-29AF-4BC4-8D32-6823D9BE6C77}">
      <dgm:prSet/>
      <dgm:spPr/>
      <dgm:t>
        <a:bodyPr/>
        <a:lstStyle/>
        <a:p>
          <a:r>
            <a:rPr lang="en-US"/>
            <a:t>Update the hit list.</a:t>
          </a:r>
        </a:p>
      </dgm:t>
    </dgm:pt>
    <dgm:pt modelId="{D7024B7C-7D03-4033-96E0-62F4D9F0FDAB}" type="parTrans" cxnId="{EE81BE5E-EA70-4357-9423-6D0BE3327932}">
      <dgm:prSet/>
      <dgm:spPr/>
      <dgm:t>
        <a:bodyPr/>
        <a:lstStyle/>
        <a:p>
          <a:endParaRPr lang="en-US"/>
        </a:p>
      </dgm:t>
    </dgm:pt>
    <dgm:pt modelId="{1ADE4A11-6A43-4D0D-9A08-C72E55F37281}" type="sibTrans" cxnId="{EE81BE5E-EA70-4357-9423-6D0BE3327932}">
      <dgm:prSet/>
      <dgm:spPr/>
      <dgm:t>
        <a:bodyPr/>
        <a:lstStyle/>
        <a:p>
          <a:endParaRPr lang="en-US"/>
        </a:p>
      </dgm:t>
    </dgm:pt>
    <dgm:pt modelId="{E816C66A-7141-413B-AD9A-F23298512180}">
      <dgm:prSet/>
      <dgm:spPr/>
      <dgm:t>
        <a:bodyPr/>
        <a:lstStyle/>
        <a:p>
          <a:r>
            <a:rPr lang="en-US"/>
            <a:t>Return if found any hit or not.</a:t>
          </a:r>
        </a:p>
      </dgm:t>
    </dgm:pt>
    <dgm:pt modelId="{AE448646-23A1-42C3-9993-BD2D6EA284C6}" type="parTrans" cxnId="{A5DF05E8-2739-4947-8C13-07445DE8339B}">
      <dgm:prSet/>
      <dgm:spPr/>
      <dgm:t>
        <a:bodyPr/>
        <a:lstStyle/>
        <a:p>
          <a:endParaRPr lang="en-US"/>
        </a:p>
      </dgm:t>
    </dgm:pt>
    <dgm:pt modelId="{6E1E760E-74DF-4B2D-B23B-825ECD4C4CFE}" type="sibTrans" cxnId="{A5DF05E8-2739-4947-8C13-07445DE8339B}">
      <dgm:prSet/>
      <dgm:spPr/>
      <dgm:t>
        <a:bodyPr/>
        <a:lstStyle/>
        <a:p>
          <a:endParaRPr lang="en-US"/>
        </a:p>
      </dgm:t>
    </dgm:pt>
    <dgm:pt modelId="{E2AD94DC-1EDE-44F1-A6EA-F1DA2FCEB6E5}" type="pres">
      <dgm:prSet presAssocID="{1F5F1083-AF8C-40FA-91C1-1EEFB62EA432}" presName="linear" presStyleCnt="0">
        <dgm:presLayoutVars>
          <dgm:animLvl val="lvl"/>
          <dgm:resizeHandles val="exact"/>
        </dgm:presLayoutVars>
      </dgm:prSet>
      <dgm:spPr/>
    </dgm:pt>
    <dgm:pt modelId="{F40E0A86-1BFB-45B4-8F5C-D3E4DF357ADB}" type="pres">
      <dgm:prSet presAssocID="{6C1DEFA7-B795-481E-8983-9B1A73C1482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13132F-1532-42EF-B5A8-C83EB4AA24C4}" type="pres">
      <dgm:prSet presAssocID="{6C1DEFA7-B795-481E-8983-9B1A73C1482D}" presName="childText" presStyleLbl="revTx" presStyleIdx="0" presStyleCnt="2">
        <dgm:presLayoutVars>
          <dgm:bulletEnabled val="1"/>
        </dgm:presLayoutVars>
      </dgm:prSet>
      <dgm:spPr/>
    </dgm:pt>
    <dgm:pt modelId="{99168D75-2A40-4B25-BDA4-9457480B7BB6}" type="pres">
      <dgm:prSet presAssocID="{458CDD83-4835-49D2-8311-59D0D301D0D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3D68C39-F648-4AFA-BFB8-43BF803D7AD4}" type="pres">
      <dgm:prSet presAssocID="{458CDD83-4835-49D2-8311-59D0D301D0D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2A38604-B4B1-4F79-B405-763420238B13}" type="presOf" srcId="{1F5F1083-AF8C-40FA-91C1-1EEFB62EA432}" destId="{E2AD94DC-1EDE-44F1-A6EA-F1DA2FCEB6E5}" srcOrd="0" destOrd="0" presId="urn:microsoft.com/office/officeart/2005/8/layout/vList2"/>
    <dgm:cxn modelId="{58687A0B-28A6-4D0C-9368-1CB3850DE8DC}" type="presOf" srcId="{FDC1577C-4F9F-4C51-BF1C-287B10E4AB5C}" destId="{53D68C39-F648-4AFA-BFB8-43BF803D7AD4}" srcOrd="0" destOrd="4" presId="urn:microsoft.com/office/officeart/2005/8/layout/vList2"/>
    <dgm:cxn modelId="{95DB210D-24BA-480A-892C-39AFFA185555}" type="presOf" srcId="{67A39D13-228B-43CA-8995-02AB120F43C8}" destId="{E913132F-1532-42EF-B5A8-C83EB4AA24C4}" srcOrd="0" destOrd="0" presId="urn:microsoft.com/office/officeart/2005/8/layout/vList2"/>
    <dgm:cxn modelId="{FDE7C60F-D3D4-405E-8A95-9248285DAAF6}" type="presOf" srcId="{F2B194C0-29AF-4BC4-8D32-6823D9BE6C77}" destId="{53D68C39-F648-4AFA-BFB8-43BF803D7AD4}" srcOrd="0" destOrd="5" presId="urn:microsoft.com/office/officeart/2005/8/layout/vList2"/>
    <dgm:cxn modelId="{83B7E215-C077-447D-A208-9C644ACC0CB5}" srcId="{1F5F1083-AF8C-40FA-91C1-1EEFB62EA432}" destId="{458CDD83-4835-49D2-8311-59D0D301D0D5}" srcOrd="1" destOrd="0" parTransId="{ECC633DD-76A3-4676-B0F1-A73E32E40E62}" sibTransId="{553DF688-0CE6-4DE6-BB05-C6BC4C88FD59}"/>
    <dgm:cxn modelId="{83AA183B-D10C-43F4-8975-BD3B9EA0BFCA}" type="presOf" srcId="{7CDE13A1-7929-404C-B7E7-F54233C856EB}" destId="{53D68C39-F648-4AFA-BFB8-43BF803D7AD4}" srcOrd="0" destOrd="3" presId="urn:microsoft.com/office/officeart/2005/8/layout/vList2"/>
    <dgm:cxn modelId="{EE81BE5E-EA70-4357-9423-6D0BE3327932}" srcId="{7CDE13A1-7929-404C-B7E7-F54233C856EB}" destId="{F2B194C0-29AF-4BC4-8D32-6823D9BE6C77}" srcOrd="1" destOrd="0" parTransId="{D7024B7C-7D03-4033-96E0-62F4D9F0FDAB}" sibTransId="{1ADE4A11-6A43-4D0D-9A08-C72E55F37281}"/>
    <dgm:cxn modelId="{AEAA6941-BC67-468B-9371-42C561D8F5B4}" srcId="{7CDE13A1-7929-404C-B7E7-F54233C856EB}" destId="{FDC1577C-4F9F-4C51-BF1C-287B10E4AB5C}" srcOrd="0" destOrd="0" parTransId="{B8F7B9A9-1481-41EF-9374-6F37D4E8C3C8}" sibTransId="{D39E124C-52FF-4ED7-93C8-2901058AF2D2}"/>
    <dgm:cxn modelId="{2C0B9C66-DDBB-4774-85E3-B135852653AA}" srcId="{458CDD83-4835-49D2-8311-59D0D301D0D5}" destId="{1C253A00-1E8B-4A78-A6F6-358465A9D776}" srcOrd="0" destOrd="0" parTransId="{88AA1AEB-7AB6-4A82-BBDE-188C81798EB7}" sibTransId="{2BD040E4-0B8E-4F45-90DC-AFDB48229609}"/>
    <dgm:cxn modelId="{996E294B-2AB9-4583-B3EE-18F502B5C413}" srcId="{458CDD83-4835-49D2-8311-59D0D301D0D5}" destId="{7E302093-B25C-4B93-B7EB-3EAB9783814E}" srcOrd="1" destOrd="0" parTransId="{56155AEE-3710-4D03-8315-0F5C8F67EFE6}" sibTransId="{8519FC90-899C-4808-8375-0BC66452A680}"/>
    <dgm:cxn modelId="{6044564F-84BD-410C-893B-93EF749FB9E6}" srcId="{1F5F1083-AF8C-40FA-91C1-1EEFB62EA432}" destId="{6C1DEFA7-B795-481E-8983-9B1A73C1482D}" srcOrd="0" destOrd="0" parTransId="{A732DCB7-DCD2-4BBD-9C31-91724EE34B65}" sibTransId="{27537360-4F2B-4D6C-BE99-7BCF61F2E870}"/>
    <dgm:cxn modelId="{3D156470-0B6B-4077-AB68-C5D6E8B79FDA}" type="presOf" srcId="{E816C66A-7141-413B-AD9A-F23298512180}" destId="{53D68C39-F648-4AFA-BFB8-43BF803D7AD4}" srcOrd="0" destOrd="6" presId="urn:microsoft.com/office/officeart/2005/8/layout/vList2"/>
    <dgm:cxn modelId="{708D6193-6ED2-43E4-A224-11E15B027E59}" srcId="{6C1DEFA7-B795-481E-8983-9B1A73C1482D}" destId="{67A39D13-228B-43CA-8995-02AB120F43C8}" srcOrd="0" destOrd="0" parTransId="{72E2220F-7292-446B-8D84-A876312C1D91}" sibTransId="{712D33EA-DEBE-4FB7-9335-10935006112A}"/>
    <dgm:cxn modelId="{CD0C7AC9-6569-47D3-AE87-D73280047237}" type="presOf" srcId="{1C253A00-1E8B-4A78-A6F6-358465A9D776}" destId="{53D68C39-F648-4AFA-BFB8-43BF803D7AD4}" srcOrd="0" destOrd="0" presId="urn:microsoft.com/office/officeart/2005/8/layout/vList2"/>
    <dgm:cxn modelId="{AA46A5D5-6775-4B96-9CAF-627F763E4000}" type="presOf" srcId="{389761DE-BB8E-4CD2-AF44-FBFD4C2979F2}" destId="{E913132F-1532-42EF-B5A8-C83EB4AA24C4}" srcOrd="0" destOrd="1" presId="urn:microsoft.com/office/officeart/2005/8/layout/vList2"/>
    <dgm:cxn modelId="{8410B7D6-BC23-4553-A1A8-AEFE80603B23}" srcId="{7E302093-B25C-4B93-B7EB-3EAB9783814E}" destId="{7CDE13A1-7929-404C-B7E7-F54233C856EB}" srcOrd="1" destOrd="0" parTransId="{B2D8834B-657C-4214-A1E4-35A89471B6E1}" sibTransId="{97AFB6A9-B5A5-4256-9FF4-7DFB0373CF0E}"/>
    <dgm:cxn modelId="{3E8F90DE-DA8B-4E0D-A1D5-D41C78C7C478}" type="presOf" srcId="{B3952A0E-822E-4041-B329-FDAB5745C620}" destId="{53D68C39-F648-4AFA-BFB8-43BF803D7AD4}" srcOrd="0" destOrd="2" presId="urn:microsoft.com/office/officeart/2005/8/layout/vList2"/>
    <dgm:cxn modelId="{0DB462E7-3872-4C15-8109-861C1CA2FE4A}" type="presOf" srcId="{7E302093-B25C-4B93-B7EB-3EAB9783814E}" destId="{53D68C39-F648-4AFA-BFB8-43BF803D7AD4}" srcOrd="0" destOrd="1" presId="urn:microsoft.com/office/officeart/2005/8/layout/vList2"/>
    <dgm:cxn modelId="{A5DF05E8-2739-4947-8C13-07445DE8339B}" srcId="{7E302093-B25C-4B93-B7EB-3EAB9783814E}" destId="{E816C66A-7141-413B-AD9A-F23298512180}" srcOrd="2" destOrd="0" parTransId="{AE448646-23A1-42C3-9993-BD2D6EA284C6}" sibTransId="{6E1E760E-74DF-4B2D-B23B-825ECD4C4CFE}"/>
    <dgm:cxn modelId="{B35431EE-F0A9-4A46-94EF-23FB09FFD8F8}" srcId="{6C1DEFA7-B795-481E-8983-9B1A73C1482D}" destId="{389761DE-BB8E-4CD2-AF44-FBFD4C2979F2}" srcOrd="1" destOrd="0" parTransId="{BED386CB-E7B4-4E10-8984-F59E02F43D46}" sibTransId="{46E6BBE5-C8E7-46F5-889F-3DF1C8AF64DC}"/>
    <dgm:cxn modelId="{195D97F4-D85B-44CF-B9E2-ED4F384C1C6B}" type="presOf" srcId="{6C1DEFA7-B795-481E-8983-9B1A73C1482D}" destId="{F40E0A86-1BFB-45B4-8F5C-D3E4DF357ADB}" srcOrd="0" destOrd="0" presId="urn:microsoft.com/office/officeart/2005/8/layout/vList2"/>
    <dgm:cxn modelId="{AA03F7F7-97BF-49D9-9E65-B2CC2C191E24}" srcId="{7E302093-B25C-4B93-B7EB-3EAB9783814E}" destId="{B3952A0E-822E-4041-B329-FDAB5745C620}" srcOrd="0" destOrd="0" parTransId="{1109F1A9-EE92-4DEB-A221-DABC9890896D}" sibTransId="{6AF997F9-9E69-40AC-9C6B-3F79A5621EC0}"/>
    <dgm:cxn modelId="{4A727DFC-F071-4AC6-AC9A-BA0FB1D0BD87}" type="presOf" srcId="{458CDD83-4835-49D2-8311-59D0D301D0D5}" destId="{99168D75-2A40-4B25-BDA4-9457480B7BB6}" srcOrd="0" destOrd="0" presId="urn:microsoft.com/office/officeart/2005/8/layout/vList2"/>
    <dgm:cxn modelId="{59F14064-0CD6-478B-8488-A8E52EEC82D5}" type="presParOf" srcId="{E2AD94DC-1EDE-44F1-A6EA-F1DA2FCEB6E5}" destId="{F40E0A86-1BFB-45B4-8F5C-D3E4DF357ADB}" srcOrd="0" destOrd="0" presId="urn:microsoft.com/office/officeart/2005/8/layout/vList2"/>
    <dgm:cxn modelId="{D3047753-AECF-427F-8AF1-F71856A76A5C}" type="presParOf" srcId="{E2AD94DC-1EDE-44F1-A6EA-F1DA2FCEB6E5}" destId="{E913132F-1532-42EF-B5A8-C83EB4AA24C4}" srcOrd="1" destOrd="0" presId="urn:microsoft.com/office/officeart/2005/8/layout/vList2"/>
    <dgm:cxn modelId="{D02AB5F4-F463-4A51-9B20-2F5168EDEB6E}" type="presParOf" srcId="{E2AD94DC-1EDE-44F1-A6EA-F1DA2FCEB6E5}" destId="{99168D75-2A40-4B25-BDA4-9457480B7BB6}" srcOrd="2" destOrd="0" presId="urn:microsoft.com/office/officeart/2005/8/layout/vList2"/>
    <dgm:cxn modelId="{94F67943-17BF-4D34-9917-56DDCAAC9230}" type="presParOf" srcId="{E2AD94DC-1EDE-44F1-A6EA-F1DA2FCEB6E5}" destId="{53D68C39-F648-4AFA-BFB8-43BF803D7AD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9D5ABD-242B-4976-90A7-E72883D8638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1734F12-3479-40D9-A41F-1547F18C8970}">
      <dgm:prSet/>
      <dgm:spPr/>
      <dgm:t>
        <a:bodyPr/>
        <a:lstStyle/>
        <a:p>
          <a:r>
            <a:rPr lang="en-US"/>
            <a:t>Define an object base class</a:t>
          </a:r>
        </a:p>
      </dgm:t>
    </dgm:pt>
    <dgm:pt modelId="{D8AF6571-2632-49B0-B5AD-C8EA0E45C6CE}" type="parTrans" cxnId="{430C3254-C271-4A53-8613-19D911A3966D}">
      <dgm:prSet/>
      <dgm:spPr/>
      <dgm:t>
        <a:bodyPr/>
        <a:lstStyle/>
        <a:p>
          <a:endParaRPr lang="en-US"/>
        </a:p>
      </dgm:t>
    </dgm:pt>
    <dgm:pt modelId="{29873D6D-952F-44F0-A871-6A6CB91C7ED5}" type="sibTrans" cxnId="{430C3254-C271-4A53-8613-19D911A3966D}">
      <dgm:prSet/>
      <dgm:spPr/>
      <dgm:t>
        <a:bodyPr/>
        <a:lstStyle/>
        <a:p>
          <a:endParaRPr lang="en-US"/>
        </a:p>
      </dgm:t>
    </dgm:pt>
    <dgm:pt modelId="{B3818A96-1654-4EE4-AB00-F58956126406}">
      <dgm:prSet/>
      <dgm:spPr/>
      <dgm:t>
        <a:bodyPr/>
        <a:lstStyle/>
        <a:p>
          <a:r>
            <a:rPr lang="en-US"/>
            <a:t>Attributes </a:t>
          </a:r>
        </a:p>
      </dgm:t>
    </dgm:pt>
    <dgm:pt modelId="{EB74F27B-D620-4E34-BBF8-04444BD2C34B}" type="parTrans" cxnId="{E3EE493F-5ABD-4069-973D-88ECADBD15F0}">
      <dgm:prSet/>
      <dgm:spPr/>
      <dgm:t>
        <a:bodyPr/>
        <a:lstStyle/>
        <a:p>
          <a:endParaRPr lang="en-US"/>
        </a:p>
      </dgm:t>
    </dgm:pt>
    <dgm:pt modelId="{C7260CBA-28EA-4819-BEE9-06233252E7DA}" type="sibTrans" cxnId="{E3EE493F-5ABD-4069-973D-88ECADBD15F0}">
      <dgm:prSet/>
      <dgm:spPr/>
      <dgm:t>
        <a:bodyPr/>
        <a:lstStyle/>
        <a:p>
          <a:endParaRPr lang="en-US"/>
        </a:p>
      </dgm:t>
    </dgm:pt>
    <dgm:pt modelId="{890145C2-63F2-48C2-A8CF-5581DD5315F3}">
      <dgm:prSet/>
      <dgm:spPr/>
      <dgm:t>
        <a:bodyPr/>
        <a:lstStyle/>
        <a:p>
          <a:r>
            <a:rPr lang="en-US"/>
            <a:t>None – each children has its own parameters.</a:t>
          </a:r>
        </a:p>
      </dgm:t>
    </dgm:pt>
    <dgm:pt modelId="{1400F412-DDC6-42D4-8695-EC46E2C9B26E}" type="parTrans" cxnId="{8D833E21-645A-49D6-84D0-477784B99E82}">
      <dgm:prSet/>
      <dgm:spPr/>
      <dgm:t>
        <a:bodyPr/>
        <a:lstStyle/>
        <a:p>
          <a:endParaRPr lang="en-US"/>
        </a:p>
      </dgm:t>
    </dgm:pt>
    <dgm:pt modelId="{9C49BE1C-23AA-414A-B1F3-BBDED842C078}" type="sibTrans" cxnId="{8D833E21-645A-49D6-84D0-477784B99E82}">
      <dgm:prSet/>
      <dgm:spPr/>
      <dgm:t>
        <a:bodyPr/>
        <a:lstStyle/>
        <a:p>
          <a:endParaRPr lang="en-US"/>
        </a:p>
      </dgm:t>
    </dgm:pt>
    <dgm:pt modelId="{55A3C117-815D-43B7-8178-24BD85AD726A}">
      <dgm:prSet/>
      <dgm:spPr/>
      <dgm:t>
        <a:bodyPr/>
        <a:lstStyle/>
        <a:p>
          <a:r>
            <a:rPr lang="en-US"/>
            <a:t>Methods </a:t>
          </a:r>
        </a:p>
      </dgm:t>
    </dgm:pt>
    <dgm:pt modelId="{A221E83B-6DCB-4E7C-AE1A-B867B5438C4A}" type="parTrans" cxnId="{C9211D4B-F287-41FC-98A5-0ED8A86786CC}">
      <dgm:prSet/>
      <dgm:spPr/>
      <dgm:t>
        <a:bodyPr/>
        <a:lstStyle/>
        <a:p>
          <a:endParaRPr lang="en-US"/>
        </a:p>
      </dgm:t>
    </dgm:pt>
    <dgm:pt modelId="{117B2DDF-DE38-418F-BFD7-07A0463D71CE}" type="sibTrans" cxnId="{C9211D4B-F287-41FC-98A5-0ED8A86786CC}">
      <dgm:prSet/>
      <dgm:spPr/>
      <dgm:t>
        <a:bodyPr/>
        <a:lstStyle/>
        <a:p>
          <a:endParaRPr lang="en-US"/>
        </a:p>
      </dgm:t>
    </dgm:pt>
    <dgm:pt modelId="{943EBD53-8DD8-4172-A979-E798F4A756BB}">
      <dgm:prSet/>
      <dgm:spPr/>
      <dgm:t>
        <a:bodyPr/>
        <a:lstStyle/>
        <a:p>
          <a:r>
            <a:rPr lang="en-US"/>
            <a:t>Virtual method : intersect() - for handling ray-object intersection</a:t>
          </a:r>
        </a:p>
      </dgm:t>
    </dgm:pt>
    <dgm:pt modelId="{152B1E56-CFC0-4FE0-B789-BB9153549CAB}" type="parTrans" cxnId="{6A03B3EE-D4EC-4075-A5F6-19EC751ECC87}">
      <dgm:prSet/>
      <dgm:spPr/>
      <dgm:t>
        <a:bodyPr/>
        <a:lstStyle/>
        <a:p>
          <a:endParaRPr lang="en-US"/>
        </a:p>
      </dgm:t>
    </dgm:pt>
    <dgm:pt modelId="{F0EBF9A0-B319-493A-92FA-B0CC8471A63C}" type="sibTrans" cxnId="{6A03B3EE-D4EC-4075-A5F6-19EC751ECC87}">
      <dgm:prSet/>
      <dgm:spPr/>
      <dgm:t>
        <a:bodyPr/>
        <a:lstStyle/>
        <a:p>
          <a:endParaRPr lang="en-US"/>
        </a:p>
      </dgm:t>
    </dgm:pt>
    <dgm:pt modelId="{A4FA3891-938B-4FAB-9841-DF665EE714EE}">
      <dgm:prSet/>
      <dgm:spPr/>
      <dgm:t>
        <a:bodyPr/>
        <a:lstStyle/>
        <a:p>
          <a:r>
            <a:rPr lang="en-US"/>
            <a:t>The object class is then derived to child classes.</a:t>
          </a:r>
        </a:p>
      </dgm:t>
    </dgm:pt>
    <dgm:pt modelId="{5CD29019-0881-43F6-AC1F-691607EC0C72}" type="parTrans" cxnId="{D934A1F4-120D-4B97-90C7-47C79A77810F}">
      <dgm:prSet/>
      <dgm:spPr/>
      <dgm:t>
        <a:bodyPr/>
        <a:lstStyle/>
        <a:p>
          <a:endParaRPr lang="en-US"/>
        </a:p>
      </dgm:t>
    </dgm:pt>
    <dgm:pt modelId="{2C739B8D-F913-4151-A7A3-B46A28253949}" type="sibTrans" cxnId="{D934A1F4-120D-4B97-90C7-47C79A77810F}">
      <dgm:prSet/>
      <dgm:spPr/>
      <dgm:t>
        <a:bodyPr/>
        <a:lstStyle/>
        <a:p>
          <a:endParaRPr lang="en-US"/>
        </a:p>
      </dgm:t>
    </dgm:pt>
    <dgm:pt modelId="{6036A3A4-AF37-4FBA-A7BC-5973C1C1CA29}">
      <dgm:prSet/>
      <dgm:spPr/>
      <dgm:t>
        <a:bodyPr/>
        <a:lstStyle/>
        <a:p>
          <a:r>
            <a:rPr lang="en-US"/>
            <a:t>Sphere</a:t>
          </a:r>
        </a:p>
      </dgm:t>
    </dgm:pt>
    <dgm:pt modelId="{F1A5ED07-F3F1-4969-A75A-F69F03EB8AE9}" type="parTrans" cxnId="{034D7A9D-289C-4D32-9E78-6EAD31273376}">
      <dgm:prSet/>
      <dgm:spPr/>
      <dgm:t>
        <a:bodyPr/>
        <a:lstStyle/>
        <a:p>
          <a:endParaRPr lang="en-US"/>
        </a:p>
      </dgm:t>
    </dgm:pt>
    <dgm:pt modelId="{4B011203-F314-43BA-A062-82DF8BDF2C18}" type="sibTrans" cxnId="{034D7A9D-289C-4D32-9E78-6EAD31273376}">
      <dgm:prSet/>
      <dgm:spPr/>
      <dgm:t>
        <a:bodyPr/>
        <a:lstStyle/>
        <a:p>
          <a:endParaRPr lang="en-US"/>
        </a:p>
      </dgm:t>
    </dgm:pt>
    <dgm:pt modelId="{9DA3F17F-F599-4DA4-8250-B40EFCE5CEDD}">
      <dgm:prSet/>
      <dgm:spPr/>
      <dgm:t>
        <a:bodyPr/>
        <a:lstStyle/>
        <a:p>
          <a:r>
            <a:rPr lang="en-US"/>
            <a:t>Quad</a:t>
          </a:r>
        </a:p>
      </dgm:t>
    </dgm:pt>
    <dgm:pt modelId="{900A4F47-4E1F-4393-9C44-46A579D84795}" type="parTrans" cxnId="{AB07AF23-6077-4455-99E9-1E2888340633}">
      <dgm:prSet/>
      <dgm:spPr/>
      <dgm:t>
        <a:bodyPr/>
        <a:lstStyle/>
        <a:p>
          <a:endParaRPr lang="en-US"/>
        </a:p>
      </dgm:t>
    </dgm:pt>
    <dgm:pt modelId="{D5FE7F38-6E45-451C-ABBC-48F753E8A757}" type="sibTrans" cxnId="{AB07AF23-6077-4455-99E9-1E2888340633}">
      <dgm:prSet/>
      <dgm:spPr/>
      <dgm:t>
        <a:bodyPr/>
        <a:lstStyle/>
        <a:p>
          <a:endParaRPr lang="en-US"/>
        </a:p>
      </dgm:t>
    </dgm:pt>
    <dgm:pt modelId="{8FD36F6C-2227-4F31-95DA-FCADBE2FC4B2}">
      <dgm:prSet/>
      <dgm:spPr/>
      <dgm:t>
        <a:bodyPr/>
        <a:lstStyle/>
        <a:p>
          <a:r>
            <a:rPr lang="en-US"/>
            <a:t>Triangle</a:t>
          </a:r>
        </a:p>
      </dgm:t>
    </dgm:pt>
    <dgm:pt modelId="{2F59CD22-1846-4C0C-92F6-AAEC3FDCAED2}" type="parTrans" cxnId="{7C9D8231-334A-48BE-989A-889941074A98}">
      <dgm:prSet/>
      <dgm:spPr/>
      <dgm:t>
        <a:bodyPr/>
        <a:lstStyle/>
        <a:p>
          <a:endParaRPr lang="en-US"/>
        </a:p>
      </dgm:t>
    </dgm:pt>
    <dgm:pt modelId="{41AC50A9-1E97-4C6E-82CA-3ACBC5BFDC7D}" type="sibTrans" cxnId="{7C9D8231-334A-48BE-989A-889941074A98}">
      <dgm:prSet/>
      <dgm:spPr/>
      <dgm:t>
        <a:bodyPr/>
        <a:lstStyle/>
        <a:p>
          <a:endParaRPr lang="en-US"/>
        </a:p>
      </dgm:t>
    </dgm:pt>
    <dgm:pt modelId="{DFBC5E4D-D1B8-43DE-8C90-DEE407F659D5}">
      <dgm:prSet/>
      <dgm:spPr/>
      <dgm:t>
        <a:bodyPr/>
        <a:lstStyle/>
        <a:p>
          <a:r>
            <a:rPr lang="en-US"/>
            <a:t>etc.</a:t>
          </a:r>
        </a:p>
      </dgm:t>
    </dgm:pt>
    <dgm:pt modelId="{D7A4827A-4507-4805-9C5F-2EB0FEC796D6}" type="parTrans" cxnId="{1FFF25DA-53E2-43D0-81FB-A13DE39DBF42}">
      <dgm:prSet/>
      <dgm:spPr/>
      <dgm:t>
        <a:bodyPr/>
        <a:lstStyle/>
        <a:p>
          <a:endParaRPr lang="en-US"/>
        </a:p>
      </dgm:t>
    </dgm:pt>
    <dgm:pt modelId="{9C028819-3210-457D-9CE2-95AFE986F41F}" type="sibTrans" cxnId="{1FFF25DA-53E2-43D0-81FB-A13DE39DBF42}">
      <dgm:prSet/>
      <dgm:spPr/>
      <dgm:t>
        <a:bodyPr/>
        <a:lstStyle/>
        <a:p>
          <a:endParaRPr lang="en-US"/>
        </a:p>
      </dgm:t>
    </dgm:pt>
    <dgm:pt modelId="{8B47160D-B069-44F0-BB2C-2E392F607FAF}" type="pres">
      <dgm:prSet presAssocID="{1B9D5ABD-242B-4976-90A7-E72883D8638C}" presName="linear" presStyleCnt="0">
        <dgm:presLayoutVars>
          <dgm:animLvl val="lvl"/>
          <dgm:resizeHandles val="exact"/>
        </dgm:presLayoutVars>
      </dgm:prSet>
      <dgm:spPr/>
    </dgm:pt>
    <dgm:pt modelId="{B13F7021-7E5C-42A3-A088-7A8978B50618}" type="pres">
      <dgm:prSet presAssocID="{81734F12-3479-40D9-A41F-1547F18C897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289072-B267-452F-BF79-03A40040628D}" type="pres">
      <dgm:prSet presAssocID="{81734F12-3479-40D9-A41F-1547F18C8970}" presName="childText" presStyleLbl="revTx" presStyleIdx="0" presStyleCnt="2">
        <dgm:presLayoutVars>
          <dgm:bulletEnabled val="1"/>
        </dgm:presLayoutVars>
      </dgm:prSet>
      <dgm:spPr/>
    </dgm:pt>
    <dgm:pt modelId="{22F3DE60-B250-4082-8EBA-E2029AC2FE93}" type="pres">
      <dgm:prSet presAssocID="{A4FA3891-938B-4FAB-9841-DF665EE714E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42DCA29-6559-4BC5-A4AD-C57CCF8FF2CD}" type="pres">
      <dgm:prSet presAssocID="{A4FA3891-938B-4FAB-9841-DF665EE714E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E56E60D-A779-47B4-B55E-2E8694991161}" type="presOf" srcId="{8FD36F6C-2227-4F31-95DA-FCADBE2FC4B2}" destId="{342DCA29-6559-4BC5-A4AD-C57CCF8FF2CD}" srcOrd="0" destOrd="2" presId="urn:microsoft.com/office/officeart/2005/8/layout/vList2"/>
    <dgm:cxn modelId="{42B0BE0E-4331-4D71-9C14-E5F64F2AB29C}" type="presOf" srcId="{9DA3F17F-F599-4DA4-8250-B40EFCE5CEDD}" destId="{342DCA29-6559-4BC5-A4AD-C57CCF8FF2CD}" srcOrd="0" destOrd="1" presId="urn:microsoft.com/office/officeart/2005/8/layout/vList2"/>
    <dgm:cxn modelId="{A1E00010-1053-4A21-90F6-C9F3E342DF13}" type="presOf" srcId="{943EBD53-8DD8-4172-A979-E798F4A756BB}" destId="{DF289072-B267-452F-BF79-03A40040628D}" srcOrd="0" destOrd="3" presId="urn:microsoft.com/office/officeart/2005/8/layout/vList2"/>
    <dgm:cxn modelId="{CE3FB515-EC39-4780-A43C-06B4CF06027E}" type="presOf" srcId="{81734F12-3479-40D9-A41F-1547F18C8970}" destId="{B13F7021-7E5C-42A3-A088-7A8978B50618}" srcOrd="0" destOrd="0" presId="urn:microsoft.com/office/officeart/2005/8/layout/vList2"/>
    <dgm:cxn modelId="{8D833E21-645A-49D6-84D0-477784B99E82}" srcId="{B3818A96-1654-4EE4-AB00-F58956126406}" destId="{890145C2-63F2-48C2-A8CF-5581DD5315F3}" srcOrd="0" destOrd="0" parTransId="{1400F412-DDC6-42D4-8695-EC46E2C9B26E}" sibTransId="{9C49BE1C-23AA-414A-B1F3-BBDED842C078}"/>
    <dgm:cxn modelId="{AB07AF23-6077-4455-99E9-1E2888340633}" srcId="{A4FA3891-938B-4FAB-9841-DF665EE714EE}" destId="{9DA3F17F-F599-4DA4-8250-B40EFCE5CEDD}" srcOrd="1" destOrd="0" parTransId="{900A4F47-4E1F-4393-9C44-46A579D84795}" sibTransId="{D5FE7F38-6E45-451C-ABBC-48F753E8A757}"/>
    <dgm:cxn modelId="{89E0132A-D8F7-4B0A-8A04-A4943E427E87}" type="presOf" srcId="{DFBC5E4D-D1B8-43DE-8C90-DEE407F659D5}" destId="{342DCA29-6559-4BC5-A4AD-C57CCF8FF2CD}" srcOrd="0" destOrd="3" presId="urn:microsoft.com/office/officeart/2005/8/layout/vList2"/>
    <dgm:cxn modelId="{7C9D8231-334A-48BE-989A-889941074A98}" srcId="{A4FA3891-938B-4FAB-9841-DF665EE714EE}" destId="{8FD36F6C-2227-4F31-95DA-FCADBE2FC4B2}" srcOrd="2" destOrd="0" parTransId="{2F59CD22-1846-4C0C-92F6-AAEC3FDCAED2}" sibTransId="{41AC50A9-1E97-4C6E-82CA-3ACBC5BFDC7D}"/>
    <dgm:cxn modelId="{E33B4139-12FA-43BC-90DC-E4CF5D3E8354}" type="presOf" srcId="{A4FA3891-938B-4FAB-9841-DF665EE714EE}" destId="{22F3DE60-B250-4082-8EBA-E2029AC2FE93}" srcOrd="0" destOrd="0" presId="urn:microsoft.com/office/officeart/2005/8/layout/vList2"/>
    <dgm:cxn modelId="{E3EE493F-5ABD-4069-973D-88ECADBD15F0}" srcId="{81734F12-3479-40D9-A41F-1547F18C8970}" destId="{B3818A96-1654-4EE4-AB00-F58956126406}" srcOrd="0" destOrd="0" parTransId="{EB74F27B-D620-4E34-BBF8-04444BD2C34B}" sibTransId="{C7260CBA-28EA-4819-BEE9-06233252E7DA}"/>
    <dgm:cxn modelId="{1A789F40-F6E1-4823-91D4-8C03A93D7CEE}" type="presOf" srcId="{890145C2-63F2-48C2-A8CF-5581DD5315F3}" destId="{DF289072-B267-452F-BF79-03A40040628D}" srcOrd="0" destOrd="1" presId="urn:microsoft.com/office/officeart/2005/8/layout/vList2"/>
    <dgm:cxn modelId="{C9211D4B-F287-41FC-98A5-0ED8A86786CC}" srcId="{81734F12-3479-40D9-A41F-1547F18C8970}" destId="{55A3C117-815D-43B7-8178-24BD85AD726A}" srcOrd="1" destOrd="0" parTransId="{A221E83B-6DCB-4E7C-AE1A-B867B5438C4A}" sibTransId="{117B2DDF-DE38-418F-BFD7-07A0463D71CE}"/>
    <dgm:cxn modelId="{430C3254-C271-4A53-8613-19D911A3966D}" srcId="{1B9D5ABD-242B-4976-90A7-E72883D8638C}" destId="{81734F12-3479-40D9-A41F-1547F18C8970}" srcOrd="0" destOrd="0" parTransId="{D8AF6571-2632-49B0-B5AD-C8EA0E45C6CE}" sibTransId="{29873D6D-952F-44F0-A871-6A6CB91C7ED5}"/>
    <dgm:cxn modelId="{DFED1E76-CFC4-4CB5-8EFD-F0AC7516C9D4}" type="presOf" srcId="{55A3C117-815D-43B7-8178-24BD85AD726A}" destId="{DF289072-B267-452F-BF79-03A40040628D}" srcOrd="0" destOrd="2" presId="urn:microsoft.com/office/officeart/2005/8/layout/vList2"/>
    <dgm:cxn modelId="{4DBFE17F-0BF5-47F7-B94F-83C8D49BD087}" type="presOf" srcId="{B3818A96-1654-4EE4-AB00-F58956126406}" destId="{DF289072-B267-452F-BF79-03A40040628D}" srcOrd="0" destOrd="0" presId="urn:microsoft.com/office/officeart/2005/8/layout/vList2"/>
    <dgm:cxn modelId="{034D7A9D-289C-4D32-9E78-6EAD31273376}" srcId="{A4FA3891-938B-4FAB-9841-DF665EE714EE}" destId="{6036A3A4-AF37-4FBA-A7BC-5973C1C1CA29}" srcOrd="0" destOrd="0" parTransId="{F1A5ED07-F3F1-4969-A75A-F69F03EB8AE9}" sibTransId="{4B011203-F314-43BA-A062-82DF8BDF2C18}"/>
    <dgm:cxn modelId="{3BF2C4BE-3E22-4E59-9EA6-8A4CDE1EC605}" type="presOf" srcId="{1B9D5ABD-242B-4976-90A7-E72883D8638C}" destId="{8B47160D-B069-44F0-BB2C-2E392F607FAF}" srcOrd="0" destOrd="0" presId="urn:microsoft.com/office/officeart/2005/8/layout/vList2"/>
    <dgm:cxn modelId="{1FFF25DA-53E2-43D0-81FB-A13DE39DBF42}" srcId="{A4FA3891-938B-4FAB-9841-DF665EE714EE}" destId="{DFBC5E4D-D1B8-43DE-8C90-DEE407F659D5}" srcOrd="3" destOrd="0" parTransId="{D7A4827A-4507-4805-9C5F-2EB0FEC796D6}" sibTransId="{9C028819-3210-457D-9CE2-95AFE986F41F}"/>
    <dgm:cxn modelId="{6A03B3EE-D4EC-4075-A5F6-19EC751ECC87}" srcId="{55A3C117-815D-43B7-8178-24BD85AD726A}" destId="{943EBD53-8DD8-4172-A979-E798F4A756BB}" srcOrd="0" destOrd="0" parTransId="{152B1E56-CFC0-4FE0-B789-BB9153549CAB}" sibTransId="{F0EBF9A0-B319-493A-92FA-B0CC8471A63C}"/>
    <dgm:cxn modelId="{D934A1F4-120D-4B97-90C7-47C79A77810F}" srcId="{1B9D5ABD-242B-4976-90A7-E72883D8638C}" destId="{A4FA3891-938B-4FAB-9841-DF665EE714EE}" srcOrd="1" destOrd="0" parTransId="{5CD29019-0881-43F6-AC1F-691607EC0C72}" sibTransId="{2C739B8D-F913-4151-A7A3-B46A28253949}"/>
    <dgm:cxn modelId="{F3732DFA-8D23-4358-BEBF-532BB1D99D50}" type="presOf" srcId="{6036A3A4-AF37-4FBA-A7BC-5973C1C1CA29}" destId="{342DCA29-6559-4BC5-A4AD-C57CCF8FF2CD}" srcOrd="0" destOrd="0" presId="urn:microsoft.com/office/officeart/2005/8/layout/vList2"/>
    <dgm:cxn modelId="{80EAAC6B-0F42-49B5-BB2B-A3E8D31B10E2}" type="presParOf" srcId="{8B47160D-B069-44F0-BB2C-2E392F607FAF}" destId="{B13F7021-7E5C-42A3-A088-7A8978B50618}" srcOrd="0" destOrd="0" presId="urn:microsoft.com/office/officeart/2005/8/layout/vList2"/>
    <dgm:cxn modelId="{5A44FAD3-0B7E-44B1-ABF9-D98675EB469E}" type="presParOf" srcId="{8B47160D-B069-44F0-BB2C-2E392F607FAF}" destId="{DF289072-B267-452F-BF79-03A40040628D}" srcOrd="1" destOrd="0" presId="urn:microsoft.com/office/officeart/2005/8/layout/vList2"/>
    <dgm:cxn modelId="{36B12343-819F-431E-B1E1-12F0AEEC8F35}" type="presParOf" srcId="{8B47160D-B069-44F0-BB2C-2E392F607FAF}" destId="{22F3DE60-B250-4082-8EBA-E2029AC2FE93}" srcOrd="2" destOrd="0" presId="urn:microsoft.com/office/officeart/2005/8/layout/vList2"/>
    <dgm:cxn modelId="{BE56165B-E95D-4E7A-862A-A6563B879882}" type="presParOf" srcId="{8B47160D-B069-44F0-BB2C-2E392F607FAF}" destId="{342DCA29-6559-4BC5-A4AD-C57CCF8FF2C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A9043A-4BF8-428A-93B3-5DBD1C08965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5137474-7BFD-4475-A945-62E94D0C13D8}">
      <dgm:prSet/>
      <dgm:spPr/>
      <dgm:t>
        <a:bodyPr/>
        <a:lstStyle/>
        <a:p>
          <a:r>
            <a:rPr lang="en-US"/>
            <a:t>An interface class to be derived.</a:t>
          </a:r>
        </a:p>
      </dgm:t>
    </dgm:pt>
    <dgm:pt modelId="{54B0B69E-DD1F-47D7-A3EB-5C43137906C9}" type="parTrans" cxnId="{742E9D68-FA63-4516-B17B-149E77935AD4}">
      <dgm:prSet/>
      <dgm:spPr/>
      <dgm:t>
        <a:bodyPr/>
        <a:lstStyle/>
        <a:p>
          <a:endParaRPr lang="en-US"/>
        </a:p>
      </dgm:t>
    </dgm:pt>
    <dgm:pt modelId="{50176A3D-7ED1-4E0C-8039-32DD4F2D11A4}" type="sibTrans" cxnId="{742E9D68-FA63-4516-B17B-149E77935AD4}">
      <dgm:prSet/>
      <dgm:spPr/>
      <dgm:t>
        <a:bodyPr/>
        <a:lstStyle/>
        <a:p>
          <a:endParaRPr lang="en-US"/>
        </a:p>
      </dgm:t>
    </dgm:pt>
    <dgm:pt modelId="{ACF92DD8-27C2-47C2-A05E-860920FCE6B6}">
      <dgm:prSet/>
      <dgm:spPr/>
      <dgm:t>
        <a:bodyPr/>
        <a:lstStyle/>
        <a:p>
          <a:r>
            <a:rPr lang="en-US"/>
            <a:t>It contains the following virtual methods.</a:t>
          </a:r>
        </a:p>
      </dgm:t>
    </dgm:pt>
    <dgm:pt modelId="{D56893AA-6859-421D-BE08-334ACEC53BC5}" type="parTrans" cxnId="{C365E598-F13C-4755-813C-D46C4F56EC33}">
      <dgm:prSet/>
      <dgm:spPr/>
      <dgm:t>
        <a:bodyPr/>
        <a:lstStyle/>
        <a:p>
          <a:endParaRPr lang="en-US"/>
        </a:p>
      </dgm:t>
    </dgm:pt>
    <dgm:pt modelId="{F0F84A4A-65FD-4312-A643-A81B2ECBC547}" type="sibTrans" cxnId="{C365E598-F13C-4755-813C-D46C4F56EC33}">
      <dgm:prSet/>
      <dgm:spPr/>
      <dgm:t>
        <a:bodyPr/>
        <a:lstStyle/>
        <a:p>
          <a:endParaRPr lang="en-US"/>
        </a:p>
      </dgm:t>
    </dgm:pt>
    <dgm:pt modelId="{6DD93DFC-1BF3-4B7B-A762-15118D9E3756}">
      <dgm:prSet/>
      <dgm:spPr/>
      <dgm:t>
        <a:bodyPr/>
        <a:lstStyle/>
        <a:p>
          <a:r>
            <a:rPr lang="en-US"/>
            <a:t>intersect()</a:t>
          </a:r>
        </a:p>
      </dgm:t>
    </dgm:pt>
    <dgm:pt modelId="{856C1076-4339-4BA7-900C-AF71EFE2ED00}" type="parTrans" cxnId="{2F17B990-B34D-4BC1-8642-61D848F51191}">
      <dgm:prSet/>
      <dgm:spPr/>
      <dgm:t>
        <a:bodyPr/>
        <a:lstStyle/>
        <a:p>
          <a:endParaRPr lang="en-US"/>
        </a:p>
      </dgm:t>
    </dgm:pt>
    <dgm:pt modelId="{DF884764-0BF5-4533-9180-8380B84FE613}" type="sibTrans" cxnId="{2F17B990-B34D-4BC1-8642-61D848F51191}">
      <dgm:prSet/>
      <dgm:spPr/>
      <dgm:t>
        <a:bodyPr/>
        <a:lstStyle/>
        <a:p>
          <a:endParaRPr lang="en-US"/>
        </a:p>
      </dgm:t>
    </dgm:pt>
    <dgm:pt modelId="{57D4AB13-0478-4D9C-B060-DB5109944E36}" type="pres">
      <dgm:prSet presAssocID="{4BA9043A-4BF8-428A-93B3-5DBD1C089653}" presName="linear" presStyleCnt="0">
        <dgm:presLayoutVars>
          <dgm:animLvl val="lvl"/>
          <dgm:resizeHandles val="exact"/>
        </dgm:presLayoutVars>
      </dgm:prSet>
      <dgm:spPr/>
    </dgm:pt>
    <dgm:pt modelId="{869616A8-6173-45F0-AD6F-A225702A8F76}" type="pres">
      <dgm:prSet presAssocID="{F5137474-7BFD-4475-A945-62E94D0C13D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C881CF-B8EA-401C-A20B-C8E1CCA3B45C}" type="pres">
      <dgm:prSet presAssocID="{50176A3D-7ED1-4E0C-8039-32DD4F2D11A4}" presName="spacer" presStyleCnt="0"/>
      <dgm:spPr/>
    </dgm:pt>
    <dgm:pt modelId="{E5A5623E-2EAB-4DD4-93BE-135613E82732}" type="pres">
      <dgm:prSet presAssocID="{ACF92DD8-27C2-47C2-A05E-860920FCE6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ECBBF21-6F7E-46CA-8428-AA1CF94A507A}" type="pres">
      <dgm:prSet presAssocID="{ACF92DD8-27C2-47C2-A05E-860920FCE6B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42E9D68-FA63-4516-B17B-149E77935AD4}" srcId="{4BA9043A-4BF8-428A-93B3-5DBD1C089653}" destId="{F5137474-7BFD-4475-A945-62E94D0C13D8}" srcOrd="0" destOrd="0" parTransId="{54B0B69E-DD1F-47D7-A3EB-5C43137906C9}" sibTransId="{50176A3D-7ED1-4E0C-8039-32DD4F2D11A4}"/>
    <dgm:cxn modelId="{85E09989-2807-41E0-91AF-FBBBEE0C8F45}" type="presOf" srcId="{4BA9043A-4BF8-428A-93B3-5DBD1C089653}" destId="{57D4AB13-0478-4D9C-B060-DB5109944E36}" srcOrd="0" destOrd="0" presId="urn:microsoft.com/office/officeart/2005/8/layout/vList2"/>
    <dgm:cxn modelId="{2F17B990-B34D-4BC1-8642-61D848F51191}" srcId="{ACF92DD8-27C2-47C2-A05E-860920FCE6B6}" destId="{6DD93DFC-1BF3-4B7B-A762-15118D9E3756}" srcOrd="0" destOrd="0" parTransId="{856C1076-4339-4BA7-900C-AF71EFE2ED00}" sibTransId="{DF884764-0BF5-4533-9180-8380B84FE613}"/>
    <dgm:cxn modelId="{C365E598-F13C-4755-813C-D46C4F56EC33}" srcId="{4BA9043A-4BF8-428A-93B3-5DBD1C089653}" destId="{ACF92DD8-27C2-47C2-A05E-860920FCE6B6}" srcOrd="1" destOrd="0" parTransId="{D56893AA-6859-421D-BE08-334ACEC53BC5}" sibTransId="{F0F84A4A-65FD-4312-A643-A81B2ECBC547}"/>
    <dgm:cxn modelId="{D714CDB3-C6E3-4250-9721-B2C911D7870B}" type="presOf" srcId="{ACF92DD8-27C2-47C2-A05E-860920FCE6B6}" destId="{E5A5623E-2EAB-4DD4-93BE-135613E82732}" srcOrd="0" destOrd="0" presId="urn:microsoft.com/office/officeart/2005/8/layout/vList2"/>
    <dgm:cxn modelId="{7AFB5CBE-36A5-4E55-98FC-A5474A634BC2}" type="presOf" srcId="{F5137474-7BFD-4475-A945-62E94D0C13D8}" destId="{869616A8-6173-45F0-AD6F-A225702A8F76}" srcOrd="0" destOrd="0" presId="urn:microsoft.com/office/officeart/2005/8/layout/vList2"/>
    <dgm:cxn modelId="{091732F3-1147-4CC6-9201-B8FDD20A2039}" type="presOf" srcId="{6DD93DFC-1BF3-4B7B-A762-15118D9E3756}" destId="{2ECBBF21-6F7E-46CA-8428-AA1CF94A507A}" srcOrd="0" destOrd="0" presId="urn:microsoft.com/office/officeart/2005/8/layout/vList2"/>
    <dgm:cxn modelId="{9C8F9910-F45B-4543-939A-5339549C2C29}" type="presParOf" srcId="{57D4AB13-0478-4D9C-B060-DB5109944E36}" destId="{869616A8-6173-45F0-AD6F-A225702A8F76}" srcOrd="0" destOrd="0" presId="urn:microsoft.com/office/officeart/2005/8/layout/vList2"/>
    <dgm:cxn modelId="{4E81B8A1-7CC3-4EA2-B889-389A8184515A}" type="presParOf" srcId="{57D4AB13-0478-4D9C-B060-DB5109944E36}" destId="{58C881CF-B8EA-401C-A20B-C8E1CCA3B45C}" srcOrd="1" destOrd="0" presId="urn:microsoft.com/office/officeart/2005/8/layout/vList2"/>
    <dgm:cxn modelId="{A15239F7-621E-4209-8A38-18F6841AEB5B}" type="presParOf" srcId="{57D4AB13-0478-4D9C-B060-DB5109944E36}" destId="{E5A5623E-2EAB-4DD4-93BE-135613E82732}" srcOrd="2" destOrd="0" presId="urn:microsoft.com/office/officeart/2005/8/layout/vList2"/>
    <dgm:cxn modelId="{6920CBD8-62A6-412E-8A5C-EC54FAEADB04}" type="presParOf" srcId="{57D4AB13-0478-4D9C-B060-DB5109944E36}" destId="{2ECBBF21-6F7E-46CA-8428-AA1CF94A50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0A0161-B235-4497-91F7-442080D0C93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E83CDF-B4EB-4F76-8C60-280AA3138FFE}">
      <dgm:prSet/>
      <dgm:spPr/>
      <dgm:t>
        <a:bodyPr/>
        <a:lstStyle/>
        <a:p>
          <a:r>
            <a:rPr lang="en-US"/>
            <a:t>Attributes</a:t>
          </a:r>
        </a:p>
      </dgm:t>
    </dgm:pt>
    <dgm:pt modelId="{E16C3FD2-A85C-4306-86C3-4A48ABEBAF4F}" type="parTrans" cxnId="{2C1F8D86-F17E-4B6E-969E-FAB2B563D633}">
      <dgm:prSet/>
      <dgm:spPr/>
      <dgm:t>
        <a:bodyPr/>
        <a:lstStyle/>
        <a:p>
          <a:endParaRPr lang="en-US"/>
        </a:p>
      </dgm:t>
    </dgm:pt>
    <dgm:pt modelId="{23CA24CA-6C7D-413F-BAE9-819E5C0EEF3A}" type="sibTrans" cxnId="{2C1F8D86-F17E-4B6E-969E-FAB2B563D633}">
      <dgm:prSet/>
      <dgm:spPr/>
      <dgm:t>
        <a:bodyPr/>
        <a:lstStyle/>
        <a:p>
          <a:endParaRPr lang="en-US"/>
        </a:p>
      </dgm:t>
    </dgm:pt>
    <dgm:pt modelId="{C4E3ED77-9AA5-4661-8482-FFA3489C80E2}">
      <dgm:prSet/>
      <dgm:spPr/>
      <dgm:t>
        <a:bodyPr/>
        <a:lstStyle/>
        <a:p>
          <a:r>
            <a:rPr lang="en-US"/>
            <a:t>A point at a corner</a:t>
          </a:r>
        </a:p>
      </dgm:t>
    </dgm:pt>
    <dgm:pt modelId="{20019A66-B820-40B4-AA9F-39C8F1932CA1}" type="parTrans" cxnId="{FAF987EF-CD78-43C6-BAC7-B60662DC0FE6}">
      <dgm:prSet/>
      <dgm:spPr/>
      <dgm:t>
        <a:bodyPr/>
        <a:lstStyle/>
        <a:p>
          <a:endParaRPr lang="en-US"/>
        </a:p>
      </dgm:t>
    </dgm:pt>
    <dgm:pt modelId="{0D0B1C81-A49E-4E97-829E-74ACDC000165}" type="sibTrans" cxnId="{FAF987EF-CD78-43C6-BAC7-B60662DC0FE6}">
      <dgm:prSet/>
      <dgm:spPr/>
      <dgm:t>
        <a:bodyPr/>
        <a:lstStyle/>
        <a:p>
          <a:endParaRPr lang="en-US"/>
        </a:p>
      </dgm:t>
    </dgm:pt>
    <dgm:pt modelId="{836BFD1A-8918-4F04-B0BE-D31516C9C19C}">
      <dgm:prSet/>
      <dgm:spPr/>
      <dgm:t>
        <a:bodyPr/>
        <a:lstStyle/>
        <a:p>
          <a:r>
            <a:rPr lang="en-US"/>
            <a:t>Vectors representing two sides from the defined corner</a:t>
          </a:r>
        </a:p>
      </dgm:t>
    </dgm:pt>
    <dgm:pt modelId="{954AFE05-F351-4C8A-A5FF-89BC99043F1E}" type="parTrans" cxnId="{2E5C3CA3-B497-43E0-AC13-C45B50BB60A4}">
      <dgm:prSet/>
      <dgm:spPr/>
      <dgm:t>
        <a:bodyPr/>
        <a:lstStyle/>
        <a:p>
          <a:endParaRPr lang="en-US"/>
        </a:p>
      </dgm:t>
    </dgm:pt>
    <dgm:pt modelId="{812A32B7-0D70-49A3-B07B-1FED91D9E814}" type="sibTrans" cxnId="{2E5C3CA3-B497-43E0-AC13-C45B50BB60A4}">
      <dgm:prSet/>
      <dgm:spPr/>
      <dgm:t>
        <a:bodyPr/>
        <a:lstStyle/>
        <a:p>
          <a:endParaRPr lang="en-US"/>
        </a:p>
      </dgm:t>
    </dgm:pt>
    <dgm:pt modelId="{7CAAE34A-082E-43D7-955D-7D492E4D67F9}">
      <dgm:prSet/>
      <dgm:spPr/>
      <dgm:t>
        <a:bodyPr/>
        <a:lstStyle/>
        <a:p>
          <a:r>
            <a:rPr lang="en-US"/>
            <a:t>Material</a:t>
          </a:r>
        </a:p>
      </dgm:t>
    </dgm:pt>
    <dgm:pt modelId="{AF83D6F4-BAA9-41C9-BED0-3A12D8E0E65C}" type="parTrans" cxnId="{265073EF-4585-49B2-92D7-3A077845A0E8}">
      <dgm:prSet/>
      <dgm:spPr/>
      <dgm:t>
        <a:bodyPr/>
        <a:lstStyle/>
        <a:p>
          <a:endParaRPr lang="en-US"/>
        </a:p>
      </dgm:t>
    </dgm:pt>
    <dgm:pt modelId="{5459CC5C-35B3-46AF-95BF-FA44AEEE32D4}" type="sibTrans" cxnId="{265073EF-4585-49B2-92D7-3A077845A0E8}">
      <dgm:prSet/>
      <dgm:spPr/>
      <dgm:t>
        <a:bodyPr/>
        <a:lstStyle/>
        <a:p>
          <a:endParaRPr lang="en-US"/>
        </a:p>
      </dgm:t>
    </dgm:pt>
    <dgm:pt modelId="{9D85AD96-4510-48E7-B58F-B90005C1B4D2}">
      <dgm:prSet/>
      <dgm:spPr/>
      <dgm:t>
        <a:bodyPr/>
        <a:lstStyle/>
        <a:p>
          <a:r>
            <a:rPr lang="en-US"/>
            <a:t>Normal of the quad</a:t>
          </a:r>
        </a:p>
      </dgm:t>
    </dgm:pt>
    <dgm:pt modelId="{B00F1207-F820-4EAF-BA13-D3912C8B9EF2}" type="parTrans" cxnId="{BD88B50E-2404-42CF-BA14-68FA25F032F5}">
      <dgm:prSet/>
      <dgm:spPr/>
      <dgm:t>
        <a:bodyPr/>
        <a:lstStyle/>
        <a:p>
          <a:endParaRPr lang="en-US"/>
        </a:p>
      </dgm:t>
    </dgm:pt>
    <dgm:pt modelId="{63181394-F8D8-4F94-A64C-57B3301F30A3}" type="sibTrans" cxnId="{BD88B50E-2404-42CF-BA14-68FA25F032F5}">
      <dgm:prSet/>
      <dgm:spPr/>
      <dgm:t>
        <a:bodyPr/>
        <a:lstStyle/>
        <a:p>
          <a:endParaRPr lang="en-US"/>
        </a:p>
      </dgm:t>
    </dgm:pt>
    <dgm:pt modelId="{44F5CC75-132F-4DC1-94F1-0B4CC87B9AAB}">
      <dgm:prSet/>
      <dgm:spPr/>
      <dgm:t>
        <a:bodyPr/>
        <a:lstStyle/>
        <a:p>
          <a:r>
            <a:rPr lang="en-US"/>
            <a:t>Methods</a:t>
          </a:r>
        </a:p>
      </dgm:t>
    </dgm:pt>
    <dgm:pt modelId="{736ED387-28FF-4467-8BA7-3170531DC647}" type="parTrans" cxnId="{2F062149-9BFA-464C-8BA1-D9F70C4C5034}">
      <dgm:prSet/>
      <dgm:spPr/>
      <dgm:t>
        <a:bodyPr/>
        <a:lstStyle/>
        <a:p>
          <a:endParaRPr lang="en-US"/>
        </a:p>
      </dgm:t>
    </dgm:pt>
    <dgm:pt modelId="{F66F9FBD-EECC-46AF-B1E6-4FA7721B1F01}" type="sibTrans" cxnId="{2F062149-9BFA-464C-8BA1-D9F70C4C5034}">
      <dgm:prSet/>
      <dgm:spPr/>
      <dgm:t>
        <a:bodyPr/>
        <a:lstStyle/>
        <a:p>
          <a:endParaRPr lang="en-US"/>
        </a:p>
      </dgm:t>
    </dgm:pt>
    <dgm:pt modelId="{E4AD8CD9-C9AC-4128-9246-127C8C97B941}">
      <dgm:prSet/>
      <dgm:spPr/>
      <dgm:t>
        <a:bodyPr/>
        <a:lstStyle/>
        <a:p>
          <a:r>
            <a:rPr lang="en-US"/>
            <a:t>Add material</a:t>
          </a:r>
        </a:p>
      </dgm:t>
    </dgm:pt>
    <dgm:pt modelId="{A1637DB7-0283-4711-9A61-33EFEAF5F541}" type="parTrans" cxnId="{AEE95147-B6D9-4045-A414-AD2415D4F4B0}">
      <dgm:prSet/>
      <dgm:spPr/>
      <dgm:t>
        <a:bodyPr/>
        <a:lstStyle/>
        <a:p>
          <a:endParaRPr lang="en-US"/>
        </a:p>
      </dgm:t>
    </dgm:pt>
    <dgm:pt modelId="{1CFBD4EE-A690-4D56-BDF0-4EE98F204F6F}" type="sibTrans" cxnId="{AEE95147-B6D9-4045-A414-AD2415D4F4B0}">
      <dgm:prSet/>
      <dgm:spPr/>
      <dgm:t>
        <a:bodyPr/>
        <a:lstStyle/>
        <a:p>
          <a:endParaRPr lang="en-US"/>
        </a:p>
      </dgm:t>
    </dgm:pt>
    <dgm:pt modelId="{EA086F78-8B25-46C9-9B71-F381502657E7}">
      <dgm:prSet/>
      <dgm:spPr/>
      <dgm:t>
        <a:bodyPr/>
        <a:lstStyle/>
        <a:p>
          <a:r>
            <a:rPr lang="en-US"/>
            <a:t>intersect()</a:t>
          </a:r>
        </a:p>
      </dgm:t>
    </dgm:pt>
    <dgm:pt modelId="{D23D173E-3296-45E0-95DE-9F6A8A2A0B81}" type="parTrans" cxnId="{BB95E7AA-0025-40CD-BB69-31FB6937429A}">
      <dgm:prSet/>
      <dgm:spPr/>
      <dgm:t>
        <a:bodyPr/>
        <a:lstStyle/>
        <a:p>
          <a:endParaRPr lang="en-US"/>
        </a:p>
      </dgm:t>
    </dgm:pt>
    <dgm:pt modelId="{014BEE4E-51F6-4BB8-95E5-95D0A7166EC2}" type="sibTrans" cxnId="{BB95E7AA-0025-40CD-BB69-31FB6937429A}">
      <dgm:prSet/>
      <dgm:spPr/>
      <dgm:t>
        <a:bodyPr/>
        <a:lstStyle/>
        <a:p>
          <a:endParaRPr lang="en-US"/>
        </a:p>
      </dgm:t>
    </dgm:pt>
    <dgm:pt modelId="{42526125-7CB3-4C21-AF68-29C03C04A940}" type="pres">
      <dgm:prSet presAssocID="{5F0A0161-B235-4497-91F7-442080D0C93F}" presName="linear" presStyleCnt="0">
        <dgm:presLayoutVars>
          <dgm:animLvl val="lvl"/>
          <dgm:resizeHandles val="exact"/>
        </dgm:presLayoutVars>
      </dgm:prSet>
      <dgm:spPr/>
    </dgm:pt>
    <dgm:pt modelId="{7E70493B-58C3-422C-833C-3F8DC9DA9613}" type="pres">
      <dgm:prSet presAssocID="{58E83CDF-B4EB-4F76-8C60-280AA3138FF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1D8CB7-0FDF-42AE-92EE-440D26333BA8}" type="pres">
      <dgm:prSet presAssocID="{58E83CDF-B4EB-4F76-8C60-280AA3138FFE}" presName="childText" presStyleLbl="revTx" presStyleIdx="0" presStyleCnt="2">
        <dgm:presLayoutVars>
          <dgm:bulletEnabled val="1"/>
        </dgm:presLayoutVars>
      </dgm:prSet>
      <dgm:spPr/>
    </dgm:pt>
    <dgm:pt modelId="{90DE8CC4-7893-4629-B18E-DCB264CB7DFA}" type="pres">
      <dgm:prSet presAssocID="{44F5CC75-132F-4DC1-94F1-0B4CC87B9A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BF98B3D-7433-41B8-BD2E-A7EBDD1F1BFB}" type="pres">
      <dgm:prSet presAssocID="{44F5CC75-132F-4DC1-94F1-0B4CC87B9AA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D88B50E-2404-42CF-BA14-68FA25F032F5}" srcId="{58E83CDF-B4EB-4F76-8C60-280AA3138FFE}" destId="{9D85AD96-4510-48E7-B58F-B90005C1B4D2}" srcOrd="3" destOrd="0" parTransId="{B00F1207-F820-4EAF-BA13-D3912C8B9EF2}" sibTransId="{63181394-F8D8-4F94-A64C-57B3301F30A3}"/>
    <dgm:cxn modelId="{91808724-7D89-42EF-B405-514BA741BC70}" type="presOf" srcId="{EA086F78-8B25-46C9-9B71-F381502657E7}" destId="{7BF98B3D-7433-41B8-BD2E-A7EBDD1F1BFB}" srcOrd="0" destOrd="1" presId="urn:microsoft.com/office/officeart/2005/8/layout/vList2"/>
    <dgm:cxn modelId="{9649B32B-1FE2-479F-85E4-286100F0E7EF}" type="presOf" srcId="{C4E3ED77-9AA5-4661-8482-FFA3489C80E2}" destId="{F61D8CB7-0FDF-42AE-92EE-440D26333BA8}" srcOrd="0" destOrd="0" presId="urn:microsoft.com/office/officeart/2005/8/layout/vList2"/>
    <dgm:cxn modelId="{AEE95147-B6D9-4045-A414-AD2415D4F4B0}" srcId="{44F5CC75-132F-4DC1-94F1-0B4CC87B9AAB}" destId="{E4AD8CD9-C9AC-4128-9246-127C8C97B941}" srcOrd="0" destOrd="0" parTransId="{A1637DB7-0283-4711-9A61-33EFEAF5F541}" sibTransId="{1CFBD4EE-A690-4D56-BDF0-4EE98F204F6F}"/>
    <dgm:cxn modelId="{2F062149-9BFA-464C-8BA1-D9F70C4C5034}" srcId="{5F0A0161-B235-4497-91F7-442080D0C93F}" destId="{44F5CC75-132F-4DC1-94F1-0B4CC87B9AAB}" srcOrd="1" destOrd="0" parTransId="{736ED387-28FF-4467-8BA7-3170531DC647}" sibTransId="{F66F9FBD-EECC-46AF-B1E6-4FA7721B1F01}"/>
    <dgm:cxn modelId="{EEFF5E59-7E40-4FAC-9421-2AA513C795A0}" type="presOf" srcId="{5F0A0161-B235-4497-91F7-442080D0C93F}" destId="{42526125-7CB3-4C21-AF68-29C03C04A940}" srcOrd="0" destOrd="0" presId="urn:microsoft.com/office/officeart/2005/8/layout/vList2"/>
    <dgm:cxn modelId="{70D5407C-0B70-47BD-8B6F-DF8AE850CA8D}" type="presOf" srcId="{58E83CDF-B4EB-4F76-8C60-280AA3138FFE}" destId="{7E70493B-58C3-422C-833C-3F8DC9DA9613}" srcOrd="0" destOrd="0" presId="urn:microsoft.com/office/officeart/2005/8/layout/vList2"/>
    <dgm:cxn modelId="{2C1F8D86-F17E-4B6E-969E-FAB2B563D633}" srcId="{5F0A0161-B235-4497-91F7-442080D0C93F}" destId="{58E83CDF-B4EB-4F76-8C60-280AA3138FFE}" srcOrd="0" destOrd="0" parTransId="{E16C3FD2-A85C-4306-86C3-4A48ABEBAF4F}" sibTransId="{23CA24CA-6C7D-413F-BAE9-819E5C0EEF3A}"/>
    <dgm:cxn modelId="{A09E0E9E-D32E-4815-9BBE-B136A771A619}" type="presOf" srcId="{E4AD8CD9-C9AC-4128-9246-127C8C97B941}" destId="{7BF98B3D-7433-41B8-BD2E-A7EBDD1F1BFB}" srcOrd="0" destOrd="0" presId="urn:microsoft.com/office/officeart/2005/8/layout/vList2"/>
    <dgm:cxn modelId="{3BC437A2-0CE7-452B-87BA-2E4CD82A0751}" type="presOf" srcId="{836BFD1A-8918-4F04-B0BE-D31516C9C19C}" destId="{F61D8CB7-0FDF-42AE-92EE-440D26333BA8}" srcOrd="0" destOrd="1" presId="urn:microsoft.com/office/officeart/2005/8/layout/vList2"/>
    <dgm:cxn modelId="{1090ABA2-1E0D-40CD-A2F3-4125AC716256}" type="presOf" srcId="{7CAAE34A-082E-43D7-955D-7D492E4D67F9}" destId="{F61D8CB7-0FDF-42AE-92EE-440D26333BA8}" srcOrd="0" destOrd="2" presId="urn:microsoft.com/office/officeart/2005/8/layout/vList2"/>
    <dgm:cxn modelId="{2E5C3CA3-B497-43E0-AC13-C45B50BB60A4}" srcId="{58E83CDF-B4EB-4F76-8C60-280AA3138FFE}" destId="{836BFD1A-8918-4F04-B0BE-D31516C9C19C}" srcOrd="1" destOrd="0" parTransId="{954AFE05-F351-4C8A-A5FF-89BC99043F1E}" sibTransId="{812A32B7-0D70-49A3-B07B-1FED91D9E814}"/>
    <dgm:cxn modelId="{BB95E7AA-0025-40CD-BB69-31FB6937429A}" srcId="{44F5CC75-132F-4DC1-94F1-0B4CC87B9AAB}" destId="{EA086F78-8B25-46C9-9B71-F381502657E7}" srcOrd="1" destOrd="0" parTransId="{D23D173E-3296-45E0-95DE-9F6A8A2A0B81}" sibTransId="{014BEE4E-51F6-4BB8-95E5-95D0A7166EC2}"/>
    <dgm:cxn modelId="{319EB8C1-795A-4BAA-A919-83B4E26EF677}" type="presOf" srcId="{9D85AD96-4510-48E7-B58F-B90005C1B4D2}" destId="{F61D8CB7-0FDF-42AE-92EE-440D26333BA8}" srcOrd="0" destOrd="3" presId="urn:microsoft.com/office/officeart/2005/8/layout/vList2"/>
    <dgm:cxn modelId="{265073EF-4585-49B2-92D7-3A077845A0E8}" srcId="{58E83CDF-B4EB-4F76-8C60-280AA3138FFE}" destId="{7CAAE34A-082E-43D7-955D-7D492E4D67F9}" srcOrd="2" destOrd="0" parTransId="{AF83D6F4-BAA9-41C9-BED0-3A12D8E0E65C}" sibTransId="{5459CC5C-35B3-46AF-95BF-FA44AEEE32D4}"/>
    <dgm:cxn modelId="{FAF987EF-CD78-43C6-BAC7-B60662DC0FE6}" srcId="{58E83CDF-B4EB-4F76-8C60-280AA3138FFE}" destId="{C4E3ED77-9AA5-4661-8482-FFA3489C80E2}" srcOrd="0" destOrd="0" parTransId="{20019A66-B820-40B4-AA9F-39C8F1932CA1}" sibTransId="{0D0B1C81-A49E-4E97-829E-74ACDC000165}"/>
    <dgm:cxn modelId="{B716B3FD-6603-478A-80FC-483E7D40A612}" type="presOf" srcId="{44F5CC75-132F-4DC1-94F1-0B4CC87B9AAB}" destId="{90DE8CC4-7893-4629-B18E-DCB264CB7DFA}" srcOrd="0" destOrd="0" presId="urn:microsoft.com/office/officeart/2005/8/layout/vList2"/>
    <dgm:cxn modelId="{ADF241FF-D8CE-496C-AC27-76BAA93D2E7A}" type="presParOf" srcId="{42526125-7CB3-4C21-AF68-29C03C04A940}" destId="{7E70493B-58C3-422C-833C-3F8DC9DA9613}" srcOrd="0" destOrd="0" presId="urn:microsoft.com/office/officeart/2005/8/layout/vList2"/>
    <dgm:cxn modelId="{E67FA034-D0AB-412C-A219-691B5D145DE9}" type="presParOf" srcId="{42526125-7CB3-4C21-AF68-29C03C04A940}" destId="{F61D8CB7-0FDF-42AE-92EE-440D26333BA8}" srcOrd="1" destOrd="0" presId="urn:microsoft.com/office/officeart/2005/8/layout/vList2"/>
    <dgm:cxn modelId="{FEB755B0-0F7F-492C-8AA8-7FAB666AECEC}" type="presParOf" srcId="{42526125-7CB3-4C21-AF68-29C03C04A940}" destId="{90DE8CC4-7893-4629-B18E-DCB264CB7DFA}" srcOrd="2" destOrd="0" presId="urn:microsoft.com/office/officeart/2005/8/layout/vList2"/>
    <dgm:cxn modelId="{5694BC15-191F-42C4-9094-98FCDFB179D0}" type="presParOf" srcId="{42526125-7CB3-4C21-AF68-29C03C04A940}" destId="{7BF98B3D-7433-41B8-BD2E-A7EBDD1F1BF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E0A86-1BFB-45B4-8F5C-D3E4DF357ADB}">
      <dsp:nvSpPr>
        <dsp:cNvPr id="0" name=""/>
        <dsp:cNvSpPr/>
      </dsp:nvSpPr>
      <dsp:spPr>
        <a:xfrm>
          <a:off x="0" y="69058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Input</a:t>
          </a:r>
        </a:p>
      </dsp:txBody>
      <dsp:txXfrm>
        <a:off x="31613" y="100671"/>
        <a:ext cx="10452374" cy="584369"/>
      </dsp:txXfrm>
    </dsp:sp>
    <dsp:sp modelId="{E913132F-1532-42EF-B5A8-C83EB4AA24C4}">
      <dsp:nvSpPr>
        <dsp:cNvPr id="0" name=""/>
        <dsp:cNvSpPr/>
      </dsp:nvSpPr>
      <dsp:spPr>
        <a:xfrm>
          <a:off x="0" y="716653"/>
          <a:ext cx="10515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A generated ray from the camera.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An interval of parameter 't'.</a:t>
          </a:r>
        </a:p>
      </dsp:txBody>
      <dsp:txXfrm>
        <a:off x="0" y="716653"/>
        <a:ext cx="10515600" cy="726570"/>
      </dsp:txXfrm>
    </dsp:sp>
    <dsp:sp modelId="{99168D75-2A40-4B25-BDA4-9457480B7BB6}">
      <dsp:nvSpPr>
        <dsp:cNvPr id="0" name=""/>
        <dsp:cNvSpPr/>
      </dsp:nvSpPr>
      <dsp:spPr>
        <a:xfrm>
          <a:off x="0" y="1443223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Pseudocode</a:t>
          </a:r>
        </a:p>
      </dsp:txBody>
      <dsp:txXfrm>
        <a:off x="31613" y="1474836"/>
        <a:ext cx="10452374" cy="584369"/>
      </dsp:txXfrm>
    </dsp:sp>
    <dsp:sp modelId="{53D68C39-F648-4AFA-BFB8-43BF803D7AD4}">
      <dsp:nvSpPr>
        <dsp:cNvPr id="0" name=""/>
        <dsp:cNvSpPr/>
      </dsp:nvSpPr>
      <dsp:spPr>
        <a:xfrm>
          <a:off x="0" y="2090818"/>
          <a:ext cx="10515600" cy="251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Initialize the closet maximum of t.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For each object in the given scene.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Get the hit info from the intersection between an object and the given ray.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If the object is hit by the given ray.</a:t>
          </a:r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Update the closet maximum of t.</a:t>
          </a:r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Update the hit list.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Return if found any hit or not.</a:t>
          </a:r>
        </a:p>
      </dsp:txBody>
      <dsp:txXfrm>
        <a:off x="0" y="2090818"/>
        <a:ext cx="10515600" cy="2515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F7021-7E5C-42A3-A088-7A8978B50618}">
      <dsp:nvSpPr>
        <dsp:cNvPr id="0" name=""/>
        <dsp:cNvSpPr/>
      </dsp:nvSpPr>
      <dsp:spPr>
        <a:xfrm>
          <a:off x="0" y="91471"/>
          <a:ext cx="6364224" cy="10725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Define an object base class</a:t>
          </a:r>
        </a:p>
      </dsp:txBody>
      <dsp:txXfrm>
        <a:off x="52359" y="143830"/>
        <a:ext cx="6259506" cy="967861"/>
      </dsp:txXfrm>
    </dsp:sp>
    <dsp:sp modelId="{DF289072-B267-452F-BF79-03A40040628D}">
      <dsp:nvSpPr>
        <dsp:cNvPr id="0" name=""/>
        <dsp:cNvSpPr/>
      </dsp:nvSpPr>
      <dsp:spPr>
        <a:xfrm>
          <a:off x="0" y="1164051"/>
          <a:ext cx="6364224" cy="17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Attributes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None – each children has its own parameters.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Methods 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Virtual method : intersect() - for handling ray-object intersection</a:t>
          </a:r>
        </a:p>
      </dsp:txBody>
      <dsp:txXfrm>
        <a:off x="0" y="1164051"/>
        <a:ext cx="6364224" cy="1732590"/>
      </dsp:txXfrm>
    </dsp:sp>
    <dsp:sp modelId="{22F3DE60-B250-4082-8EBA-E2029AC2FE93}">
      <dsp:nvSpPr>
        <dsp:cNvPr id="0" name=""/>
        <dsp:cNvSpPr/>
      </dsp:nvSpPr>
      <dsp:spPr>
        <a:xfrm>
          <a:off x="0" y="2896641"/>
          <a:ext cx="6364224" cy="10725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object class is then derived to child classes.</a:t>
          </a:r>
        </a:p>
      </dsp:txBody>
      <dsp:txXfrm>
        <a:off x="52359" y="2949000"/>
        <a:ext cx="6259506" cy="967861"/>
      </dsp:txXfrm>
    </dsp:sp>
    <dsp:sp modelId="{342DCA29-6559-4BC5-A4AD-C57CCF8FF2CD}">
      <dsp:nvSpPr>
        <dsp:cNvPr id="0" name=""/>
        <dsp:cNvSpPr/>
      </dsp:nvSpPr>
      <dsp:spPr>
        <a:xfrm>
          <a:off x="0" y="3969220"/>
          <a:ext cx="6364224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Sphere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Quad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Triangle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etc.</a:t>
          </a:r>
        </a:p>
      </dsp:txBody>
      <dsp:txXfrm>
        <a:off x="0" y="3969220"/>
        <a:ext cx="6364224" cy="14531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616A8-6173-45F0-AD6F-A225702A8F76}">
      <dsp:nvSpPr>
        <dsp:cNvPr id="0" name=""/>
        <dsp:cNvSpPr/>
      </dsp:nvSpPr>
      <dsp:spPr>
        <a:xfrm>
          <a:off x="0" y="479916"/>
          <a:ext cx="6364224" cy="1829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An interface class to be derived.</a:t>
          </a:r>
        </a:p>
      </dsp:txBody>
      <dsp:txXfrm>
        <a:off x="89327" y="569243"/>
        <a:ext cx="6185570" cy="1651226"/>
      </dsp:txXfrm>
    </dsp:sp>
    <dsp:sp modelId="{E5A5623E-2EAB-4DD4-93BE-135613E82732}">
      <dsp:nvSpPr>
        <dsp:cNvPr id="0" name=""/>
        <dsp:cNvSpPr/>
      </dsp:nvSpPr>
      <dsp:spPr>
        <a:xfrm>
          <a:off x="0" y="2442276"/>
          <a:ext cx="6364224" cy="1829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It contains the following virtual methods.</a:t>
          </a:r>
        </a:p>
      </dsp:txBody>
      <dsp:txXfrm>
        <a:off x="89327" y="2531603"/>
        <a:ext cx="6185570" cy="1651226"/>
      </dsp:txXfrm>
    </dsp:sp>
    <dsp:sp modelId="{2ECBBF21-6F7E-46CA-8428-AA1CF94A507A}">
      <dsp:nvSpPr>
        <dsp:cNvPr id="0" name=""/>
        <dsp:cNvSpPr/>
      </dsp:nvSpPr>
      <dsp:spPr>
        <a:xfrm>
          <a:off x="0" y="4272156"/>
          <a:ext cx="6364224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intersect()</a:t>
          </a:r>
        </a:p>
      </dsp:txBody>
      <dsp:txXfrm>
        <a:off x="0" y="4272156"/>
        <a:ext cx="6364224" cy="761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0493B-58C3-422C-833C-3F8DC9DA9613}">
      <dsp:nvSpPr>
        <dsp:cNvPr id="0" name=""/>
        <dsp:cNvSpPr/>
      </dsp:nvSpPr>
      <dsp:spPr>
        <a:xfrm>
          <a:off x="0" y="33574"/>
          <a:ext cx="10506456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Attributes</a:t>
          </a:r>
        </a:p>
      </dsp:txBody>
      <dsp:txXfrm>
        <a:off x="40980" y="74554"/>
        <a:ext cx="10424496" cy="757514"/>
      </dsp:txXfrm>
    </dsp:sp>
    <dsp:sp modelId="{F61D8CB7-0FDF-42AE-92EE-440D26333BA8}">
      <dsp:nvSpPr>
        <dsp:cNvPr id="0" name=""/>
        <dsp:cNvSpPr/>
      </dsp:nvSpPr>
      <dsp:spPr>
        <a:xfrm>
          <a:off x="0" y="873049"/>
          <a:ext cx="10506456" cy="1847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58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A point at a corner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Vectors representing two sides from the defined corner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Material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Normal of the quad</a:t>
          </a:r>
        </a:p>
      </dsp:txBody>
      <dsp:txXfrm>
        <a:off x="0" y="873049"/>
        <a:ext cx="10506456" cy="1847475"/>
      </dsp:txXfrm>
    </dsp:sp>
    <dsp:sp modelId="{90DE8CC4-7893-4629-B18E-DCB264CB7DFA}">
      <dsp:nvSpPr>
        <dsp:cNvPr id="0" name=""/>
        <dsp:cNvSpPr/>
      </dsp:nvSpPr>
      <dsp:spPr>
        <a:xfrm>
          <a:off x="0" y="2720524"/>
          <a:ext cx="10506456" cy="83947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Methods</a:t>
          </a:r>
        </a:p>
      </dsp:txBody>
      <dsp:txXfrm>
        <a:off x="40980" y="2761504"/>
        <a:ext cx="10424496" cy="757514"/>
      </dsp:txXfrm>
    </dsp:sp>
    <dsp:sp modelId="{7BF98B3D-7433-41B8-BD2E-A7EBDD1F1BFB}">
      <dsp:nvSpPr>
        <dsp:cNvPr id="0" name=""/>
        <dsp:cNvSpPr/>
      </dsp:nvSpPr>
      <dsp:spPr>
        <a:xfrm>
          <a:off x="0" y="3559999"/>
          <a:ext cx="10506456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58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Add material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intersect()</a:t>
          </a:r>
        </a:p>
      </dsp:txBody>
      <dsp:txXfrm>
        <a:off x="0" y="3559999"/>
        <a:ext cx="10506456" cy="941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E021C0B-9C37-2BAD-43C0-982A49F8D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769" y="991261"/>
            <a:ext cx="8055979" cy="30182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Ray Tracing </a:t>
            </a:r>
            <a:b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</a:t>
            </a:r>
            <a:b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Entertainment Industry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A102BC-9C84-9995-B9F4-554305EE0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2899" y="4009483"/>
            <a:ext cx="5709721" cy="243086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Tanaboon Tongbuasirilai</a:t>
            </a:r>
          </a:p>
          <a:p>
            <a:r>
              <a:rPr lang="en-US" sz="2000" dirty="0">
                <a:solidFill>
                  <a:schemeClr val="tx2"/>
                </a:solidFill>
              </a:rPr>
              <a:t>Dept. Computer Science</a:t>
            </a:r>
          </a:p>
          <a:p>
            <a:r>
              <a:rPr lang="en-US" sz="2000" dirty="0" err="1">
                <a:solidFill>
                  <a:schemeClr val="tx2"/>
                </a:solidFill>
              </a:rPr>
              <a:t>Kasetsart</a:t>
            </a:r>
            <a:r>
              <a:rPr lang="en-US" sz="2000" dirty="0">
                <a:solidFill>
                  <a:schemeClr val="tx2"/>
                </a:solidFill>
              </a:rPr>
              <a:t> University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Week 4</a:t>
            </a:r>
          </a:p>
          <a:p>
            <a:r>
              <a:rPr lang="en-US" sz="2000" dirty="0">
                <a:solidFill>
                  <a:schemeClr val="tx2"/>
                </a:solidFill>
              </a:rPr>
              <a:t>Basic shapes and intersections</a:t>
            </a:r>
          </a:p>
        </p:txBody>
      </p:sp>
    </p:spTree>
    <p:extLst>
      <p:ext uri="{BB962C8B-B14F-4D97-AF65-F5344CB8AC3E}">
        <p14:creationId xmlns:p14="http://schemas.microsoft.com/office/powerpoint/2010/main" val="314424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2424-D1E2-BC11-C49B-7EFFFDBC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>
                <a:ea typeface="Calibri Light"/>
                <a:cs typeface="Calibri Light"/>
              </a:rPr>
              <a:t>A simple material</a:t>
            </a:r>
            <a:endParaRPr lang="en-US" sz="3200"/>
          </a:p>
        </p:txBody>
      </p:sp>
      <p:pic>
        <p:nvPicPr>
          <p:cNvPr id="5" name="Picture 4" descr="Cube of stacked chalk pastels">
            <a:extLst>
              <a:ext uri="{FF2B5EF4-FFF2-40B4-BE49-F238E27FC236}">
                <a16:creationId xmlns:a16="http://schemas.microsoft.com/office/drawing/2014/main" id="{BF289711-2BEC-8EFD-64F7-E5AF1A1051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23" r="9439" b="-1"/>
          <a:stretch/>
        </p:blipFill>
        <p:spPr>
          <a:xfrm>
            <a:off x="-1" y="9341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7914-A2E9-03B9-C071-FBA3EF259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Lambertian class</a:t>
            </a:r>
          </a:p>
          <a:p>
            <a:r>
              <a:rPr lang="en-US" sz="2000">
                <a:ea typeface="Calibri"/>
                <a:cs typeface="Calibri"/>
              </a:rPr>
              <a:t>It is derived from the 'material' class.</a:t>
            </a:r>
          </a:p>
          <a:p>
            <a:r>
              <a:rPr lang="en-US" sz="2000">
                <a:ea typeface="Calibri"/>
                <a:cs typeface="Calibri"/>
              </a:rPr>
              <a:t>It returns the color of the object.</a:t>
            </a:r>
          </a:p>
          <a:p>
            <a:r>
              <a:rPr lang="en-US" sz="2000">
                <a:ea typeface="Calibri"/>
                <a:cs typeface="Calibri"/>
              </a:rPr>
              <a:t>Attributes</a:t>
            </a:r>
          </a:p>
          <a:p>
            <a:pPr lvl="1"/>
            <a:r>
              <a:rPr lang="en-US" sz="2000">
                <a:ea typeface="Calibri"/>
                <a:cs typeface="Calibri"/>
              </a:rPr>
              <a:t>Object's color --&gt; called albedo</a:t>
            </a:r>
          </a:p>
          <a:p>
            <a:r>
              <a:rPr lang="en-US" sz="2000">
                <a:ea typeface="Calibri"/>
                <a:cs typeface="Calibri"/>
              </a:rPr>
              <a:t>Methods</a:t>
            </a:r>
          </a:p>
          <a:p>
            <a:pPr lvl="1"/>
            <a:r>
              <a:rPr lang="en-US" sz="2000">
                <a:ea typeface="Calibri"/>
                <a:cs typeface="Calibri"/>
              </a:rPr>
              <a:t>Scattering()</a:t>
            </a:r>
          </a:p>
          <a:p>
            <a:pPr lvl="1"/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36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6CEEC-D44B-3F7C-4EB1-6455A937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Creating an object</a:t>
            </a:r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EFC963-F1A0-E34A-A089-687253527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9059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4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54F90-1F16-AAE2-831D-2F17E86B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Object class</a:t>
            </a:r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6ED8CD6-F033-B6E6-8078-E79214D39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48197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0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067E-D4AC-1554-BDB1-73B8DD8E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Sphere class</a:t>
            </a:r>
            <a:endParaRPr lang="en-US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9B6A-3B5D-C046-CEAE-58C4EAEA4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878" y="2184158"/>
            <a:ext cx="8740518" cy="36168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9738" indent="-189738" defTabSz="758952">
              <a:spcBef>
                <a:spcPts val="830"/>
              </a:spcBef>
            </a:pPr>
            <a:r>
              <a:rPr lang="en-US" sz="232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Attributes</a:t>
            </a:r>
          </a:p>
          <a:p>
            <a:pPr marL="569214" lvl="1" indent="-189738" defTabSz="758952">
              <a:spcBef>
                <a:spcPts val="415"/>
              </a:spcBef>
            </a:pPr>
            <a:r>
              <a:rPr lang="en-US" sz="199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Center</a:t>
            </a:r>
          </a:p>
          <a:p>
            <a:pPr marL="569214" lvl="1" indent="-189738" defTabSz="758952">
              <a:spcBef>
                <a:spcPts val="415"/>
              </a:spcBef>
            </a:pPr>
            <a:r>
              <a:rPr lang="en-US" sz="199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Radius</a:t>
            </a:r>
          </a:p>
          <a:p>
            <a:pPr marL="569214" lvl="1" indent="-189738" defTabSz="758952">
              <a:spcBef>
                <a:spcPts val="415"/>
              </a:spcBef>
            </a:pPr>
            <a:r>
              <a:rPr lang="en-US" sz="199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Material </a:t>
            </a:r>
          </a:p>
          <a:p>
            <a:pPr marL="189738" indent="-189738" defTabSz="758952">
              <a:spcBef>
                <a:spcPts val="830"/>
              </a:spcBef>
            </a:pPr>
            <a:r>
              <a:rPr lang="en-US" sz="232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Methods</a:t>
            </a:r>
          </a:p>
          <a:p>
            <a:pPr marL="569214" lvl="1" indent="-189738" defTabSz="758952">
              <a:spcBef>
                <a:spcPts val="415"/>
              </a:spcBef>
            </a:pPr>
            <a:r>
              <a:rPr lang="en-US" sz="199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Add material</a:t>
            </a:r>
          </a:p>
          <a:p>
            <a:pPr marL="569214" lvl="1" indent="-189738" defTabSz="758952">
              <a:spcBef>
                <a:spcPts val="415"/>
              </a:spcBef>
            </a:pPr>
            <a:r>
              <a:rPr lang="en-US" sz="199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intersect()</a:t>
            </a:r>
          </a:p>
          <a:p>
            <a:pPr marL="569214" lvl="1" indent="-189738" defTabSz="758952">
              <a:spcBef>
                <a:spcPts val="415"/>
              </a:spcBef>
            </a:pPr>
            <a:endParaRPr lang="en-US" sz="1992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4" name="Picture 3" descr="A pair of white balls on a checkered surface&#10;&#10;Description automatically generated">
            <a:extLst>
              <a:ext uri="{FF2B5EF4-FFF2-40B4-BE49-F238E27FC236}">
                <a16:creationId xmlns:a16="http://schemas.microsoft.com/office/drawing/2014/main" id="{46C9FEF7-711D-893F-A559-CC7C5FAF4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490" y="2452943"/>
            <a:ext cx="5066967" cy="2850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8123FC-2505-1FD0-AEDE-7F134C638ABB}"/>
              </a:ext>
            </a:extLst>
          </p:cNvPr>
          <p:cNvSpPr txBox="1"/>
          <p:nvPr/>
        </p:nvSpPr>
        <p:spPr>
          <a:xfrm>
            <a:off x="7723946" y="6015111"/>
            <a:ext cx="2979175" cy="2455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99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www.shadertoy.com/view/ltBSzK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3968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EE888-054C-1406-7D1F-E9C93147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How a ray intersect a sphere ?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2A829E-2B2C-EC1B-6DD8-997972BC3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274" y="2011032"/>
            <a:ext cx="4829111" cy="4605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C61D1F-21D9-AAC2-16A9-0EDE43B6897A}"/>
              </a:ext>
            </a:extLst>
          </p:cNvPr>
          <p:cNvSpPr txBox="1"/>
          <p:nvPr/>
        </p:nvSpPr>
        <p:spPr>
          <a:xfrm>
            <a:off x="6915613" y="5942880"/>
            <a:ext cx="4438187" cy="2622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104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raytracing.github.io/books/RayTracingInOneWeekend.html</a:t>
            </a:r>
            <a:endParaRPr lang="en-US" sz="1200"/>
          </a:p>
        </p:txBody>
      </p:sp>
      <p:pic>
        <p:nvPicPr>
          <p:cNvPr id="6" name="Picture 5" descr="A black letter with a white background&#10;&#10;Description automatically generated">
            <a:extLst>
              <a:ext uri="{FF2B5EF4-FFF2-40B4-BE49-F238E27FC236}">
                <a16:creationId xmlns:a16="http://schemas.microsoft.com/office/drawing/2014/main" id="{F75BAA24-3901-4844-E95B-27795A800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075" y="2703524"/>
            <a:ext cx="2659969" cy="458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DE4C1-208E-F2E8-4FF6-1F739099A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781" y="3434937"/>
            <a:ext cx="4218958" cy="387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322587-EC50-9CD9-F004-B3DEBAD07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320" y="3945604"/>
            <a:ext cx="5637020" cy="405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5A3F0E-2414-5F76-5CD0-E8AD04F3B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169" y="4852156"/>
            <a:ext cx="2025804" cy="792706"/>
          </a:xfrm>
          <a:prstGeom prst="rect">
            <a:avLst/>
          </a:prstGeom>
        </p:spPr>
      </p:pic>
      <p:pic>
        <p:nvPicPr>
          <p:cNvPr id="10" name="Picture 9" descr="A group of black letters&#10;&#10;Description automatically generated">
            <a:extLst>
              <a:ext uri="{FF2B5EF4-FFF2-40B4-BE49-F238E27FC236}">
                <a16:creationId xmlns:a16="http://schemas.microsoft.com/office/drawing/2014/main" id="{2A1458F5-25D7-7DEC-39C7-89859038CD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7788" y="4561496"/>
            <a:ext cx="3593601" cy="1374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B97B82-02C8-155E-F303-27B9FEB959C9}"/>
              </a:ext>
            </a:extLst>
          </p:cNvPr>
          <p:cNvSpPr txBox="1"/>
          <p:nvPr/>
        </p:nvSpPr>
        <p:spPr>
          <a:xfrm>
            <a:off x="838200" y="5051839"/>
            <a:ext cx="2536658" cy="3471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Quadratic solution :</a:t>
            </a:r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AA3B2C8-4A00-9D43-70BF-192A40609173}"/>
              </a:ext>
            </a:extLst>
          </p:cNvPr>
          <p:cNvSpPr/>
          <p:nvPr/>
        </p:nvSpPr>
        <p:spPr>
          <a:xfrm>
            <a:off x="5120863" y="5098292"/>
            <a:ext cx="1013505" cy="3088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33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0570-3D43-59FC-7610-9D900930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Roots of the ray-sphere intersection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D7400B-B379-1A6A-B319-EBC794258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876" y="2707592"/>
            <a:ext cx="10469671" cy="233688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6530AE-B272-6375-EC69-50EACE434E60}"/>
              </a:ext>
            </a:extLst>
          </p:cNvPr>
          <p:cNvSpPr txBox="1"/>
          <p:nvPr/>
        </p:nvSpPr>
        <p:spPr>
          <a:xfrm>
            <a:off x="6726216" y="6238874"/>
            <a:ext cx="52901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ea typeface="+mn-lt"/>
                <a:cs typeface="+mn-lt"/>
              </a:rPr>
              <a:t>www.scratchapixel.com/lessons/3d-basic-rendering/minimal-ray-tracer-rendering-simple-shapes/ray-sphere-intersection.html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7950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6D783-9E8E-8EB7-4C46-BED4FF70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Quadrilateral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D607A-B8BF-2AAB-B942-E19245DDD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442" y="1650222"/>
            <a:ext cx="9777657" cy="4045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0312" indent="-210312" defTabSz="841248">
              <a:spcBef>
                <a:spcPts val="920"/>
              </a:spcBef>
            </a:pPr>
            <a:r>
              <a:rPr lang="en-US" sz="2576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Definition</a:t>
            </a:r>
          </a:p>
          <a:p>
            <a:pPr marL="630936" lvl="1" indent="-210312" defTabSz="841248">
              <a:spcBef>
                <a:spcPts val="460"/>
              </a:spcBef>
            </a:pPr>
            <a:r>
              <a:rPr lang="en-US" sz="2208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A quadrilateral, sometimes also known as a tetragon or quadrangle is a </a:t>
            </a:r>
            <a:r>
              <a:rPr lang="en-US" sz="2208" b="1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four-sided polygon</a:t>
            </a:r>
            <a:r>
              <a:rPr lang="en-US" sz="2208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. If not explicitly stated, all four polygon vertices are generally taken to lie in a plane. (If the points do not lie in a plane, the quadrilateral is called a skew quadrilateral.)</a:t>
            </a:r>
          </a:p>
          <a:p>
            <a:pPr marL="210312" indent="-210312" defTabSz="841248">
              <a:spcBef>
                <a:spcPts val="920"/>
              </a:spcBef>
            </a:pPr>
            <a:r>
              <a:rPr lang="en-US" sz="2576" kern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Implicit form of a plane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62E09-F9F7-96D5-E822-AA85C7CBBDF5}"/>
              </a:ext>
            </a:extLst>
          </p:cNvPr>
          <p:cNvSpPr txBox="1"/>
          <p:nvPr/>
        </p:nvSpPr>
        <p:spPr>
          <a:xfrm>
            <a:off x="7440964" y="5977608"/>
            <a:ext cx="3812450" cy="2622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104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mathworld.wolfram.com/Quadrilateral.html</a:t>
            </a:r>
            <a:endParaRPr lang="en-US" sz="1200"/>
          </a:p>
        </p:txBody>
      </p:sp>
      <p:pic>
        <p:nvPicPr>
          <p:cNvPr id="5" name="Picture 4" descr="A black and red text&#10;&#10;Description automatically generated">
            <a:extLst>
              <a:ext uri="{FF2B5EF4-FFF2-40B4-BE49-F238E27FC236}">
                <a16:creationId xmlns:a16="http://schemas.microsoft.com/office/drawing/2014/main" id="{DFC5738E-AD02-672C-A4E7-B08C1078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919" y="4118880"/>
            <a:ext cx="2453271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9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7BDA4-0E35-6297-EB15-97DAC91D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Ray-plane intersection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ack and red text&#10;&#10;Description automatically generated">
            <a:extLst>
              <a:ext uri="{FF2B5EF4-FFF2-40B4-BE49-F238E27FC236}">
                <a16:creationId xmlns:a16="http://schemas.microsoft.com/office/drawing/2014/main" id="{A44F7BD5-65F6-CEE2-8D95-DBDD8991A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24" y="1737360"/>
            <a:ext cx="2596091" cy="534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474F2A-F156-4513-2AF3-E6372847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342" y="2526613"/>
            <a:ext cx="1209010" cy="393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98192-0A20-25BA-502E-F3E36DC6B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111" y="3122516"/>
            <a:ext cx="2108738" cy="477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B4C233-54F0-C721-2F9F-6A3963A00FD6}"/>
              </a:ext>
            </a:extLst>
          </p:cNvPr>
          <p:cNvSpPr txBox="1"/>
          <p:nvPr/>
        </p:nvSpPr>
        <p:spPr>
          <a:xfrm>
            <a:off x="1860342" y="2448682"/>
            <a:ext cx="4681463" cy="712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US" sz="1764" kern="1200">
                <a:solidFill>
                  <a:schemeClr val="dk1"/>
                </a:solidFill>
                <a:latin typeface="+mn-lt"/>
                <a:ea typeface="+mn-ea"/>
                <a:cs typeface="Calibri"/>
              </a:rPr>
              <a:t>Given n is the normal perpendicular to the plane.</a:t>
            </a:r>
          </a:p>
          <a:p>
            <a:pPr defTabSz="896112">
              <a:spcAft>
                <a:spcPts val="600"/>
              </a:spcAft>
            </a:pPr>
            <a:r>
              <a:rPr lang="en-US" sz="1764" kern="1200">
                <a:solidFill>
                  <a:schemeClr val="dk1"/>
                </a:solidFill>
                <a:latin typeface="+mn-lt"/>
                <a:ea typeface="+mn-ea"/>
                <a:cs typeface="Calibri"/>
              </a:rPr>
              <a:t>And v is any point lying on the plane.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71DCB8B-CAE2-A744-C53D-F05469EAEB63}"/>
              </a:ext>
            </a:extLst>
          </p:cNvPr>
          <p:cNvSpPr/>
          <p:nvPr/>
        </p:nvSpPr>
        <p:spPr>
          <a:xfrm>
            <a:off x="7192209" y="2618793"/>
            <a:ext cx="770315" cy="2156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842490-EDF1-2469-53FB-0CD41ED35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771" y="4454583"/>
            <a:ext cx="2511742" cy="18182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E6CF20-D2AE-924D-EB04-771B18EB7D22}"/>
              </a:ext>
            </a:extLst>
          </p:cNvPr>
          <p:cNvSpPr txBox="1"/>
          <p:nvPr/>
        </p:nvSpPr>
        <p:spPr>
          <a:xfrm>
            <a:off x="4070505" y="5542783"/>
            <a:ext cx="3377062" cy="6359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US" sz="1764" kern="1200">
                <a:solidFill>
                  <a:schemeClr val="dk1"/>
                </a:solidFill>
                <a:latin typeface="+mn-lt"/>
                <a:ea typeface="+mn-ea"/>
                <a:cs typeface="Calibri"/>
              </a:rPr>
              <a:t>Solution where any parametric ray intersects the plane.</a:t>
            </a:r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513CA87-6C20-6144-454D-60BC362142FD}"/>
              </a:ext>
            </a:extLst>
          </p:cNvPr>
          <p:cNvSpPr/>
          <p:nvPr/>
        </p:nvSpPr>
        <p:spPr>
          <a:xfrm>
            <a:off x="8940181" y="3688889"/>
            <a:ext cx="380022" cy="6881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6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DF524-D4AA-81A7-F30B-06E13124F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Defining a quad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92DEE-3E39-0315-0D91-941BD46D6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Q = a corner of the quad</a:t>
            </a:r>
          </a:p>
          <a:p>
            <a:r>
              <a:rPr lang="en-US" sz="2000">
                <a:ea typeface="Calibri"/>
                <a:cs typeface="Calibri"/>
              </a:rPr>
              <a:t>u, v are vectors forming two sides of the quad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29B056-02F4-8C66-9A19-3D3C60530042}"/>
              </a:ext>
            </a:extLst>
          </p:cNvPr>
          <p:cNvGrpSpPr/>
          <p:nvPr/>
        </p:nvGrpSpPr>
        <p:grpSpPr>
          <a:xfrm>
            <a:off x="6719368" y="2777534"/>
            <a:ext cx="4788505" cy="2570672"/>
            <a:chOff x="3073443" y="3421823"/>
            <a:chExt cx="4714091" cy="253072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DAE30F1-0198-1A28-5902-7A8E713B1DA3}"/>
                </a:ext>
              </a:extLst>
            </p:cNvPr>
            <p:cNvCxnSpPr/>
            <p:nvPr/>
          </p:nvCxnSpPr>
          <p:spPr>
            <a:xfrm flipV="1">
              <a:off x="3352801" y="3698309"/>
              <a:ext cx="966591" cy="1851764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ABEE4FE-2CDB-A691-CED7-04D7CB238A60}"/>
                </a:ext>
              </a:extLst>
            </p:cNvPr>
            <p:cNvCxnSpPr/>
            <p:nvPr/>
          </p:nvCxnSpPr>
          <p:spPr>
            <a:xfrm flipV="1">
              <a:off x="3328662" y="5532198"/>
              <a:ext cx="2615850" cy="417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B2BF5F-5CE2-1EA8-DABA-2A6A15A497B6}"/>
                </a:ext>
              </a:extLst>
            </p:cNvPr>
            <p:cNvSpPr txBox="1"/>
            <p:nvPr/>
          </p:nvSpPr>
          <p:spPr>
            <a:xfrm>
              <a:off x="3073443" y="5583215"/>
              <a:ext cx="46763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23544">
                <a:spcAft>
                  <a:spcPts val="600"/>
                </a:spcAft>
              </a:pPr>
              <a:r>
                <a:rPr lang="en-US" sz="1818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rPr>
                <a:t>Q</a:t>
              </a:r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332E7B-1875-0727-767B-666B002AFBCB}"/>
                </a:ext>
              </a:extLst>
            </p:cNvPr>
            <p:cNvSpPr txBox="1"/>
            <p:nvPr/>
          </p:nvSpPr>
          <p:spPr>
            <a:xfrm>
              <a:off x="3538603" y="4251672"/>
              <a:ext cx="37369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23544">
                <a:spcAft>
                  <a:spcPts val="600"/>
                </a:spcAft>
              </a:pPr>
              <a:r>
                <a:rPr lang="en-US" sz="1818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rPr>
                <a:t>u</a:t>
              </a:r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731E9D-C9B2-28D3-767E-D4ED4F35AF9B}"/>
                </a:ext>
              </a:extLst>
            </p:cNvPr>
            <p:cNvSpPr txBox="1"/>
            <p:nvPr/>
          </p:nvSpPr>
          <p:spPr>
            <a:xfrm>
              <a:off x="4434344" y="5580606"/>
              <a:ext cx="40500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23544">
                <a:spcAft>
                  <a:spcPts val="600"/>
                </a:spcAft>
              </a:pPr>
              <a:r>
                <a:rPr lang="en-US" sz="1818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rPr>
                <a:t>v</a:t>
              </a:r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E400370-52B1-639E-AF63-E24D0BACE91B}"/>
                </a:ext>
              </a:extLst>
            </p:cNvPr>
            <p:cNvCxnSpPr/>
            <p:nvPr/>
          </p:nvCxnSpPr>
          <p:spPr>
            <a:xfrm flipV="1">
              <a:off x="5925203" y="3775946"/>
              <a:ext cx="872646" cy="1747379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8EF255-60C0-6798-9DC7-7C55C5D688B5}"/>
                </a:ext>
              </a:extLst>
            </p:cNvPr>
            <p:cNvCxnSpPr/>
            <p:nvPr/>
          </p:nvCxnSpPr>
          <p:spPr>
            <a:xfrm>
              <a:off x="4272681" y="3724667"/>
              <a:ext cx="2563660" cy="48016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71344D-94C1-BCB8-5529-5C1A78AD7BBA}"/>
                </a:ext>
              </a:extLst>
            </p:cNvPr>
            <p:cNvSpPr txBox="1"/>
            <p:nvPr/>
          </p:nvSpPr>
          <p:spPr>
            <a:xfrm>
              <a:off x="6651842" y="3421823"/>
              <a:ext cx="113569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23544">
                <a:spcAft>
                  <a:spcPts val="600"/>
                </a:spcAft>
              </a:pPr>
              <a:r>
                <a:rPr lang="en-US" sz="1818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rPr>
                <a:t>Q + u + v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8379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9D7E0-2288-B156-A3A2-5C75583E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Substituting values</a:t>
            </a:r>
            <a:endParaRPr lang="en-US" sz="4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5AB61D-E3C0-9717-4BB1-41EF1C488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891" y="1928783"/>
            <a:ext cx="2963786" cy="2153462"/>
          </a:xfr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D517BFE-475C-AECF-B019-D12AFA5E0B52}"/>
              </a:ext>
            </a:extLst>
          </p:cNvPr>
          <p:cNvSpPr/>
          <p:nvPr/>
        </p:nvSpPr>
        <p:spPr>
          <a:xfrm>
            <a:off x="4826973" y="2114301"/>
            <a:ext cx="1766461" cy="3449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B7013-FB76-BA73-4D58-54F87BF5695C}"/>
              </a:ext>
            </a:extLst>
          </p:cNvPr>
          <p:cNvSpPr txBox="1"/>
          <p:nvPr/>
        </p:nvSpPr>
        <p:spPr>
          <a:xfrm>
            <a:off x="4664960" y="1737360"/>
            <a:ext cx="2536863" cy="3698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What is n (normal) ?</a:t>
            </a:r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D2BBF0A-A2BE-EFBF-8E70-378796A0D17E}"/>
              </a:ext>
            </a:extLst>
          </p:cNvPr>
          <p:cNvSpPr/>
          <p:nvPr/>
        </p:nvSpPr>
        <p:spPr>
          <a:xfrm>
            <a:off x="4826320" y="3225526"/>
            <a:ext cx="1745555" cy="3135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0F505-5DA5-4ED2-C18C-ACD43A325299}"/>
              </a:ext>
            </a:extLst>
          </p:cNvPr>
          <p:cNvSpPr txBox="1"/>
          <p:nvPr/>
        </p:nvSpPr>
        <p:spPr>
          <a:xfrm>
            <a:off x="4826001" y="3775634"/>
            <a:ext cx="1737548" cy="3698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What is D ?</a:t>
            </a:r>
            <a:endParaRPr lang="en-US">
              <a:cs typeface="Calibri"/>
            </a:endParaRPr>
          </a:p>
        </p:txBody>
      </p:sp>
      <p:pic>
        <p:nvPicPr>
          <p:cNvPr id="9" name="Picture 8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A94C5236-7087-C06A-102C-8D8F7601E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271" y="1926027"/>
            <a:ext cx="2918580" cy="610422"/>
          </a:xfrm>
          <a:prstGeom prst="rect">
            <a:avLst/>
          </a:prstGeom>
        </p:spPr>
      </p:pic>
      <p:pic>
        <p:nvPicPr>
          <p:cNvPr id="10" name="Picture 9" descr="A black and white math symbols&#10;&#10;Description automatically generated">
            <a:extLst>
              <a:ext uri="{FF2B5EF4-FFF2-40B4-BE49-F238E27FC236}">
                <a16:creationId xmlns:a16="http://schemas.microsoft.com/office/drawing/2014/main" id="{0C5ADCF9-EB26-33DF-2E8F-336771102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950" y="3129428"/>
            <a:ext cx="3233329" cy="829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FA8C30-95CD-0545-319F-C22792B5E942}"/>
              </a:ext>
            </a:extLst>
          </p:cNvPr>
          <p:cNvSpPr txBox="1"/>
          <p:nvPr/>
        </p:nvSpPr>
        <p:spPr>
          <a:xfrm>
            <a:off x="3052031" y="5051587"/>
            <a:ext cx="3898639" cy="3698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What if the denominator is zero ?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33F6E-1BC7-E639-E12F-834349135ED5}"/>
              </a:ext>
            </a:extLst>
          </p:cNvPr>
          <p:cNvSpPr txBox="1"/>
          <p:nvPr/>
        </p:nvSpPr>
        <p:spPr>
          <a:xfrm>
            <a:off x="7369325" y="5254854"/>
            <a:ext cx="3898639" cy="647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Division by zero is undefined. That means the ray is parallel to the plane.</a:t>
            </a:r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0C5770EC-3C96-45C8-4CCF-42426BFA3465}"/>
              </a:ext>
            </a:extLst>
          </p:cNvPr>
          <p:cNvSpPr/>
          <p:nvPr/>
        </p:nvSpPr>
        <p:spPr>
          <a:xfrm rot="5400000">
            <a:off x="3141908" y="3940512"/>
            <a:ext cx="1727608" cy="293693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B2D6D-4963-0866-A501-75990B04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600" dirty="0">
                <a:latin typeface="Calibri Light"/>
                <a:ea typeface="Calibri Light"/>
                <a:cs typeface="Calibri Light"/>
              </a:rPr>
              <a:t>Basic shapes and intersections</a:t>
            </a:r>
            <a:endParaRPr lang="en-US" sz="46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8CAC1-61E7-5D45-5044-03E3CB85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ea typeface="Calibri"/>
                <a:cs typeface="Calibri"/>
              </a:rPr>
              <a:t>Sphere</a:t>
            </a:r>
          </a:p>
          <a:p>
            <a:r>
              <a:rPr lang="en-US" sz="2200" dirty="0">
                <a:ea typeface="Calibri"/>
                <a:cs typeface="Calibri"/>
              </a:rPr>
              <a:t>Quad</a:t>
            </a:r>
          </a:p>
          <a:p>
            <a:r>
              <a:rPr lang="en-US" sz="2200" dirty="0">
                <a:ea typeface="Calibri"/>
                <a:cs typeface="Calibri"/>
              </a:rPr>
              <a:t>Triangle (not available)</a:t>
            </a:r>
          </a:p>
        </p:txBody>
      </p:sp>
      <p:pic>
        <p:nvPicPr>
          <p:cNvPr id="5" name="Picture 4" descr="Abstract background of polygonal shape">
            <a:extLst>
              <a:ext uri="{FF2B5EF4-FFF2-40B4-BE49-F238E27FC236}">
                <a16:creationId xmlns:a16="http://schemas.microsoft.com/office/drawing/2014/main" id="{B78561F6-1C03-FEC0-2E41-C2E2AB25F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1" r="2634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5904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D22C2-633E-9BB6-CC6C-E9FD3D24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Quad class</a:t>
            </a:r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1E9B54-76AA-6B02-93FF-C87BC20F3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052859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09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2A674-B492-DDDD-C64B-20B63EE1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What is the ray-quad intersection solution ?</a:t>
            </a:r>
            <a:endParaRPr 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D506-F045-7CC5-CCF3-A78D0110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295"/>
            <a:ext cx="10506456" cy="43475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6314" indent="-226314" defTabSz="905256">
              <a:spcBef>
                <a:spcPts val="990"/>
              </a:spcBef>
            </a:pPr>
            <a:r>
              <a:rPr lang="en-US" sz="277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Adding a constraint to the solution.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sz="277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A quad can be defined by adding boundaries of the plane.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sz="277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One simple constraint is as follows.</a:t>
            </a:r>
            <a:endParaRPr lang="en-US">
              <a:cs typeface="Calibri"/>
            </a:endParaRPr>
          </a:p>
        </p:txBody>
      </p:sp>
      <p:pic>
        <p:nvPicPr>
          <p:cNvPr id="4" name="Picture 3" descr="A group of symbols with a plus and a sign&#10;&#10;Description automatically generated">
            <a:extLst>
              <a:ext uri="{FF2B5EF4-FFF2-40B4-BE49-F238E27FC236}">
                <a16:creationId xmlns:a16="http://schemas.microsoft.com/office/drawing/2014/main" id="{BC832931-D18D-F50F-E4CF-259D64391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211" y="4065811"/>
            <a:ext cx="2293529" cy="49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92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A3AE-0884-EA0E-1E97-EF9CA2D3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Illustration of the constraint</a:t>
            </a:r>
            <a:endParaRPr lang="en-US" dirty="0"/>
          </a:p>
        </p:txBody>
      </p:sp>
      <p:pic>
        <p:nvPicPr>
          <p:cNvPr id="4" name="Content Placeholder 3" descr="A drawing of a graph&#10;&#10;Description automatically generated">
            <a:extLst>
              <a:ext uri="{FF2B5EF4-FFF2-40B4-BE49-F238E27FC236}">
                <a16:creationId xmlns:a16="http://schemas.microsoft.com/office/drawing/2014/main" id="{F3BDB79A-BE92-14B3-A26D-AE891FD44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274" y="1762523"/>
            <a:ext cx="6743178" cy="442534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B0522E-C71B-987E-2FC2-F33AD863ACB6}"/>
              </a:ext>
            </a:extLst>
          </p:cNvPr>
          <p:cNvSpPr txBox="1"/>
          <p:nvPr/>
        </p:nvSpPr>
        <p:spPr>
          <a:xfrm>
            <a:off x="5280663" y="6441770"/>
            <a:ext cx="667373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ea typeface="+mn-lt"/>
                <a:cs typeface="+mn-lt"/>
              </a:rPr>
              <a:t>raytracing.github.io/books/RayTracingTheNextWeek.html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9974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0A8BC-7E55-A78D-750B-2ADFFCA7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Calculating alpha and beta parameters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9101201-40CB-BD32-DEED-2EDFBB280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412360"/>
            <a:ext cx="7214616" cy="40058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7B99D9-41CC-528F-501E-EC0FCB00A179}"/>
              </a:ext>
            </a:extLst>
          </p:cNvPr>
          <p:cNvSpPr txBox="1"/>
          <p:nvPr/>
        </p:nvSpPr>
        <p:spPr>
          <a:xfrm>
            <a:off x="7521388" y="367553"/>
            <a:ext cx="228575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These normal are </a:t>
            </a:r>
            <a:r>
              <a:rPr lang="en-US" dirty="0" err="1"/>
              <a:t>UxV</a:t>
            </a:r>
            <a:r>
              <a:rPr lang="en-US" dirty="0"/>
              <a:t>.</a:t>
            </a:r>
            <a:endParaRPr lang="th-TH" dirty="0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FEC2DD8-A0AE-A613-F074-A65A5C9C4E15}"/>
              </a:ext>
            </a:extLst>
          </p:cNvPr>
          <p:cNvCxnSpPr>
            <a:stCxn id="3" idx="2"/>
          </p:cNvCxnSpPr>
          <p:nvPr/>
        </p:nvCxnSpPr>
        <p:spPr>
          <a:xfrm rot="5400000">
            <a:off x="7844066" y="874130"/>
            <a:ext cx="957444" cy="68295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20E050F-06F9-1B93-F62D-D4A06DB898DB}"/>
              </a:ext>
            </a:extLst>
          </p:cNvPr>
          <p:cNvCxnSpPr>
            <a:stCxn id="3" idx="2"/>
          </p:cNvCxnSpPr>
          <p:nvPr/>
        </p:nvCxnSpPr>
        <p:spPr>
          <a:xfrm rot="5400000">
            <a:off x="6955199" y="738299"/>
            <a:ext cx="1710480" cy="1707653"/>
          </a:xfrm>
          <a:prstGeom prst="curvedConnector3">
            <a:avLst>
              <a:gd name="adj1" fmla="val 2169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61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96490-F200-A2D6-81C8-556A457C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>
                <a:cs typeface="Calibri Light"/>
              </a:rPr>
              <a:t>Codes and class assignment !</a:t>
            </a:r>
            <a:endParaRPr lang="en-US" sz="50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91DB-8022-3264-11F9-5ABECB79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Github : RT-python-week04</a:t>
            </a:r>
          </a:p>
          <a:p>
            <a:pPr lvl="1">
              <a:spcBef>
                <a:spcPts val="1000"/>
              </a:spcBef>
            </a:pPr>
            <a:r>
              <a:rPr lang="en-US" sz="2200">
                <a:cs typeface="Calibri"/>
              </a:rPr>
              <a:t>github.com/boonta/RT-python-week04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0D35A66-6723-D3A1-90F4-7E9D0FE6B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66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D8A29-497B-0158-3FFA-756F7859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>
                <a:cs typeface="Calibri Light"/>
              </a:rPr>
              <a:t>More ray tracing components (classes)</a:t>
            </a:r>
            <a:endParaRPr lang="en-US" sz="50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54C1-B547-483A-8D8B-88D8EABD1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cs typeface="Calibri"/>
              </a:rPr>
              <a:t>Scene class</a:t>
            </a:r>
            <a:endParaRPr lang="en-US" sz="2200" dirty="0"/>
          </a:p>
          <a:p>
            <a:pPr lvl="1"/>
            <a:r>
              <a:rPr lang="en-US" sz="2200" dirty="0">
                <a:cs typeface="Calibri"/>
              </a:rPr>
              <a:t>Handle scene objects and events.</a:t>
            </a:r>
          </a:p>
          <a:p>
            <a:r>
              <a:rPr lang="en-US" sz="2200" dirty="0">
                <a:cs typeface="Calibri"/>
              </a:rPr>
              <a:t>Integrator class</a:t>
            </a:r>
          </a:p>
          <a:p>
            <a:pPr lvl="1"/>
            <a:r>
              <a:rPr lang="en-US" sz="2200" dirty="0">
                <a:cs typeface="Calibri"/>
              </a:rPr>
              <a:t>Solve the rendering equation.</a:t>
            </a:r>
          </a:p>
          <a:p>
            <a:r>
              <a:rPr lang="en-US" sz="2200" dirty="0">
                <a:cs typeface="Calibri"/>
              </a:rPr>
              <a:t>Material class</a:t>
            </a:r>
          </a:p>
          <a:p>
            <a:pPr lvl="1"/>
            <a:r>
              <a:rPr lang="en-US" sz="2200" dirty="0">
                <a:cs typeface="Calibri"/>
              </a:rPr>
              <a:t>Fancy color ! - make objects colorful.</a:t>
            </a:r>
          </a:p>
          <a:p>
            <a:r>
              <a:rPr lang="en-US" sz="2200" dirty="0">
                <a:cs typeface="Calibri"/>
              </a:rPr>
              <a:t>Object class</a:t>
            </a:r>
          </a:p>
          <a:p>
            <a:pPr lvl="1"/>
            <a:r>
              <a:rPr lang="en-US" sz="2200" dirty="0">
                <a:cs typeface="Calibri"/>
              </a:rPr>
              <a:t>Implement shapes and their ray-intersection method.</a:t>
            </a:r>
          </a:p>
          <a:p>
            <a:pPr lvl="1"/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531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B0A5C-FB2E-4761-0A92-8269CF27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Scene class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6336-BC9A-18DB-74A5-6D3563478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cs typeface="Calibri"/>
              </a:rPr>
              <a:t>Hold objects (sphere, quad, triangle, etc.) to setup a scene</a:t>
            </a:r>
          </a:p>
          <a:p>
            <a:r>
              <a:rPr lang="en-US" sz="2200">
                <a:cs typeface="Calibri"/>
              </a:rPr>
              <a:t>Attributes</a:t>
            </a:r>
          </a:p>
          <a:p>
            <a:pPr lvl="1"/>
            <a:r>
              <a:rPr lang="en-US" sz="2200">
                <a:cs typeface="Calibri"/>
              </a:rPr>
              <a:t>A list of objects </a:t>
            </a:r>
          </a:p>
          <a:p>
            <a:pPr lvl="1"/>
            <a:r>
              <a:rPr lang="en-US" sz="2200">
                <a:cs typeface="Calibri"/>
              </a:rPr>
              <a:t>A list of hit objects</a:t>
            </a:r>
          </a:p>
          <a:p>
            <a:r>
              <a:rPr lang="en-US" sz="2200">
                <a:cs typeface="Calibri"/>
              </a:rPr>
              <a:t>Methods</a:t>
            </a:r>
          </a:p>
          <a:p>
            <a:pPr lvl="1"/>
            <a:r>
              <a:rPr lang="en-US" sz="2200">
                <a:cs typeface="Calibri"/>
              </a:rPr>
              <a:t>Add an object</a:t>
            </a:r>
          </a:p>
          <a:p>
            <a:pPr lvl="1"/>
            <a:r>
              <a:rPr lang="en-US" sz="2200">
                <a:cs typeface="Calibri"/>
              </a:rPr>
              <a:t>Find an intersection by given a ray shot in the scene</a:t>
            </a:r>
          </a:p>
          <a:p>
            <a:pPr lvl="1"/>
            <a:r>
              <a:rPr lang="en-US" sz="2200">
                <a:cs typeface="Calibri"/>
              </a:rPr>
              <a:t>Get a list of hit objects</a:t>
            </a:r>
          </a:p>
        </p:txBody>
      </p:sp>
    </p:spTree>
    <p:extLst>
      <p:ext uri="{BB962C8B-B14F-4D97-AF65-F5344CB8AC3E}">
        <p14:creationId xmlns:p14="http://schemas.microsoft.com/office/powerpoint/2010/main" val="402196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A294-096B-FBBF-0AEF-A151A69A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Method : </a:t>
            </a:r>
            <a:r>
              <a:rPr lang="en-US" dirty="0" err="1">
                <a:cs typeface="Calibri Light"/>
              </a:rPr>
              <a:t>find_intersection</a:t>
            </a:r>
            <a:r>
              <a:rPr lang="en-US" dirty="0">
                <a:cs typeface="Calibri Light"/>
              </a:rPr>
              <a:t>()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2462A2-AB96-9731-478C-F2C8614327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74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8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DF07D-FBDE-09C6-704B-CF775BDB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Illustration of the method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189C9-35BA-21D9-ADD4-789B742F8D1E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dirty="0"/>
              <a:t>Pseudocode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Initialize the closet maximum of t.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For each object in the given scene.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Get the hit info from the intersection between an object and the given ray.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If the object is hit by the given ray.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Update the closet maximum of t.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Update the hit list.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 Return if found any hit or not.</a:t>
            </a:r>
          </a:p>
          <a:p>
            <a:pPr marL="11430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E83353-FFE8-30C5-881F-13BF9F188B67}"/>
              </a:ext>
            </a:extLst>
          </p:cNvPr>
          <p:cNvGrpSpPr/>
          <p:nvPr/>
        </p:nvGrpSpPr>
        <p:grpSpPr>
          <a:xfrm>
            <a:off x="4654295" y="1433508"/>
            <a:ext cx="6990267" cy="3990983"/>
            <a:chOff x="2365009" y="1152133"/>
            <a:chExt cx="9273626" cy="52946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A04649-FDFA-1B13-6F48-87671D9E7268}"/>
                </a:ext>
              </a:extLst>
            </p:cNvPr>
            <p:cNvGrpSpPr/>
            <p:nvPr/>
          </p:nvGrpSpPr>
          <p:grpSpPr>
            <a:xfrm rot="1080000">
              <a:off x="2365009" y="5474876"/>
              <a:ext cx="1008242" cy="971886"/>
              <a:chOff x="2291940" y="4587616"/>
              <a:chExt cx="1008242" cy="971886"/>
            </a:xfrm>
          </p:grpSpPr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4E873765-37BB-7A80-6D50-3CCA690B4EDE}"/>
                  </a:ext>
                </a:extLst>
              </p:cNvPr>
              <p:cNvSpPr/>
              <p:nvPr/>
            </p:nvSpPr>
            <p:spPr>
              <a:xfrm rot="2280000">
                <a:off x="2291940" y="4807940"/>
                <a:ext cx="741123" cy="751562"/>
              </a:xfrm>
              <a:prstGeom prst="cub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84BA596F-CD29-8233-1645-E9572252E223}"/>
                  </a:ext>
                </a:extLst>
              </p:cNvPr>
              <p:cNvSpPr/>
              <p:nvPr/>
            </p:nvSpPr>
            <p:spPr>
              <a:xfrm rot="2820000">
                <a:off x="2846114" y="4519768"/>
                <a:ext cx="386219" cy="521916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29151BE-AE06-96CC-81F6-151664997CC1}"/>
                </a:ext>
              </a:extLst>
            </p:cNvPr>
            <p:cNvGrpSpPr/>
            <p:nvPr/>
          </p:nvGrpSpPr>
          <p:grpSpPr>
            <a:xfrm>
              <a:off x="3048000" y="1152133"/>
              <a:ext cx="8590635" cy="4523201"/>
              <a:chOff x="3048000" y="1152133"/>
              <a:chExt cx="8590635" cy="4523201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0546B99-8CA5-2274-DE1A-7BD859510763}"/>
                  </a:ext>
                </a:extLst>
              </p:cNvPr>
              <p:cNvCxnSpPr/>
              <p:nvPr/>
            </p:nvCxnSpPr>
            <p:spPr>
              <a:xfrm flipV="1">
                <a:off x="3443484" y="2995679"/>
                <a:ext cx="7031275" cy="26659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912B9E9C-C27F-0B56-F782-E8CDCEBEE2E5}"/>
                  </a:ext>
                </a:extLst>
              </p:cNvPr>
              <p:cNvCxnSpPr/>
              <p:nvPr/>
            </p:nvCxnSpPr>
            <p:spPr>
              <a:xfrm flipV="1">
                <a:off x="3457184" y="1850721"/>
                <a:ext cx="4045906" cy="3824613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CA72F2E-DD93-FBBD-7629-B9452A38F468}"/>
                  </a:ext>
                </a:extLst>
              </p:cNvPr>
              <p:cNvSpPr/>
              <p:nvPr/>
            </p:nvSpPr>
            <p:spPr>
              <a:xfrm>
                <a:off x="4364538" y="3526858"/>
                <a:ext cx="1273480" cy="1231726"/>
              </a:xfrm>
              <a:prstGeom prst="ellipse">
                <a:avLst/>
              </a:prstGeom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E4B9FF-1F11-1D95-BFE3-0A9A73B51F45}"/>
                  </a:ext>
                </a:extLst>
              </p:cNvPr>
              <p:cNvSpPr/>
              <p:nvPr/>
            </p:nvSpPr>
            <p:spPr>
              <a:xfrm>
                <a:off x="6228436" y="2049832"/>
                <a:ext cx="1043835" cy="106471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56E659E-1B45-C61A-A30B-BDD1990B31EF}"/>
                  </a:ext>
                </a:extLst>
              </p:cNvPr>
              <p:cNvSpPr/>
              <p:nvPr/>
            </p:nvSpPr>
            <p:spPr>
              <a:xfrm>
                <a:off x="8019267" y="3430956"/>
                <a:ext cx="678493" cy="69937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3E64CE-6F85-A5E0-4F7F-86A4E9BF3D9A}"/>
                  </a:ext>
                </a:extLst>
              </p:cNvPr>
              <p:cNvSpPr txBox="1"/>
              <p:nvPr/>
            </p:nvSpPr>
            <p:spPr>
              <a:xfrm>
                <a:off x="4067697" y="4386718"/>
                <a:ext cx="436323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defTabSz="685800">
                  <a:spcAft>
                    <a:spcPts val="600"/>
                  </a:spcAft>
                </a:pPr>
                <a:r>
                  <a:rPr lang="en-US" sz="1350" kern="1200">
                    <a:solidFill>
                      <a:schemeClr val="tx1"/>
                    </a:solidFill>
                    <a:latin typeface="+mn-lt"/>
                    <a:ea typeface="+mn-ea"/>
                    <a:cs typeface="Calibri"/>
                  </a:rPr>
                  <a:t>t0</a:t>
                </a:r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4EA6BA-DEF1-BF41-8F4F-911A886ADC26}"/>
                  </a:ext>
                </a:extLst>
              </p:cNvPr>
              <p:cNvSpPr txBox="1"/>
              <p:nvPr/>
            </p:nvSpPr>
            <p:spPr>
              <a:xfrm>
                <a:off x="5298770" y="3290692"/>
                <a:ext cx="509391" cy="37619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defTabSz="685800">
                  <a:spcAft>
                    <a:spcPts val="600"/>
                  </a:spcAft>
                </a:pPr>
                <a:r>
                  <a:rPr lang="en-US" sz="1350" kern="1200">
                    <a:solidFill>
                      <a:schemeClr val="tx1"/>
                    </a:solidFill>
                    <a:latin typeface="+mn-lt"/>
                    <a:ea typeface="+mn-ea"/>
                    <a:cs typeface="Calibri"/>
                  </a:rPr>
                  <a:t>t1</a:t>
                </a:r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539534-22CE-F42B-1449-2E83CE9DC5CB}"/>
                  </a:ext>
                </a:extLst>
              </p:cNvPr>
              <p:cNvSpPr txBox="1"/>
              <p:nvPr/>
            </p:nvSpPr>
            <p:spPr>
              <a:xfrm>
                <a:off x="6233003" y="3014074"/>
                <a:ext cx="613775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defTabSz="685800">
                  <a:spcAft>
                    <a:spcPts val="600"/>
                  </a:spcAft>
                </a:pPr>
                <a:r>
                  <a:rPr lang="en-US" sz="1350" kern="1200">
                    <a:solidFill>
                      <a:schemeClr val="tx1"/>
                    </a:solidFill>
                    <a:latin typeface="+mn-lt"/>
                    <a:ea typeface="+mn-ea"/>
                    <a:cs typeface="Calibri"/>
                  </a:rPr>
                  <a:t>t2</a:t>
                </a:r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421895-4D01-1898-E2CF-0CB8B6ADDCA3}"/>
                  </a:ext>
                </a:extLst>
              </p:cNvPr>
              <p:cNvSpPr txBox="1"/>
              <p:nvPr/>
            </p:nvSpPr>
            <p:spPr>
              <a:xfrm>
                <a:off x="6853434" y="1811054"/>
                <a:ext cx="498952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defTabSz="685800">
                  <a:spcAft>
                    <a:spcPts val="600"/>
                  </a:spcAft>
                </a:pPr>
                <a:r>
                  <a:rPr lang="en-US" sz="1350" kern="1200">
                    <a:solidFill>
                      <a:schemeClr val="tx1"/>
                    </a:solidFill>
                    <a:latin typeface="+mn-lt"/>
                    <a:ea typeface="+mn-ea"/>
                    <a:cs typeface="Calibri"/>
                  </a:rPr>
                  <a:t>t3</a:t>
                </a:r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EAC22-B1BD-0C64-EC69-E03400743F83}"/>
                  </a:ext>
                </a:extLst>
              </p:cNvPr>
              <p:cNvSpPr txBox="1"/>
              <p:nvPr/>
            </p:nvSpPr>
            <p:spPr>
              <a:xfrm>
                <a:off x="7808543" y="4063782"/>
                <a:ext cx="601900" cy="3981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defTabSz="685800">
                  <a:spcAft>
                    <a:spcPts val="600"/>
                  </a:spcAft>
                </a:pPr>
                <a:r>
                  <a:rPr lang="en-US" sz="1350" kern="1200" dirty="0">
                    <a:solidFill>
                      <a:schemeClr val="tx1"/>
                    </a:solidFill>
                    <a:latin typeface="+mn-lt"/>
                    <a:ea typeface="+mn-ea"/>
                    <a:cs typeface="Calibri"/>
                  </a:rPr>
                  <a:t>t4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8EDE0C-90AE-A68B-F6D7-B2CF86F58533}"/>
                  </a:ext>
                </a:extLst>
              </p:cNvPr>
              <p:cNvSpPr txBox="1"/>
              <p:nvPr/>
            </p:nvSpPr>
            <p:spPr>
              <a:xfrm>
                <a:off x="8561409" y="3241109"/>
                <a:ext cx="498953" cy="37619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defTabSz="685800">
                  <a:spcAft>
                    <a:spcPts val="600"/>
                  </a:spcAft>
                </a:pPr>
                <a:r>
                  <a:rPr lang="en-US" sz="1350" kern="1200">
                    <a:solidFill>
                      <a:schemeClr val="tx1"/>
                    </a:solidFill>
                    <a:latin typeface="+mn-lt"/>
                    <a:ea typeface="+mn-ea"/>
                    <a:cs typeface="Calibri"/>
                  </a:rPr>
                  <a:t>t5</a:t>
                </a:r>
                <a:endParaRPr lang="en-US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63343BC-92C5-F85A-1455-6F901C742BB2}"/>
                  </a:ext>
                </a:extLst>
              </p:cNvPr>
              <p:cNvCxnSpPr/>
              <p:nvPr/>
            </p:nvCxnSpPr>
            <p:spPr>
              <a:xfrm flipV="1">
                <a:off x="3431089" y="4830872"/>
                <a:ext cx="7302672" cy="8392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485FA7-B04B-5A13-8586-F1E322873F1D}"/>
                  </a:ext>
                </a:extLst>
              </p:cNvPr>
              <p:cNvSpPr txBox="1"/>
              <p:nvPr/>
            </p:nvSpPr>
            <p:spPr>
              <a:xfrm>
                <a:off x="3048000" y="5155896"/>
                <a:ext cx="770350" cy="37619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defTabSz="685800">
                  <a:spcAft>
                    <a:spcPts val="600"/>
                  </a:spcAft>
                </a:pPr>
                <a:r>
                  <a:rPr lang="en-US" sz="1350" kern="1200" err="1">
                    <a:solidFill>
                      <a:schemeClr val="tx1"/>
                    </a:solidFill>
                    <a:latin typeface="+mn-lt"/>
                    <a:ea typeface="+mn-ea"/>
                    <a:cs typeface="Calibri"/>
                  </a:rPr>
                  <a:t>tmin</a:t>
                </a:r>
                <a:endParaRPr lang="en-US" err="1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200B67-3A4B-541F-8DA9-EA0C22B918BD}"/>
                  </a:ext>
                </a:extLst>
              </p:cNvPr>
              <p:cNvSpPr txBox="1"/>
              <p:nvPr/>
            </p:nvSpPr>
            <p:spPr>
              <a:xfrm>
                <a:off x="7634352" y="1152133"/>
                <a:ext cx="885172" cy="3657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defTabSz="685800">
                  <a:spcAft>
                    <a:spcPts val="600"/>
                  </a:spcAft>
                </a:pPr>
                <a:r>
                  <a:rPr lang="en-US" sz="1350" kern="1200" err="1">
                    <a:solidFill>
                      <a:schemeClr val="tx1"/>
                    </a:solidFill>
                    <a:latin typeface="+mn-lt"/>
                    <a:ea typeface="+mn-ea"/>
                    <a:cs typeface="Calibri"/>
                  </a:rPr>
                  <a:t>tmax</a:t>
                </a:r>
                <a:endParaRPr lang="en-US" err="1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4D292-42B4-F2DB-9941-8A4009810BAD}"/>
                  </a:ext>
                </a:extLst>
              </p:cNvPr>
              <p:cNvSpPr txBox="1"/>
              <p:nvPr/>
            </p:nvSpPr>
            <p:spPr>
              <a:xfrm>
                <a:off x="10381597" y="2567183"/>
                <a:ext cx="801665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defTabSz="685800">
                  <a:spcAft>
                    <a:spcPts val="600"/>
                  </a:spcAft>
                </a:pPr>
                <a:r>
                  <a:rPr lang="en-US" sz="1350" kern="1200" err="1">
                    <a:solidFill>
                      <a:schemeClr val="tx1"/>
                    </a:solidFill>
                    <a:latin typeface="+mn-lt"/>
                    <a:ea typeface="+mn-ea"/>
                    <a:cs typeface="Calibri"/>
                  </a:rPr>
                  <a:t>tmax</a:t>
                </a:r>
                <a:endParaRPr lang="en-US" err="1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2507F8-5464-3339-323E-7667127DD4D4}"/>
                  </a:ext>
                </a:extLst>
              </p:cNvPr>
              <p:cNvSpPr txBox="1"/>
              <p:nvPr/>
            </p:nvSpPr>
            <p:spPr>
              <a:xfrm>
                <a:off x="10836969" y="4480010"/>
                <a:ext cx="801666" cy="3981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defTabSz="685800">
                  <a:spcAft>
                    <a:spcPts val="600"/>
                  </a:spcAft>
                </a:pPr>
                <a:r>
                  <a:rPr lang="en-US" sz="135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Calibri"/>
                  </a:rPr>
                  <a:t>tmax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663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F6512-1B6E-3C86-6C2B-3CA00467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Integrator class</a:t>
            </a:r>
            <a:endParaRPr lang="en-US" sz="5400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DF61B43C-4E79-B45B-21A9-3F497B095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84" r="3097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5FBCF42-2210-5F4F-0922-A6EC75464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Calibri"/>
                <a:cs typeface="Calibri"/>
              </a:rPr>
              <a:t>Compute the radiance information of a generated ray given the scene.</a:t>
            </a:r>
          </a:p>
          <a:p>
            <a:r>
              <a:rPr lang="en-US" sz="2200">
                <a:ea typeface="Calibri"/>
                <a:cs typeface="Calibri"/>
              </a:rPr>
              <a:t>Attributes</a:t>
            </a:r>
          </a:p>
          <a:p>
            <a:pPr lvl="1" indent="-342900"/>
            <a:r>
              <a:rPr lang="en-US" sz="2200">
                <a:ea typeface="Calibri"/>
                <a:cs typeface="Calibri"/>
              </a:rPr>
              <a:t>None</a:t>
            </a:r>
          </a:p>
          <a:p>
            <a:r>
              <a:rPr lang="en-US" sz="2200">
                <a:ea typeface="Calibri"/>
                <a:cs typeface="Calibri"/>
              </a:rPr>
              <a:t>Methods</a:t>
            </a:r>
          </a:p>
          <a:p>
            <a:pPr lvl="1" indent="-342900"/>
            <a:r>
              <a:rPr lang="en-US" sz="2200">
                <a:ea typeface="Calibri"/>
                <a:cs typeface="Calibri"/>
              </a:rPr>
              <a:t>Compute scattering</a:t>
            </a:r>
          </a:p>
        </p:txBody>
      </p:sp>
    </p:spTree>
    <p:extLst>
      <p:ext uri="{BB962C8B-B14F-4D97-AF65-F5344CB8AC3E}">
        <p14:creationId xmlns:p14="http://schemas.microsoft.com/office/powerpoint/2010/main" val="82654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42D4E-8811-F31C-5EBA-823A1AC3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ea typeface="Calibri Light"/>
                <a:cs typeface="Calibri Light"/>
              </a:rPr>
              <a:t>Method : compute_scattering()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127E8-AB43-222C-19DC-022E7D898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Calibri"/>
                <a:cs typeface="Calibri"/>
              </a:rPr>
              <a:t>Input</a:t>
            </a:r>
          </a:p>
          <a:p>
            <a:pPr lvl="1" indent="-342900">
              <a:buFont typeface="Arial"/>
              <a:buChar char="•"/>
            </a:pPr>
            <a:r>
              <a:rPr lang="en-US" sz="2200">
                <a:ea typeface="Calibri"/>
                <a:cs typeface="Calibri"/>
              </a:rPr>
              <a:t>A generated ray</a:t>
            </a:r>
          </a:p>
          <a:p>
            <a:pPr lvl="1" indent="-342900">
              <a:buFont typeface="Arial"/>
              <a:buChar char="•"/>
            </a:pPr>
            <a:r>
              <a:rPr lang="en-US" sz="2200">
                <a:ea typeface="Calibri"/>
                <a:cs typeface="Calibri"/>
              </a:rPr>
              <a:t>The scene</a:t>
            </a:r>
          </a:p>
          <a:p>
            <a:pPr lvl="1" indent="-342900">
              <a:buFont typeface="Arial"/>
            </a:pPr>
            <a:endParaRPr lang="en-US" sz="2200">
              <a:ea typeface="Calibri"/>
              <a:cs typeface="Calibri"/>
            </a:endParaRPr>
          </a:p>
          <a:p>
            <a:pPr indent="-342900">
              <a:buFont typeface="Arial"/>
            </a:pPr>
            <a:r>
              <a:rPr lang="en-US" sz="2200">
                <a:ea typeface="Calibri"/>
                <a:cs typeface="Calibri"/>
              </a:rPr>
              <a:t>Pseudocode</a:t>
            </a:r>
          </a:p>
          <a:p>
            <a:pPr lvl="1" indent="-342900">
              <a:buFont typeface="Arial"/>
            </a:pPr>
            <a:r>
              <a:rPr lang="en-US" sz="2200">
                <a:ea typeface="Calibri"/>
                <a:cs typeface="Calibri"/>
              </a:rPr>
              <a:t>If the generated ray hits an object.</a:t>
            </a:r>
          </a:p>
          <a:p>
            <a:pPr lvl="2" indent="-342900">
              <a:buFont typeface="Arial"/>
            </a:pPr>
            <a:r>
              <a:rPr lang="en-US" sz="2200">
                <a:ea typeface="Calibri"/>
                <a:cs typeface="Calibri"/>
              </a:rPr>
              <a:t>Get the hit info.</a:t>
            </a:r>
          </a:p>
          <a:p>
            <a:pPr lvl="2" indent="-342900">
              <a:buFont typeface="Arial"/>
            </a:pPr>
            <a:r>
              <a:rPr lang="en-US" sz="2200">
                <a:ea typeface="Calibri"/>
                <a:cs typeface="Calibri"/>
              </a:rPr>
              <a:t>Get the material of the object.</a:t>
            </a:r>
          </a:p>
          <a:p>
            <a:pPr lvl="2" indent="-342900">
              <a:buFont typeface="Arial"/>
            </a:pPr>
            <a:r>
              <a:rPr lang="en-US" sz="2200">
                <a:ea typeface="Calibri"/>
                <a:cs typeface="Calibri"/>
              </a:rPr>
              <a:t>Return the color.</a:t>
            </a:r>
          </a:p>
          <a:p>
            <a:pPr lvl="2" indent="-342900">
              <a:buFont typeface="Arial"/>
            </a:pPr>
            <a:endParaRPr lang="en-US" sz="2200">
              <a:ea typeface="Calibri"/>
              <a:cs typeface="Calibri"/>
            </a:endParaRPr>
          </a:p>
          <a:p>
            <a:pPr lvl="2" indent="-342900">
              <a:buFont typeface="Arial"/>
            </a:pPr>
            <a:endParaRPr lang="en-US" sz="2200">
              <a:ea typeface="Calibri"/>
              <a:cs typeface="Calibri"/>
            </a:endParaRPr>
          </a:p>
          <a:p>
            <a:endParaRPr lang="en-US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492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8BC49-F9A8-D882-AF42-BEC4E06E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Material class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6D27-F2EF-0C95-13A1-9E8EDAF03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Calibri"/>
                <a:cs typeface="Calibri"/>
              </a:rPr>
              <a:t>Appearance information (color and how the ray interacts with the object.)</a:t>
            </a:r>
          </a:p>
          <a:p>
            <a:r>
              <a:rPr lang="en-US" sz="2200">
                <a:ea typeface="Calibri"/>
                <a:cs typeface="Calibri"/>
              </a:rPr>
              <a:t>It is a base class.</a:t>
            </a:r>
          </a:p>
          <a:p>
            <a:r>
              <a:rPr lang="en-US" sz="2200">
                <a:ea typeface="Calibri"/>
                <a:cs typeface="Calibri"/>
              </a:rPr>
              <a:t>Attributes</a:t>
            </a:r>
          </a:p>
          <a:p>
            <a:pPr lvl="1"/>
            <a:r>
              <a:rPr lang="en-US" sz="2200">
                <a:ea typeface="Calibri"/>
                <a:cs typeface="Calibri"/>
              </a:rPr>
              <a:t>None</a:t>
            </a:r>
          </a:p>
          <a:p>
            <a:r>
              <a:rPr lang="en-US" sz="2200">
                <a:ea typeface="Calibri"/>
                <a:cs typeface="Calibri"/>
              </a:rPr>
              <a:t>Methods</a:t>
            </a:r>
          </a:p>
          <a:p>
            <a:pPr lvl="1"/>
            <a:r>
              <a:rPr lang="en-US" sz="2200">
                <a:ea typeface="Calibri"/>
                <a:cs typeface="Calibri"/>
              </a:rPr>
              <a:t>Virtual method : scattering()</a:t>
            </a:r>
          </a:p>
        </p:txBody>
      </p:sp>
    </p:spTree>
    <p:extLst>
      <p:ext uri="{BB962C8B-B14F-4D97-AF65-F5344CB8AC3E}">
        <p14:creationId xmlns:p14="http://schemas.microsoft.com/office/powerpoint/2010/main" val="89737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1417</TotalTime>
  <Words>781</Words>
  <Application>Microsoft Office PowerPoint</Application>
  <PresentationFormat>Widescreen</PresentationFormat>
  <Paragraphs>163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Ray Tracing  in  Entertainment Industry</vt:lpstr>
      <vt:lpstr>Basic shapes and intersections</vt:lpstr>
      <vt:lpstr>More ray tracing components (classes)</vt:lpstr>
      <vt:lpstr>Scene class</vt:lpstr>
      <vt:lpstr>Method : find_intersection()</vt:lpstr>
      <vt:lpstr>Illustration of the method</vt:lpstr>
      <vt:lpstr>Integrator class</vt:lpstr>
      <vt:lpstr>Method : compute_scattering()</vt:lpstr>
      <vt:lpstr>Material class</vt:lpstr>
      <vt:lpstr>A simple material</vt:lpstr>
      <vt:lpstr>Creating an object</vt:lpstr>
      <vt:lpstr>Object class</vt:lpstr>
      <vt:lpstr>Sphere class</vt:lpstr>
      <vt:lpstr>How a ray intersect a sphere ?</vt:lpstr>
      <vt:lpstr>Roots of the ray-sphere intersection</vt:lpstr>
      <vt:lpstr>Quadrilateral</vt:lpstr>
      <vt:lpstr>Ray-plane intersection</vt:lpstr>
      <vt:lpstr>Defining a quad</vt:lpstr>
      <vt:lpstr>Substituting values</vt:lpstr>
      <vt:lpstr>Quad class</vt:lpstr>
      <vt:lpstr>What is the ray-quad intersection solution ?</vt:lpstr>
      <vt:lpstr>Illustration of the constraint</vt:lpstr>
      <vt:lpstr>Calculating alpha and beta parameters</vt:lpstr>
      <vt:lpstr>Codes and class assignment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tanaboon tongbuasirilai</cp:lastModifiedBy>
  <cp:revision>1031</cp:revision>
  <dcterms:created xsi:type="dcterms:W3CDTF">2023-10-20T05:16:25Z</dcterms:created>
  <dcterms:modified xsi:type="dcterms:W3CDTF">2024-07-19T01:38:57Z</dcterms:modified>
</cp:coreProperties>
</file>