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57" r:id="rId13"/>
    <p:sldId id="260" r:id="rId14"/>
    <p:sldId id="259" r:id="rId15"/>
    <p:sldId id="258" r:id="rId16"/>
    <p:sldId id="265" r:id="rId17"/>
    <p:sldId id="272" r:id="rId18"/>
    <p:sldId id="306" r:id="rId19"/>
    <p:sldId id="307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9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D67585C7-2597-4116-8735-CCC9766E8CFA}"/>
    <pc:docChg chg="custSel modSld">
      <pc:chgData name="tanaboon tongbuasirilai" userId="3a6fbbe2-a5cd-4f36-96f1-1e3cf3325333" providerId="ADAL" clId="{D67585C7-2597-4116-8735-CCC9766E8CFA}" dt="2024-08-09T02:54:21.608" v="95" actId="20577"/>
      <pc:docMkLst>
        <pc:docMk/>
      </pc:docMkLst>
      <pc:sldChg chg="modSp mod">
        <pc:chgData name="tanaboon tongbuasirilai" userId="3a6fbbe2-a5cd-4f36-96f1-1e3cf3325333" providerId="ADAL" clId="{D67585C7-2597-4116-8735-CCC9766E8CFA}" dt="2024-08-08T08:21:20.973" v="0"/>
        <pc:sldMkLst>
          <pc:docMk/>
          <pc:sldMk cId="2366643805" sldId="295"/>
        </pc:sldMkLst>
        <pc:spChg chg="mod">
          <ac:chgData name="tanaboon tongbuasirilai" userId="3a6fbbe2-a5cd-4f36-96f1-1e3cf3325333" providerId="ADAL" clId="{D67585C7-2597-4116-8735-CCC9766E8CFA}" dt="2024-08-08T08:21:20.973" v="0"/>
          <ac:spMkLst>
            <pc:docMk/>
            <pc:sldMk cId="2366643805" sldId="295"/>
            <ac:spMk id="3" creationId="{EC1091DB-8022-3264-11F9-5ABECB797C1B}"/>
          </ac:spMkLst>
        </pc:spChg>
      </pc:sldChg>
      <pc:sldChg chg="modNotesTx">
        <pc:chgData name="tanaboon tongbuasirilai" userId="3a6fbbe2-a5cd-4f36-96f1-1e3cf3325333" providerId="ADAL" clId="{D67585C7-2597-4116-8735-CCC9766E8CFA}" dt="2024-08-09T02:50:38.583" v="61" actId="20577"/>
        <pc:sldMkLst>
          <pc:docMk/>
          <pc:sldMk cId="782685986" sldId="296"/>
        </pc:sldMkLst>
      </pc:sldChg>
      <pc:sldChg chg="modNotesTx">
        <pc:chgData name="tanaboon tongbuasirilai" userId="3a6fbbe2-a5cd-4f36-96f1-1e3cf3325333" providerId="ADAL" clId="{D67585C7-2597-4116-8735-CCC9766E8CFA}" dt="2024-08-09T02:54:21.608" v="95" actId="20577"/>
        <pc:sldMkLst>
          <pc:docMk/>
          <pc:sldMk cId="1960601090" sldId="299"/>
        </pc:sldMkLst>
      </pc:sldChg>
    </pc:docChg>
  </pc:docChgLst>
  <pc:docChgLst>
    <pc:chgData name="tanaboon tongbuasirilai" userId="3a6fbbe2-a5cd-4f36-96f1-1e3cf3325333" providerId="ADAL" clId="{EE88D770-7DC3-4EE5-9075-94C754B48CC8}"/>
    <pc:docChg chg="custSel modSld">
      <pc:chgData name="tanaboon tongbuasirilai" userId="3a6fbbe2-a5cd-4f36-96f1-1e3cf3325333" providerId="ADAL" clId="{EE88D770-7DC3-4EE5-9075-94C754B48CC8}" dt="2024-01-19T04:31:26.382" v="4" actId="20577"/>
      <pc:docMkLst>
        <pc:docMk/>
      </pc:docMkLst>
      <pc:sldChg chg="modSp mod">
        <pc:chgData name="tanaboon tongbuasirilai" userId="3a6fbbe2-a5cd-4f36-96f1-1e3cf3325333" providerId="ADAL" clId="{EE88D770-7DC3-4EE5-9075-94C754B48CC8}" dt="2024-01-19T04:31:26.382" v="4" actId="20577"/>
        <pc:sldMkLst>
          <pc:docMk/>
          <pc:sldMk cId="3144241888" sldId="256"/>
        </pc:sldMkLst>
        <pc:spChg chg="mod">
          <ac:chgData name="tanaboon tongbuasirilai" userId="3a6fbbe2-a5cd-4f36-96f1-1e3cf3325333" providerId="ADAL" clId="{EE88D770-7DC3-4EE5-9075-94C754B48CC8}" dt="2024-01-19T04:31:26.382" v="4" actId="20577"/>
          <ac:spMkLst>
            <pc:docMk/>
            <pc:sldMk cId="3144241888" sldId="256"/>
            <ac:spMk id="2" creationId="{D639EC57-CC5B-C4E0-2294-D0475EA3AED1}"/>
          </ac:spMkLst>
        </pc:spChg>
        <pc:spChg chg="mod">
          <ac:chgData name="tanaboon tongbuasirilai" userId="3a6fbbe2-a5cd-4f36-96f1-1e3cf3325333" providerId="ADAL" clId="{EE88D770-7DC3-4EE5-9075-94C754B48CC8}" dt="2024-01-19T04:31:23.999" v="2" actId="27636"/>
          <ac:spMkLst>
            <pc:docMk/>
            <pc:sldMk cId="3144241888" sldId="256"/>
            <ac:spMk id="3" creationId="{B10197EC-F6A4-8ADD-8624-50B344133D4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7DC9B-96EF-4861-A98D-9575750BDE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30E185-24CB-4FC8-A2FD-0AF51764AD39}">
      <dgm:prSet/>
      <dgm:spPr/>
      <dgm:t>
        <a:bodyPr/>
        <a:lstStyle/>
        <a:p>
          <a:r>
            <a:rPr lang="en-US"/>
            <a:t>Why texture ?</a:t>
          </a:r>
        </a:p>
      </dgm:t>
    </dgm:pt>
    <dgm:pt modelId="{FE00F755-7D95-48F2-94C9-AA736B363EB5}" type="parTrans" cxnId="{1DFD8804-ACAC-45A3-B6DD-4FF9770A74A6}">
      <dgm:prSet/>
      <dgm:spPr/>
      <dgm:t>
        <a:bodyPr/>
        <a:lstStyle/>
        <a:p>
          <a:endParaRPr lang="en-US"/>
        </a:p>
      </dgm:t>
    </dgm:pt>
    <dgm:pt modelId="{B24C2AC6-1373-4212-9854-FEB58224BAB7}" type="sibTrans" cxnId="{1DFD8804-ACAC-45A3-B6DD-4FF9770A74A6}">
      <dgm:prSet/>
      <dgm:spPr/>
      <dgm:t>
        <a:bodyPr/>
        <a:lstStyle/>
        <a:p>
          <a:endParaRPr lang="en-US"/>
        </a:p>
      </dgm:t>
    </dgm:pt>
    <dgm:pt modelId="{2128CB3C-5B4C-4AF2-8B83-AAAB8A5EF177}">
      <dgm:prSet/>
      <dgm:spPr/>
      <dgm:t>
        <a:bodyPr/>
        <a:lstStyle/>
        <a:p>
          <a:r>
            <a:rPr lang="en-US"/>
            <a:t>In most cases, we need a man-made appearance requiring artistic skills for representing a material.</a:t>
          </a:r>
        </a:p>
      </dgm:t>
    </dgm:pt>
    <dgm:pt modelId="{D56FF114-1E44-46D5-BBEE-7D8A7A58E8AD}" type="parTrans" cxnId="{BE28BB17-7689-4F97-9584-920C2FDDC729}">
      <dgm:prSet/>
      <dgm:spPr/>
      <dgm:t>
        <a:bodyPr/>
        <a:lstStyle/>
        <a:p>
          <a:endParaRPr lang="en-US"/>
        </a:p>
      </dgm:t>
    </dgm:pt>
    <dgm:pt modelId="{4B4185FC-A77E-4C04-94AD-4D531E2B4CCA}" type="sibTrans" cxnId="{BE28BB17-7689-4F97-9584-920C2FDDC729}">
      <dgm:prSet/>
      <dgm:spPr/>
      <dgm:t>
        <a:bodyPr/>
        <a:lstStyle/>
        <a:p>
          <a:endParaRPr lang="en-US"/>
        </a:p>
      </dgm:t>
    </dgm:pt>
    <dgm:pt modelId="{2061E099-F3F0-4C53-9C09-A47649FB4115}">
      <dgm:prSet/>
      <dgm:spPr/>
      <dgm:t>
        <a:bodyPr/>
        <a:lstStyle/>
        <a:p>
          <a:r>
            <a:rPr lang="en-US"/>
            <a:t>It can add natural and/or unnatural effects to the materials.</a:t>
          </a:r>
        </a:p>
      </dgm:t>
    </dgm:pt>
    <dgm:pt modelId="{409264D2-6A82-4899-A508-EBF9D6951A19}" type="parTrans" cxnId="{84EC6B1B-BF9F-4356-9C82-60223D938D27}">
      <dgm:prSet/>
      <dgm:spPr/>
      <dgm:t>
        <a:bodyPr/>
        <a:lstStyle/>
        <a:p>
          <a:endParaRPr lang="en-US"/>
        </a:p>
      </dgm:t>
    </dgm:pt>
    <dgm:pt modelId="{5F320E62-A1E1-4B6F-A5DC-1D4A1FFDC0B1}" type="sibTrans" cxnId="{84EC6B1B-BF9F-4356-9C82-60223D938D27}">
      <dgm:prSet/>
      <dgm:spPr/>
      <dgm:t>
        <a:bodyPr/>
        <a:lstStyle/>
        <a:p>
          <a:endParaRPr lang="en-US"/>
        </a:p>
      </dgm:t>
    </dgm:pt>
    <dgm:pt modelId="{4593D99D-CA79-4C55-8A3F-8827E098F512}">
      <dgm:prSet/>
      <dgm:spPr/>
      <dgm:t>
        <a:bodyPr/>
        <a:lstStyle/>
        <a:p>
          <a:r>
            <a:rPr lang="en-US"/>
            <a:t>It’s easier to imitate material appearance with artistic skills.</a:t>
          </a:r>
        </a:p>
      </dgm:t>
    </dgm:pt>
    <dgm:pt modelId="{36C6359D-B21E-4073-A0D5-E0D936E6B312}" type="parTrans" cxnId="{50F93023-1A86-4E7C-BFF6-9E5864334A8B}">
      <dgm:prSet/>
      <dgm:spPr/>
      <dgm:t>
        <a:bodyPr/>
        <a:lstStyle/>
        <a:p>
          <a:endParaRPr lang="en-US"/>
        </a:p>
      </dgm:t>
    </dgm:pt>
    <dgm:pt modelId="{B79855BB-CB63-4A93-9F68-29BE605D8FA3}" type="sibTrans" cxnId="{50F93023-1A86-4E7C-BFF6-9E5864334A8B}">
      <dgm:prSet/>
      <dgm:spPr/>
      <dgm:t>
        <a:bodyPr/>
        <a:lstStyle/>
        <a:p>
          <a:endParaRPr lang="en-US"/>
        </a:p>
      </dgm:t>
    </dgm:pt>
    <dgm:pt modelId="{E241456E-84A0-4994-9FFB-D6D2F640DA9D}">
      <dgm:prSet/>
      <dgm:spPr/>
      <dgm:t>
        <a:bodyPr/>
        <a:lstStyle/>
        <a:p>
          <a:r>
            <a:rPr lang="en-US"/>
            <a:t>Why reflection models ?</a:t>
          </a:r>
        </a:p>
      </dgm:t>
    </dgm:pt>
    <dgm:pt modelId="{E23CF135-7E1B-495F-B883-12D3ECFEBB77}" type="parTrans" cxnId="{4000550D-8DD3-4E5F-95D5-EE652841FD3C}">
      <dgm:prSet/>
      <dgm:spPr/>
      <dgm:t>
        <a:bodyPr/>
        <a:lstStyle/>
        <a:p>
          <a:endParaRPr lang="en-US"/>
        </a:p>
      </dgm:t>
    </dgm:pt>
    <dgm:pt modelId="{2B73D020-A170-4F53-AD8C-2413E8BDB354}" type="sibTrans" cxnId="{4000550D-8DD3-4E5F-95D5-EE652841FD3C}">
      <dgm:prSet/>
      <dgm:spPr/>
      <dgm:t>
        <a:bodyPr/>
        <a:lstStyle/>
        <a:p>
          <a:endParaRPr lang="en-US"/>
        </a:p>
      </dgm:t>
    </dgm:pt>
    <dgm:pt modelId="{A89F3D79-20E3-4F2E-A455-F67AA341E9EB}">
      <dgm:prSet/>
      <dgm:spPr/>
      <dgm:t>
        <a:bodyPr/>
        <a:lstStyle/>
        <a:p>
          <a:r>
            <a:rPr lang="en-US"/>
            <a:t>Geometric optics and image texture do not account for how much light is scattered on a surface.</a:t>
          </a:r>
        </a:p>
      </dgm:t>
    </dgm:pt>
    <dgm:pt modelId="{CE539B64-721B-4B61-9B01-906F00A4CEED}" type="parTrans" cxnId="{FA555C6C-819A-42FC-9490-A3D33E2D03BB}">
      <dgm:prSet/>
      <dgm:spPr/>
      <dgm:t>
        <a:bodyPr/>
        <a:lstStyle/>
        <a:p>
          <a:endParaRPr lang="en-US"/>
        </a:p>
      </dgm:t>
    </dgm:pt>
    <dgm:pt modelId="{2FA5F62B-FCFA-4194-B31B-5F29B9BBAD36}" type="sibTrans" cxnId="{FA555C6C-819A-42FC-9490-A3D33E2D03BB}">
      <dgm:prSet/>
      <dgm:spPr/>
      <dgm:t>
        <a:bodyPr/>
        <a:lstStyle/>
        <a:p>
          <a:endParaRPr lang="en-US"/>
        </a:p>
      </dgm:t>
    </dgm:pt>
    <dgm:pt modelId="{894E410F-A81F-45E8-80E6-D768BD8CB789}">
      <dgm:prSet/>
      <dgm:spPr/>
      <dgm:t>
        <a:bodyPr/>
        <a:lstStyle/>
        <a:p>
          <a:r>
            <a:rPr lang="en-US"/>
            <a:t>We would like to model light quantity related to the material scattering properties. [accuracy, efficiency]</a:t>
          </a:r>
        </a:p>
      </dgm:t>
    </dgm:pt>
    <dgm:pt modelId="{1EF52375-00F6-4954-AE09-43D07D0443B7}" type="parTrans" cxnId="{FE1FB701-7AD7-4AAC-ADFE-9395B277986E}">
      <dgm:prSet/>
      <dgm:spPr/>
      <dgm:t>
        <a:bodyPr/>
        <a:lstStyle/>
        <a:p>
          <a:endParaRPr lang="en-US"/>
        </a:p>
      </dgm:t>
    </dgm:pt>
    <dgm:pt modelId="{A4269944-F8BE-4A63-ADA5-FC01A28CD654}" type="sibTrans" cxnId="{FE1FB701-7AD7-4AAC-ADFE-9395B277986E}">
      <dgm:prSet/>
      <dgm:spPr/>
      <dgm:t>
        <a:bodyPr/>
        <a:lstStyle/>
        <a:p>
          <a:endParaRPr lang="en-US"/>
        </a:p>
      </dgm:t>
    </dgm:pt>
    <dgm:pt modelId="{3BB21D7C-5705-40E9-B7EA-3F351F77B4BE}" type="pres">
      <dgm:prSet presAssocID="{A9A7DC9B-96EF-4861-A98D-9575750BDE31}" presName="linear" presStyleCnt="0">
        <dgm:presLayoutVars>
          <dgm:dir/>
          <dgm:animLvl val="lvl"/>
          <dgm:resizeHandles val="exact"/>
        </dgm:presLayoutVars>
      </dgm:prSet>
      <dgm:spPr/>
    </dgm:pt>
    <dgm:pt modelId="{A08AAB80-7893-4C2C-8B24-A8F26EE54D0B}" type="pres">
      <dgm:prSet presAssocID="{C130E185-24CB-4FC8-A2FD-0AF51764AD39}" presName="parentLin" presStyleCnt="0"/>
      <dgm:spPr/>
    </dgm:pt>
    <dgm:pt modelId="{93C84B7E-DB0C-49CA-B112-7424A65C4FB6}" type="pres">
      <dgm:prSet presAssocID="{C130E185-24CB-4FC8-A2FD-0AF51764AD39}" presName="parentLeftMargin" presStyleLbl="node1" presStyleIdx="0" presStyleCnt="2"/>
      <dgm:spPr/>
    </dgm:pt>
    <dgm:pt modelId="{18600E25-5E15-4177-AA97-CD5653AF3C7F}" type="pres">
      <dgm:prSet presAssocID="{C130E185-24CB-4FC8-A2FD-0AF51764AD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57B000-926D-4C6E-9C6D-D7D76FFCE1DF}" type="pres">
      <dgm:prSet presAssocID="{C130E185-24CB-4FC8-A2FD-0AF51764AD39}" presName="negativeSpace" presStyleCnt="0"/>
      <dgm:spPr/>
    </dgm:pt>
    <dgm:pt modelId="{C8AF0900-F9C7-4ABA-82DE-0F6D8FAEEC52}" type="pres">
      <dgm:prSet presAssocID="{C130E185-24CB-4FC8-A2FD-0AF51764AD39}" presName="childText" presStyleLbl="conFgAcc1" presStyleIdx="0" presStyleCnt="2">
        <dgm:presLayoutVars>
          <dgm:bulletEnabled val="1"/>
        </dgm:presLayoutVars>
      </dgm:prSet>
      <dgm:spPr/>
    </dgm:pt>
    <dgm:pt modelId="{2861A985-D92C-4FE5-ABAD-AA6C47524077}" type="pres">
      <dgm:prSet presAssocID="{B24C2AC6-1373-4212-9854-FEB58224BAB7}" presName="spaceBetweenRectangles" presStyleCnt="0"/>
      <dgm:spPr/>
    </dgm:pt>
    <dgm:pt modelId="{229B27C0-FB89-45FD-9BEB-25474DEC2746}" type="pres">
      <dgm:prSet presAssocID="{E241456E-84A0-4994-9FFB-D6D2F640DA9D}" presName="parentLin" presStyleCnt="0"/>
      <dgm:spPr/>
    </dgm:pt>
    <dgm:pt modelId="{40BA19A0-16A3-41DC-A40C-21662BA7775F}" type="pres">
      <dgm:prSet presAssocID="{E241456E-84A0-4994-9FFB-D6D2F640DA9D}" presName="parentLeftMargin" presStyleLbl="node1" presStyleIdx="0" presStyleCnt="2"/>
      <dgm:spPr/>
    </dgm:pt>
    <dgm:pt modelId="{CCEC835F-5F44-4D58-B802-DA761DEFF8C9}" type="pres">
      <dgm:prSet presAssocID="{E241456E-84A0-4994-9FFB-D6D2F640DA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8D4138-8E00-4692-8BF0-E982F928E5A3}" type="pres">
      <dgm:prSet presAssocID="{E241456E-84A0-4994-9FFB-D6D2F640DA9D}" presName="negativeSpace" presStyleCnt="0"/>
      <dgm:spPr/>
    </dgm:pt>
    <dgm:pt modelId="{E6C54181-A636-4A93-BF07-78768C0B9EFE}" type="pres">
      <dgm:prSet presAssocID="{E241456E-84A0-4994-9FFB-D6D2F640DA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E1FB701-7AD7-4AAC-ADFE-9395B277986E}" srcId="{E241456E-84A0-4994-9FFB-D6D2F640DA9D}" destId="{894E410F-A81F-45E8-80E6-D768BD8CB789}" srcOrd="1" destOrd="0" parTransId="{1EF52375-00F6-4954-AE09-43D07D0443B7}" sibTransId="{A4269944-F8BE-4A63-ADA5-FC01A28CD654}"/>
    <dgm:cxn modelId="{1DFD8804-ACAC-45A3-B6DD-4FF9770A74A6}" srcId="{A9A7DC9B-96EF-4861-A98D-9575750BDE31}" destId="{C130E185-24CB-4FC8-A2FD-0AF51764AD39}" srcOrd="0" destOrd="0" parTransId="{FE00F755-7D95-48F2-94C9-AA736B363EB5}" sibTransId="{B24C2AC6-1373-4212-9854-FEB58224BAB7}"/>
    <dgm:cxn modelId="{5ED64305-5E00-401B-B11D-26D6BAAAA9FD}" type="presOf" srcId="{E241456E-84A0-4994-9FFB-D6D2F640DA9D}" destId="{CCEC835F-5F44-4D58-B802-DA761DEFF8C9}" srcOrd="1" destOrd="0" presId="urn:microsoft.com/office/officeart/2005/8/layout/list1"/>
    <dgm:cxn modelId="{4000550D-8DD3-4E5F-95D5-EE652841FD3C}" srcId="{A9A7DC9B-96EF-4861-A98D-9575750BDE31}" destId="{E241456E-84A0-4994-9FFB-D6D2F640DA9D}" srcOrd="1" destOrd="0" parTransId="{E23CF135-7E1B-495F-B883-12D3ECFEBB77}" sibTransId="{2B73D020-A170-4F53-AD8C-2413E8BDB354}"/>
    <dgm:cxn modelId="{72213A17-E107-4436-A843-C6B6CFEB5915}" type="presOf" srcId="{A89F3D79-20E3-4F2E-A455-F67AA341E9EB}" destId="{E6C54181-A636-4A93-BF07-78768C0B9EFE}" srcOrd="0" destOrd="0" presId="urn:microsoft.com/office/officeart/2005/8/layout/list1"/>
    <dgm:cxn modelId="{BE28BB17-7689-4F97-9584-920C2FDDC729}" srcId="{C130E185-24CB-4FC8-A2FD-0AF51764AD39}" destId="{2128CB3C-5B4C-4AF2-8B83-AAAB8A5EF177}" srcOrd="0" destOrd="0" parTransId="{D56FF114-1E44-46D5-BBEE-7D8A7A58E8AD}" sibTransId="{4B4185FC-A77E-4C04-94AD-4D531E2B4CCA}"/>
    <dgm:cxn modelId="{84EC6B1B-BF9F-4356-9C82-60223D938D27}" srcId="{C130E185-24CB-4FC8-A2FD-0AF51764AD39}" destId="{2061E099-F3F0-4C53-9C09-A47649FB4115}" srcOrd="1" destOrd="0" parTransId="{409264D2-6A82-4899-A508-EBF9D6951A19}" sibTransId="{5F320E62-A1E1-4B6F-A5DC-1D4A1FFDC0B1}"/>
    <dgm:cxn modelId="{50F93023-1A86-4E7C-BFF6-9E5864334A8B}" srcId="{C130E185-24CB-4FC8-A2FD-0AF51764AD39}" destId="{4593D99D-CA79-4C55-8A3F-8827E098F512}" srcOrd="2" destOrd="0" parTransId="{36C6359D-B21E-4073-A0D5-E0D936E6B312}" sibTransId="{B79855BB-CB63-4A93-9F68-29BE605D8FA3}"/>
    <dgm:cxn modelId="{DA3CE528-0E8A-475C-B56E-D72CEF7C481A}" type="presOf" srcId="{2061E099-F3F0-4C53-9C09-A47649FB4115}" destId="{C8AF0900-F9C7-4ABA-82DE-0F6D8FAEEC52}" srcOrd="0" destOrd="1" presId="urn:microsoft.com/office/officeart/2005/8/layout/list1"/>
    <dgm:cxn modelId="{C1EA4F39-32F8-4232-B2A3-F8E6E68FCA3B}" type="presOf" srcId="{894E410F-A81F-45E8-80E6-D768BD8CB789}" destId="{E6C54181-A636-4A93-BF07-78768C0B9EFE}" srcOrd="0" destOrd="1" presId="urn:microsoft.com/office/officeart/2005/8/layout/list1"/>
    <dgm:cxn modelId="{FA555C6C-819A-42FC-9490-A3D33E2D03BB}" srcId="{E241456E-84A0-4994-9FFB-D6D2F640DA9D}" destId="{A89F3D79-20E3-4F2E-A455-F67AA341E9EB}" srcOrd="0" destOrd="0" parTransId="{CE539B64-721B-4B61-9B01-906F00A4CEED}" sibTransId="{2FA5F62B-FCFA-4194-B31B-5F29B9BBAD36}"/>
    <dgm:cxn modelId="{1BC20C74-67C7-4491-A648-0C46328D137A}" type="presOf" srcId="{2128CB3C-5B4C-4AF2-8B83-AAAB8A5EF177}" destId="{C8AF0900-F9C7-4ABA-82DE-0F6D8FAEEC52}" srcOrd="0" destOrd="0" presId="urn:microsoft.com/office/officeart/2005/8/layout/list1"/>
    <dgm:cxn modelId="{09477B75-2D5C-479A-96AC-6C17272D997E}" type="presOf" srcId="{C130E185-24CB-4FC8-A2FD-0AF51764AD39}" destId="{18600E25-5E15-4177-AA97-CD5653AF3C7F}" srcOrd="1" destOrd="0" presId="urn:microsoft.com/office/officeart/2005/8/layout/list1"/>
    <dgm:cxn modelId="{5D753D76-2248-43FA-9196-1BCBFE53E1C4}" type="presOf" srcId="{E241456E-84A0-4994-9FFB-D6D2F640DA9D}" destId="{40BA19A0-16A3-41DC-A40C-21662BA7775F}" srcOrd="0" destOrd="0" presId="urn:microsoft.com/office/officeart/2005/8/layout/list1"/>
    <dgm:cxn modelId="{891D985A-7CF8-4EE4-A1E8-8F808C4F8196}" type="presOf" srcId="{4593D99D-CA79-4C55-8A3F-8827E098F512}" destId="{C8AF0900-F9C7-4ABA-82DE-0F6D8FAEEC52}" srcOrd="0" destOrd="2" presId="urn:microsoft.com/office/officeart/2005/8/layout/list1"/>
    <dgm:cxn modelId="{BD0BD8A7-781B-44F8-877D-4F81581DE938}" type="presOf" srcId="{C130E185-24CB-4FC8-A2FD-0AF51764AD39}" destId="{93C84B7E-DB0C-49CA-B112-7424A65C4FB6}" srcOrd="0" destOrd="0" presId="urn:microsoft.com/office/officeart/2005/8/layout/list1"/>
    <dgm:cxn modelId="{7A74DFF4-300B-4BE2-903E-BE98F2D234A1}" type="presOf" srcId="{A9A7DC9B-96EF-4861-A98D-9575750BDE31}" destId="{3BB21D7C-5705-40E9-B7EA-3F351F77B4BE}" srcOrd="0" destOrd="0" presId="urn:microsoft.com/office/officeart/2005/8/layout/list1"/>
    <dgm:cxn modelId="{429B9655-C59A-4C68-9598-8BDE366F113D}" type="presParOf" srcId="{3BB21D7C-5705-40E9-B7EA-3F351F77B4BE}" destId="{A08AAB80-7893-4C2C-8B24-A8F26EE54D0B}" srcOrd="0" destOrd="0" presId="urn:microsoft.com/office/officeart/2005/8/layout/list1"/>
    <dgm:cxn modelId="{0F088ECA-490A-43F9-8B41-804EA0AB4EC4}" type="presParOf" srcId="{A08AAB80-7893-4C2C-8B24-A8F26EE54D0B}" destId="{93C84B7E-DB0C-49CA-B112-7424A65C4FB6}" srcOrd="0" destOrd="0" presId="urn:microsoft.com/office/officeart/2005/8/layout/list1"/>
    <dgm:cxn modelId="{8EDD0C28-487A-42D4-9BF0-328BE3BFC23E}" type="presParOf" srcId="{A08AAB80-7893-4C2C-8B24-A8F26EE54D0B}" destId="{18600E25-5E15-4177-AA97-CD5653AF3C7F}" srcOrd="1" destOrd="0" presId="urn:microsoft.com/office/officeart/2005/8/layout/list1"/>
    <dgm:cxn modelId="{ABB6D6C6-33A0-4049-B285-BB31A628BDF5}" type="presParOf" srcId="{3BB21D7C-5705-40E9-B7EA-3F351F77B4BE}" destId="{8657B000-926D-4C6E-9C6D-D7D76FFCE1DF}" srcOrd="1" destOrd="0" presId="urn:microsoft.com/office/officeart/2005/8/layout/list1"/>
    <dgm:cxn modelId="{B329FDC3-A293-447A-97D0-E21815A1006D}" type="presParOf" srcId="{3BB21D7C-5705-40E9-B7EA-3F351F77B4BE}" destId="{C8AF0900-F9C7-4ABA-82DE-0F6D8FAEEC52}" srcOrd="2" destOrd="0" presId="urn:microsoft.com/office/officeart/2005/8/layout/list1"/>
    <dgm:cxn modelId="{C95572E6-5B27-4915-A822-E22589E6E689}" type="presParOf" srcId="{3BB21D7C-5705-40E9-B7EA-3F351F77B4BE}" destId="{2861A985-D92C-4FE5-ABAD-AA6C47524077}" srcOrd="3" destOrd="0" presId="urn:microsoft.com/office/officeart/2005/8/layout/list1"/>
    <dgm:cxn modelId="{2DBC1962-3297-4E78-91B4-F6F87CD3555D}" type="presParOf" srcId="{3BB21D7C-5705-40E9-B7EA-3F351F77B4BE}" destId="{229B27C0-FB89-45FD-9BEB-25474DEC2746}" srcOrd="4" destOrd="0" presId="urn:microsoft.com/office/officeart/2005/8/layout/list1"/>
    <dgm:cxn modelId="{2E0031FA-5651-4A36-BE33-EE101B9EAD76}" type="presParOf" srcId="{229B27C0-FB89-45FD-9BEB-25474DEC2746}" destId="{40BA19A0-16A3-41DC-A40C-21662BA7775F}" srcOrd="0" destOrd="0" presId="urn:microsoft.com/office/officeart/2005/8/layout/list1"/>
    <dgm:cxn modelId="{BCBA324E-1892-4436-8368-ADB779192249}" type="presParOf" srcId="{229B27C0-FB89-45FD-9BEB-25474DEC2746}" destId="{CCEC835F-5F44-4D58-B802-DA761DEFF8C9}" srcOrd="1" destOrd="0" presId="urn:microsoft.com/office/officeart/2005/8/layout/list1"/>
    <dgm:cxn modelId="{8E288141-F025-48A0-BFB6-00503768F5DE}" type="presParOf" srcId="{3BB21D7C-5705-40E9-B7EA-3F351F77B4BE}" destId="{858D4138-8E00-4692-8BF0-E982F928E5A3}" srcOrd="5" destOrd="0" presId="urn:microsoft.com/office/officeart/2005/8/layout/list1"/>
    <dgm:cxn modelId="{4EA7CAC9-4EC7-4BB5-A60B-CBCA8209C8EF}" type="presParOf" srcId="{3BB21D7C-5705-40E9-B7EA-3F351F77B4BE}" destId="{E6C54181-A636-4A93-BF07-78768C0B9E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49DB7-1707-439B-90E9-FAACE562E45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A4B5F7-99A0-4813-B06D-E65A37B8FD58}">
      <dgm:prSet/>
      <dgm:spPr/>
      <dgm:t>
        <a:bodyPr/>
        <a:lstStyle/>
        <a:p>
          <a:r>
            <a:rPr lang="en-US"/>
            <a:t>Update Hitinfo class</a:t>
          </a:r>
        </a:p>
      </dgm:t>
    </dgm:pt>
    <dgm:pt modelId="{03ABCEB2-7F56-4882-B551-712095619199}" type="parTrans" cxnId="{C0F3AF84-2AFA-4A5B-B299-FDE4E9EB3275}">
      <dgm:prSet/>
      <dgm:spPr/>
      <dgm:t>
        <a:bodyPr/>
        <a:lstStyle/>
        <a:p>
          <a:endParaRPr lang="en-US"/>
        </a:p>
      </dgm:t>
    </dgm:pt>
    <dgm:pt modelId="{53CBFFC0-8C22-4E9C-9C9D-DD744FEA2C6C}" type="sibTrans" cxnId="{C0F3AF84-2AFA-4A5B-B299-FDE4E9EB327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B12863-3902-4C8E-87F9-35E43A79FA84}">
      <dgm:prSet/>
      <dgm:spPr/>
      <dgm:t>
        <a:bodyPr/>
        <a:lstStyle/>
        <a:p>
          <a:r>
            <a:rPr lang="en-US"/>
            <a:t>Declare : u and v parameters</a:t>
          </a:r>
        </a:p>
      </dgm:t>
    </dgm:pt>
    <dgm:pt modelId="{CD098689-ECBD-403F-B1CD-CF75254C97C2}" type="parTrans" cxnId="{D4454C4B-1626-42FA-A54C-95D027F14214}">
      <dgm:prSet/>
      <dgm:spPr/>
      <dgm:t>
        <a:bodyPr/>
        <a:lstStyle/>
        <a:p>
          <a:endParaRPr lang="en-US"/>
        </a:p>
      </dgm:t>
    </dgm:pt>
    <dgm:pt modelId="{BBDE19D6-4381-499A-9CB0-AA822631A4EB}" type="sibTrans" cxnId="{D4454C4B-1626-42FA-A54C-95D027F14214}">
      <dgm:prSet/>
      <dgm:spPr/>
      <dgm:t>
        <a:bodyPr/>
        <a:lstStyle/>
        <a:p>
          <a:endParaRPr lang="en-US"/>
        </a:p>
      </dgm:t>
    </dgm:pt>
    <dgm:pt modelId="{7753965C-18A7-4F3C-B667-6BDA29E8A07A}">
      <dgm:prSet/>
      <dgm:spPr/>
      <dgm:t>
        <a:bodyPr/>
        <a:lstStyle/>
        <a:p>
          <a:r>
            <a:rPr lang="en-US"/>
            <a:t>Methods to set and get uv parameters.</a:t>
          </a:r>
        </a:p>
      </dgm:t>
    </dgm:pt>
    <dgm:pt modelId="{804F2E9F-BB24-4048-A58B-306E42E60C81}" type="parTrans" cxnId="{723A4712-10BD-4062-8A78-6ACE75AA7457}">
      <dgm:prSet/>
      <dgm:spPr/>
      <dgm:t>
        <a:bodyPr/>
        <a:lstStyle/>
        <a:p>
          <a:endParaRPr lang="en-US"/>
        </a:p>
      </dgm:t>
    </dgm:pt>
    <dgm:pt modelId="{054FE294-73F6-4B2E-B944-357BA9DC7591}" type="sibTrans" cxnId="{723A4712-10BD-4062-8A78-6ACE75AA7457}">
      <dgm:prSet/>
      <dgm:spPr/>
      <dgm:t>
        <a:bodyPr/>
        <a:lstStyle/>
        <a:p>
          <a:endParaRPr lang="en-US"/>
        </a:p>
      </dgm:t>
    </dgm:pt>
    <dgm:pt modelId="{0025A82C-2152-4851-97D9-BF18322C7178}">
      <dgm:prSet/>
      <dgm:spPr/>
      <dgm:t>
        <a:bodyPr/>
        <a:lstStyle/>
        <a:p>
          <a:r>
            <a:rPr lang="en-US"/>
            <a:t>Update all Object classes</a:t>
          </a:r>
        </a:p>
      </dgm:t>
    </dgm:pt>
    <dgm:pt modelId="{78B73BF4-C1C6-4F16-903A-879D018186C9}" type="parTrans" cxnId="{122A390F-FAEF-4618-982A-FE31D19B176D}">
      <dgm:prSet/>
      <dgm:spPr/>
      <dgm:t>
        <a:bodyPr/>
        <a:lstStyle/>
        <a:p>
          <a:endParaRPr lang="en-US"/>
        </a:p>
      </dgm:t>
    </dgm:pt>
    <dgm:pt modelId="{4449FE0E-59C9-4F8B-9969-8BCE1F319D74}" type="sibTrans" cxnId="{122A390F-FAEF-4618-982A-FE31D19B176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336FD3-B17B-4E16-8AAC-E8C0AFD52FC4}">
      <dgm:prSet/>
      <dgm:spPr/>
      <dgm:t>
        <a:bodyPr/>
        <a:lstStyle/>
        <a:p>
          <a:r>
            <a:rPr lang="en-US"/>
            <a:t>Only update ‘intersection()’ method of each object class.</a:t>
          </a:r>
        </a:p>
      </dgm:t>
    </dgm:pt>
    <dgm:pt modelId="{DC27903C-DD00-4A26-B68C-E69A40773A4B}" type="parTrans" cxnId="{43B38AAD-18C3-4B5F-A480-29F81CC8C758}">
      <dgm:prSet/>
      <dgm:spPr/>
      <dgm:t>
        <a:bodyPr/>
        <a:lstStyle/>
        <a:p>
          <a:endParaRPr lang="en-US"/>
        </a:p>
      </dgm:t>
    </dgm:pt>
    <dgm:pt modelId="{709EF9EF-78E0-4AF6-A6FD-2042AD277AA2}" type="sibTrans" cxnId="{43B38AAD-18C3-4B5F-A480-29F81CC8C758}">
      <dgm:prSet/>
      <dgm:spPr/>
      <dgm:t>
        <a:bodyPr/>
        <a:lstStyle/>
        <a:p>
          <a:endParaRPr lang="en-US"/>
        </a:p>
      </dgm:t>
    </dgm:pt>
    <dgm:pt modelId="{7DB0C13E-6AB6-428A-BE08-FAF5492645DB}">
      <dgm:prSet/>
      <dgm:spPr/>
      <dgm:t>
        <a:bodyPr/>
        <a:lstStyle/>
        <a:p>
          <a:r>
            <a:rPr lang="en-US"/>
            <a:t>Once a ray hits an object, we compute the uv coordinates to texture.</a:t>
          </a:r>
        </a:p>
      </dgm:t>
    </dgm:pt>
    <dgm:pt modelId="{7E67CEB4-FD7D-40C9-A354-A8FC232C9CE0}" type="parTrans" cxnId="{8BEFDD47-CC2D-4708-8370-9B9F6C6914E8}">
      <dgm:prSet/>
      <dgm:spPr/>
      <dgm:t>
        <a:bodyPr/>
        <a:lstStyle/>
        <a:p>
          <a:endParaRPr lang="en-US"/>
        </a:p>
      </dgm:t>
    </dgm:pt>
    <dgm:pt modelId="{30E52E4C-5A3D-4AFD-8EDE-E88D5C2DBFC8}" type="sibTrans" cxnId="{8BEFDD47-CC2D-4708-8370-9B9F6C6914E8}">
      <dgm:prSet/>
      <dgm:spPr/>
      <dgm:t>
        <a:bodyPr/>
        <a:lstStyle/>
        <a:p>
          <a:endParaRPr lang="en-US"/>
        </a:p>
      </dgm:t>
    </dgm:pt>
    <dgm:pt modelId="{626F13C9-316E-4D6F-994F-6D3058EB3347}">
      <dgm:prSet/>
      <dgm:spPr/>
      <dgm:t>
        <a:bodyPr/>
        <a:lstStyle/>
        <a:p>
          <a:r>
            <a:rPr lang="en-US"/>
            <a:t>Implement Texture classes</a:t>
          </a:r>
        </a:p>
      </dgm:t>
    </dgm:pt>
    <dgm:pt modelId="{3D0D85F0-873C-40EE-95A8-9A9490B9AE06}" type="parTrans" cxnId="{FF5D9997-9375-4BEB-8761-7C6E6B4660A1}">
      <dgm:prSet/>
      <dgm:spPr/>
      <dgm:t>
        <a:bodyPr/>
        <a:lstStyle/>
        <a:p>
          <a:endParaRPr lang="en-US"/>
        </a:p>
      </dgm:t>
    </dgm:pt>
    <dgm:pt modelId="{3D275CCC-4F88-41E8-9ED9-244717AAE07B}" type="sibTrans" cxnId="{FF5D9997-9375-4BEB-8761-7C6E6B4660A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379372-E2BF-493A-83D5-6F44844F8D47}">
      <dgm:prSet/>
      <dgm:spPr/>
      <dgm:t>
        <a:bodyPr/>
        <a:lstStyle/>
        <a:p>
          <a:r>
            <a:rPr lang="en-US"/>
            <a:t>Parent class : Texture</a:t>
          </a:r>
        </a:p>
      </dgm:t>
    </dgm:pt>
    <dgm:pt modelId="{BF252768-B735-416F-86F4-CE0D7A265F93}" type="parTrans" cxnId="{051286AD-5DD4-47A0-B685-9823529647A2}">
      <dgm:prSet/>
      <dgm:spPr/>
      <dgm:t>
        <a:bodyPr/>
        <a:lstStyle/>
        <a:p>
          <a:endParaRPr lang="en-US"/>
        </a:p>
      </dgm:t>
    </dgm:pt>
    <dgm:pt modelId="{EF5E48D4-3415-4245-9CBB-40683E9B0D08}" type="sibTrans" cxnId="{051286AD-5DD4-47A0-B685-9823529647A2}">
      <dgm:prSet/>
      <dgm:spPr/>
      <dgm:t>
        <a:bodyPr/>
        <a:lstStyle/>
        <a:p>
          <a:endParaRPr lang="en-US"/>
        </a:p>
      </dgm:t>
    </dgm:pt>
    <dgm:pt modelId="{4B93DC1E-E136-4F18-A6E3-F1DDA59FCA87}">
      <dgm:prSet/>
      <dgm:spPr/>
      <dgm:t>
        <a:bodyPr/>
        <a:lstStyle/>
        <a:p>
          <a:r>
            <a:rPr lang="en-US"/>
            <a:t>Method – tex_value() : return texture value at a specified (u,v) coordinate.</a:t>
          </a:r>
        </a:p>
      </dgm:t>
    </dgm:pt>
    <dgm:pt modelId="{6E547A79-6C3E-4E97-9B24-8B1F36F794D4}" type="parTrans" cxnId="{8BF18B0F-D8CE-47B6-973C-1BC86AA4685C}">
      <dgm:prSet/>
      <dgm:spPr/>
      <dgm:t>
        <a:bodyPr/>
        <a:lstStyle/>
        <a:p>
          <a:endParaRPr lang="en-US"/>
        </a:p>
      </dgm:t>
    </dgm:pt>
    <dgm:pt modelId="{9329EAB6-912C-4065-B52B-453EFC68132D}" type="sibTrans" cxnId="{8BF18B0F-D8CE-47B6-973C-1BC86AA4685C}">
      <dgm:prSet/>
      <dgm:spPr/>
      <dgm:t>
        <a:bodyPr/>
        <a:lstStyle/>
        <a:p>
          <a:endParaRPr lang="en-US"/>
        </a:p>
      </dgm:t>
    </dgm:pt>
    <dgm:pt modelId="{BD2C72F8-7F9F-46E9-85C3-241617CEE5D8}">
      <dgm:prSet/>
      <dgm:spPr/>
      <dgm:t>
        <a:bodyPr/>
        <a:lstStyle/>
        <a:p>
          <a:r>
            <a:rPr lang="en-US"/>
            <a:t>Child classes</a:t>
          </a:r>
        </a:p>
      </dgm:t>
    </dgm:pt>
    <dgm:pt modelId="{B4C96705-3D8B-445C-BFAA-FAC3CA82870E}" type="parTrans" cxnId="{D40C1F03-CE3A-4F33-935F-E7A791542103}">
      <dgm:prSet/>
      <dgm:spPr/>
      <dgm:t>
        <a:bodyPr/>
        <a:lstStyle/>
        <a:p>
          <a:endParaRPr lang="en-US"/>
        </a:p>
      </dgm:t>
    </dgm:pt>
    <dgm:pt modelId="{8E1ED83A-C94E-440C-8086-201146EFA3BE}" type="sibTrans" cxnId="{D40C1F03-CE3A-4F33-935F-E7A791542103}">
      <dgm:prSet/>
      <dgm:spPr/>
      <dgm:t>
        <a:bodyPr/>
        <a:lstStyle/>
        <a:p>
          <a:endParaRPr lang="en-US"/>
        </a:p>
      </dgm:t>
    </dgm:pt>
    <dgm:pt modelId="{17B959EF-2FE4-4BA6-BCAE-A1AA4237AB3B}">
      <dgm:prSet/>
      <dgm:spPr/>
      <dgm:t>
        <a:bodyPr/>
        <a:lstStyle/>
        <a:p>
          <a:r>
            <a:rPr lang="en-US"/>
            <a:t>Solid color – return only its color</a:t>
          </a:r>
        </a:p>
      </dgm:t>
    </dgm:pt>
    <dgm:pt modelId="{E4BB661B-9340-4F71-BA56-E06B73EC4692}" type="parTrans" cxnId="{1179F6D0-FFD3-4101-9061-2493B50B4BFE}">
      <dgm:prSet/>
      <dgm:spPr/>
      <dgm:t>
        <a:bodyPr/>
        <a:lstStyle/>
        <a:p>
          <a:endParaRPr lang="en-US"/>
        </a:p>
      </dgm:t>
    </dgm:pt>
    <dgm:pt modelId="{3B2F8149-B57F-498D-B6F1-35E6D35A3F71}" type="sibTrans" cxnId="{1179F6D0-FFD3-4101-9061-2493B50B4BFE}">
      <dgm:prSet/>
      <dgm:spPr/>
      <dgm:t>
        <a:bodyPr/>
        <a:lstStyle/>
        <a:p>
          <a:endParaRPr lang="en-US"/>
        </a:p>
      </dgm:t>
    </dgm:pt>
    <dgm:pt modelId="{7DACEBF7-79C6-48BC-A37E-63D5E9C39AE3}">
      <dgm:prSet/>
      <dgm:spPr/>
      <dgm:t>
        <a:bodyPr/>
        <a:lstStyle/>
        <a:p>
          <a:r>
            <a:rPr lang="en-US"/>
            <a:t>Procedural texture – return procedural texture</a:t>
          </a:r>
        </a:p>
      </dgm:t>
    </dgm:pt>
    <dgm:pt modelId="{286ED8B6-558D-40F5-ACA0-5E1A4233F5BF}" type="parTrans" cxnId="{FD007419-5EAE-4D04-82CB-0095F1DA029D}">
      <dgm:prSet/>
      <dgm:spPr/>
      <dgm:t>
        <a:bodyPr/>
        <a:lstStyle/>
        <a:p>
          <a:endParaRPr lang="en-US"/>
        </a:p>
      </dgm:t>
    </dgm:pt>
    <dgm:pt modelId="{9EC474F5-997B-4616-851D-19191CFBAAB9}" type="sibTrans" cxnId="{FD007419-5EAE-4D04-82CB-0095F1DA029D}">
      <dgm:prSet/>
      <dgm:spPr/>
      <dgm:t>
        <a:bodyPr/>
        <a:lstStyle/>
        <a:p>
          <a:endParaRPr lang="en-US"/>
        </a:p>
      </dgm:t>
    </dgm:pt>
    <dgm:pt modelId="{2BAE9B91-4491-4C9A-9E81-663DE424D051}">
      <dgm:prSet/>
      <dgm:spPr/>
      <dgm:t>
        <a:bodyPr/>
        <a:lstStyle/>
        <a:p>
          <a:r>
            <a:rPr lang="en-US"/>
            <a:t>Image texture – load up a rectangle image and use it as a texture</a:t>
          </a:r>
        </a:p>
      </dgm:t>
    </dgm:pt>
    <dgm:pt modelId="{32560914-A91B-4414-8C72-51F255A58DE0}" type="parTrans" cxnId="{33D2B155-7B94-4B7B-86A0-5CBB6B310C6B}">
      <dgm:prSet/>
      <dgm:spPr/>
      <dgm:t>
        <a:bodyPr/>
        <a:lstStyle/>
        <a:p>
          <a:endParaRPr lang="en-US"/>
        </a:p>
      </dgm:t>
    </dgm:pt>
    <dgm:pt modelId="{F773C199-A6F5-4C77-9F20-4B7A15D220B7}" type="sibTrans" cxnId="{33D2B155-7B94-4B7B-86A0-5CBB6B310C6B}">
      <dgm:prSet/>
      <dgm:spPr/>
      <dgm:t>
        <a:bodyPr/>
        <a:lstStyle/>
        <a:p>
          <a:endParaRPr lang="en-US"/>
        </a:p>
      </dgm:t>
    </dgm:pt>
    <dgm:pt modelId="{A9093879-A5F8-4C87-90FF-159BC8E183AB}" type="pres">
      <dgm:prSet presAssocID="{6D149DB7-1707-439B-90E9-FAACE562E456}" presName="Name0" presStyleCnt="0">
        <dgm:presLayoutVars>
          <dgm:animLvl val="lvl"/>
          <dgm:resizeHandles val="exact"/>
        </dgm:presLayoutVars>
      </dgm:prSet>
      <dgm:spPr/>
    </dgm:pt>
    <dgm:pt modelId="{DDBDD4DA-D413-41E1-AAD9-553930DE69D8}" type="pres">
      <dgm:prSet presAssocID="{8AA4B5F7-99A0-4813-B06D-E65A37B8FD58}" presName="compositeNode" presStyleCnt="0">
        <dgm:presLayoutVars>
          <dgm:bulletEnabled val="1"/>
        </dgm:presLayoutVars>
      </dgm:prSet>
      <dgm:spPr/>
    </dgm:pt>
    <dgm:pt modelId="{36A0FF37-2B22-4257-A5A4-FE6C813E7A53}" type="pres">
      <dgm:prSet presAssocID="{8AA4B5F7-99A0-4813-B06D-E65A37B8FD58}" presName="bgRect" presStyleLbl="bgAccFollowNode1" presStyleIdx="0" presStyleCnt="3"/>
      <dgm:spPr/>
    </dgm:pt>
    <dgm:pt modelId="{D9FB2C16-40A5-4726-AB04-B6F6C17F9886}" type="pres">
      <dgm:prSet presAssocID="{53CBFFC0-8C22-4E9C-9C9D-DD744FEA2C6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F80A432-DB96-4955-AF72-59B6497DB6A4}" type="pres">
      <dgm:prSet presAssocID="{8AA4B5F7-99A0-4813-B06D-E65A37B8FD58}" presName="bottomLine" presStyleLbl="alignNode1" presStyleIdx="1" presStyleCnt="6">
        <dgm:presLayoutVars/>
      </dgm:prSet>
      <dgm:spPr/>
    </dgm:pt>
    <dgm:pt modelId="{7F542CCF-9AC3-424F-867D-5BF683A1029C}" type="pres">
      <dgm:prSet presAssocID="{8AA4B5F7-99A0-4813-B06D-E65A37B8FD58}" presName="nodeText" presStyleLbl="bgAccFollowNode1" presStyleIdx="0" presStyleCnt="3">
        <dgm:presLayoutVars>
          <dgm:bulletEnabled val="1"/>
        </dgm:presLayoutVars>
      </dgm:prSet>
      <dgm:spPr/>
    </dgm:pt>
    <dgm:pt modelId="{5178BA4D-2A6D-4915-AE97-AACCE7AF8047}" type="pres">
      <dgm:prSet presAssocID="{53CBFFC0-8C22-4E9C-9C9D-DD744FEA2C6C}" presName="sibTrans" presStyleCnt="0"/>
      <dgm:spPr/>
    </dgm:pt>
    <dgm:pt modelId="{95563EA4-A6A9-492C-9E22-151D77C50473}" type="pres">
      <dgm:prSet presAssocID="{0025A82C-2152-4851-97D9-BF18322C7178}" presName="compositeNode" presStyleCnt="0">
        <dgm:presLayoutVars>
          <dgm:bulletEnabled val="1"/>
        </dgm:presLayoutVars>
      </dgm:prSet>
      <dgm:spPr/>
    </dgm:pt>
    <dgm:pt modelId="{FFEEC25C-95CC-4343-9F24-A9C5A1C50D7E}" type="pres">
      <dgm:prSet presAssocID="{0025A82C-2152-4851-97D9-BF18322C7178}" presName="bgRect" presStyleLbl="bgAccFollowNode1" presStyleIdx="1" presStyleCnt="3"/>
      <dgm:spPr/>
    </dgm:pt>
    <dgm:pt modelId="{DBB0581E-64FC-49C0-908F-084C81C78152}" type="pres">
      <dgm:prSet presAssocID="{4449FE0E-59C9-4F8B-9969-8BCE1F319D7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F2B90A8-AAF8-4605-A9B6-C80E39DEB433}" type="pres">
      <dgm:prSet presAssocID="{0025A82C-2152-4851-97D9-BF18322C7178}" presName="bottomLine" presStyleLbl="alignNode1" presStyleIdx="3" presStyleCnt="6">
        <dgm:presLayoutVars/>
      </dgm:prSet>
      <dgm:spPr/>
    </dgm:pt>
    <dgm:pt modelId="{7F0101A0-C5BA-4FF0-B465-8A7F97CF9BC6}" type="pres">
      <dgm:prSet presAssocID="{0025A82C-2152-4851-97D9-BF18322C7178}" presName="nodeText" presStyleLbl="bgAccFollowNode1" presStyleIdx="1" presStyleCnt="3">
        <dgm:presLayoutVars>
          <dgm:bulletEnabled val="1"/>
        </dgm:presLayoutVars>
      </dgm:prSet>
      <dgm:spPr/>
    </dgm:pt>
    <dgm:pt modelId="{B0256FD8-EDB1-4A60-8E41-0F722CE3F227}" type="pres">
      <dgm:prSet presAssocID="{4449FE0E-59C9-4F8B-9969-8BCE1F319D74}" presName="sibTrans" presStyleCnt="0"/>
      <dgm:spPr/>
    </dgm:pt>
    <dgm:pt modelId="{F0FC85FB-6D99-481D-B6C3-1E4048944B5F}" type="pres">
      <dgm:prSet presAssocID="{626F13C9-316E-4D6F-994F-6D3058EB3347}" presName="compositeNode" presStyleCnt="0">
        <dgm:presLayoutVars>
          <dgm:bulletEnabled val="1"/>
        </dgm:presLayoutVars>
      </dgm:prSet>
      <dgm:spPr/>
    </dgm:pt>
    <dgm:pt modelId="{2E0010ED-EDEB-47D5-ABA6-7CCDB7AFA750}" type="pres">
      <dgm:prSet presAssocID="{626F13C9-316E-4D6F-994F-6D3058EB3347}" presName="bgRect" presStyleLbl="bgAccFollowNode1" presStyleIdx="2" presStyleCnt="3"/>
      <dgm:spPr/>
    </dgm:pt>
    <dgm:pt modelId="{D5568E00-42DA-4175-ADA4-2D57C96013F6}" type="pres">
      <dgm:prSet presAssocID="{3D275CCC-4F88-41E8-9ED9-244717AAE07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84633EE-4834-4C5E-8C1F-7BB995839A2C}" type="pres">
      <dgm:prSet presAssocID="{626F13C9-316E-4D6F-994F-6D3058EB3347}" presName="bottomLine" presStyleLbl="alignNode1" presStyleIdx="5" presStyleCnt="6">
        <dgm:presLayoutVars/>
      </dgm:prSet>
      <dgm:spPr/>
    </dgm:pt>
    <dgm:pt modelId="{07241700-C437-468C-9583-39BD636B842E}" type="pres">
      <dgm:prSet presAssocID="{626F13C9-316E-4D6F-994F-6D3058EB334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2FD6401-9F53-4F41-BC6F-44FED8E73D96}" type="presOf" srcId="{4B93DC1E-E136-4F18-A6E3-F1DDA59FCA87}" destId="{07241700-C437-468C-9583-39BD636B842E}" srcOrd="0" destOrd="2" presId="urn:microsoft.com/office/officeart/2016/7/layout/BasicLinearProcessNumbered"/>
    <dgm:cxn modelId="{D40C1F03-CE3A-4F33-935F-E7A791542103}" srcId="{626F13C9-316E-4D6F-994F-6D3058EB3347}" destId="{BD2C72F8-7F9F-46E9-85C3-241617CEE5D8}" srcOrd="1" destOrd="0" parTransId="{B4C96705-3D8B-445C-BFAA-FAC3CA82870E}" sibTransId="{8E1ED83A-C94E-440C-8086-201146EFA3BE}"/>
    <dgm:cxn modelId="{DBC7CE03-BDF8-40CB-87A4-75D0FAF3A479}" type="presOf" srcId="{8AA4B5F7-99A0-4813-B06D-E65A37B8FD58}" destId="{36A0FF37-2B22-4257-A5A4-FE6C813E7A53}" srcOrd="0" destOrd="0" presId="urn:microsoft.com/office/officeart/2016/7/layout/BasicLinearProcessNumbered"/>
    <dgm:cxn modelId="{122A390F-FAEF-4618-982A-FE31D19B176D}" srcId="{6D149DB7-1707-439B-90E9-FAACE562E456}" destId="{0025A82C-2152-4851-97D9-BF18322C7178}" srcOrd="1" destOrd="0" parTransId="{78B73BF4-C1C6-4F16-903A-879D018186C9}" sibTransId="{4449FE0E-59C9-4F8B-9969-8BCE1F319D74}"/>
    <dgm:cxn modelId="{8BF18B0F-D8CE-47B6-973C-1BC86AA4685C}" srcId="{99379372-E2BF-493A-83D5-6F44844F8D47}" destId="{4B93DC1E-E136-4F18-A6E3-F1DDA59FCA87}" srcOrd="0" destOrd="0" parTransId="{6E547A79-6C3E-4E97-9B24-8B1F36F794D4}" sibTransId="{9329EAB6-912C-4065-B52B-453EFC68132D}"/>
    <dgm:cxn modelId="{723A4712-10BD-4062-8A78-6ACE75AA7457}" srcId="{8AA4B5F7-99A0-4813-B06D-E65A37B8FD58}" destId="{7753965C-18A7-4F3C-B667-6BDA29E8A07A}" srcOrd="1" destOrd="0" parTransId="{804F2E9F-BB24-4048-A58B-306E42E60C81}" sibTransId="{054FE294-73F6-4B2E-B944-357BA9DC7591}"/>
    <dgm:cxn modelId="{EB7C6213-E68F-4274-95CA-F7FE7FA440BC}" type="presOf" srcId="{17B959EF-2FE4-4BA6-BCAE-A1AA4237AB3B}" destId="{07241700-C437-468C-9583-39BD636B842E}" srcOrd="0" destOrd="4" presId="urn:microsoft.com/office/officeart/2016/7/layout/BasicLinearProcessNumbered"/>
    <dgm:cxn modelId="{FD007419-5EAE-4D04-82CB-0095F1DA029D}" srcId="{BD2C72F8-7F9F-46E9-85C3-241617CEE5D8}" destId="{7DACEBF7-79C6-48BC-A37E-63D5E9C39AE3}" srcOrd="1" destOrd="0" parTransId="{286ED8B6-558D-40F5-ACA0-5E1A4233F5BF}" sibTransId="{9EC474F5-997B-4616-851D-19191CFBAAB9}"/>
    <dgm:cxn modelId="{3E3B0D26-881A-49BC-BAF9-D32870F721B4}" type="presOf" srcId="{7DB0C13E-6AB6-428A-BE08-FAF5492645DB}" destId="{7F0101A0-C5BA-4FF0-B465-8A7F97CF9BC6}" srcOrd="0" destOrd="2" presId="urn:microsoft.com/office/officeart/2016/7/layout/BasicLinearProcessNumbered"/>
    <dgm:cxn modelId="{0783AC2B-55B4-445C-BD94-7D9D15A07888}" type="presOf" srcId="{8AA4B5F7-99A0-4813-B06D-E65A37B8FD58}" destId="{7F542CCF-9AC3-424F-867D-5BF683A1029C}" srcOrd="1" destOrd="0" presId="urn:microsoft.com/office/officeart/2016/7/layout/BasicLinearProcessNumbered"/>
    <dgm:cxn modelId="{C8D0DD2F-F2F8-4488-AC4D-FB6CA89DEA2A}" type="presOf" srcId="{0025A82C-2152-4851-97D9-BF18322C7178}" destId="{FFEEC25C-95CC-4343-9F24-A9C5A1C50D7E}" srcOrd="0" destOrd="0" presId="urn:microsoft.com/office/officeart/2016/7/layout/BasicLinearProcessNumbered"/>
    <dgm:cxn modelId="{A8AD1931-2C8A-44D0-95DA-52370AAF01DC}" type="presOf" srcId="{C0336FD3-B17B-4E16-8AAC-E8C0AFD52FC4}" destId="{7F0101A0-C5BA-4FF0-B465-8A7F97CF9BC6}" srcOrd="0" destOrd="1" presId="urn:microsoft.com/office/officeart/2016/7/layout/BasicLinearProcessNumbered"/>
    <dgm:cxn modelId="{E9447342-0252-4213-91B0-8249C004BCD8}" type="presOf" srcId="{0025A82C-2152-4851-97D9-BF18322C7178}" destId="{7F0101A0-C5BA-4FF0-B465-8A7F97CF9BC6}" srcOrd="1" destOrd="0" presId="urn:microsoft.com/office/officeart/2016/7/layout/BasicLinearProcessNumbered"/>
    <dgm:cxn modelId="{8BEFDD47-CC2D-4708-8370-9B9F6C6914E8}" srcId="{0025A82C-2152-4851-97D9-BF18322C7178}" destId="{7DB0C13E-6AB6-428A-BE08-FAF5492645DB}" srcOrd="1" destOrd="0" parTransId="{7E67CEB4-FD7D-40C9-A354-A8FC232C9CE0}" sibTransId="{30E52E4C-5A3D-4AFD-8EDE-E88D5C2DBFC8}"/>
    <dgm:cxn modelId="{D4454C4B-1626-42FA-A54C-95D027F14214}" srcId="{8AA4B5F7-99A0-4813-B06D-E65A37B8FD58}" destId="{5DB12863-3902-4C8E-87F9-35E43A79FA84}" srcOrd="0" destOrd="0" parTransId="{CD098689-ECBD-403F-B1CD-CF75254C97C2}" sibTransId="{BBDE19D6-4381-499A-9CB0-AA822631A4EB}"/>
    <dgm:cxn modelId="{5EDDC64E-94FA-4B08-8DD4-8BF5475D7B51}" type="presOf" srcId="{4449FE0E-59C9-4F8B-9969-8BCE1F319D74}" destId="{DBB0581E-64FC-49C0-908F-084C81C78152}" srcOrd="0" destOrd="0" presId="urn:microsoft.com/office/officeart/2016/7/layout/BasicLinearProcessNumbered"/>
    <dgm:cxn modelId="{33D2B155-7B94-4B7B-86A0-5CBB6B310C6B}" srcId="{BD2C72F8-7F9F-46E9-85C3-241617CEE5D8}" destId="{2BAE9B91-4491-4C9A-9E81-663DE424D051}" srcOrd="2" destOrd="0" parTransId="{32560914-A91B-4414-8C72-51F255A58DE0}" sibTransId="{F773C199-A6F5-4C77-9F20-4B7A15D220B7}"/>
    <dgm:cxn modelId="{49AA8C79-6D07-416A-B1CF-FE8401C5FA59}" type="presOf" srcId="{99379372-E2BF-493A-83D5-6F44844F8D47}" destId="{07241700-C437-468C-9583-39BD636B842E}" srcOrd="0" destOrd="1" presId="urn:microsoft.com/office/officeart/2016/7/layout/BasicLinearProcessNumbered"/>
    <dgm:cxn modelId="{6E66EB7B-65B4-406C-A240-B549A60B16A8}" type="presOf" srcId="{7753965C-18A7-4F3C-B667-6BDA29E8A07A}" destId="{7F542CCF-9AC3-424F-867D-5BF683A1029C}" srcOrd="0" destOrd="2" presId="urn:microsoft.com/office/officeart/2016/7/layout/BasicLinearProcessNumbered"/>
    <dgm:cxn modelId="{C0F3AF84-2AFA-4A5B-B299-FDE4E9EB3275}" srcId="{6D149DB7-1707-439B-90E9-FAACE562E456}" destId="{8AA4B5F7-99A0-4813-B06D-E65A37B8FD58}" srcOrd="0" destOrd="0" parTransId="{03ABCEB2-7F56-4882-B551-712095619199}" sibTransId="{53CBFFC0-8C22-4E9C-9C9D-DD744FEA2C6C}"/>
    <dgm:cxn modelId="{7FD4C690-225A-4494-8350-67DAA8F28D19}" type="presOf" srcId="{BD2C72F8-7F9F-46E9-85C3-241617CEE5D8}" destId="{07241700-C437-468C-9583-39BD636B842E}" srcOrd="0" destOrd="3" presId="urn:microsoft.com/office/officeart/2016/7/layout/BasicLinearProcessNumbered"/>
    <dgm:cxn modelId="{FF5D9997-9375-4BEB-8761-7C6E6B4660A1}" srcId="{6D149DB7-1707-439B-90E9-FAACE562E456}" destId="{626F13C9-316E-4D6F-994F-6D3058EB3347}" srcOrd="2" destOrd="0" parTransId="{3D0D85F0-873C-40EE-95A8-9A9490B9AE06}" sibTransId="{3D275CCC-4F88-41E8-9ED9-244717AAE07B}"/>
    <dgm:cxn modelId="{6783619F-82DA-4BE7-BC29-AE4843D02985}" type="presOf" srcId="{6D149DB7-1707-439B-90E9-FAACE562E456}" destId="{A9093879-A5F8-4C87-90FF-159BC8E183AB}" srcOrd="0" destOrd="0" presId="urn:microsoft.com/office/officeart/2016/7/layout/BasicLinearProcessNumbered"/>
    <dgm:cxn modelId="{051286AD-5DD4-47A0-B685-9823529647A2}" srcId="{626F13C9-316E-4D6F-994F-6D3058EB3347}" destId="{99379372-E2BF-493A-83D5-6F44844F8D47}" srcOrd="0" destOrd="0" parTransId="{BF252768-B735-416F-86F4-CE0D7A265F93}" sibTransId="{EF5E48D4-3415-4245-9CBB-40683E9B0D08}"/>
    <dgm:cxn modelId="{43B38AAD-18C3-4B5F-A480-29F81CC8C758}" srcId="{0025A82C-2152-4851-97D9-BF18322C7178}" destId="{C0336FD3-B17B-4E16-8AAC-E8C0AFD52FC4}" srcOrd="0" destOrd="0" parTransId="{DC27903C-DD00-4A26-B68C-E69A40773A4B}" sibTransId="{709EF9EF-78E0-4AF6-A6FD-2042AD277AA2}"/>
    <dgm:cxn modelId="{0A916EB0-B68C-4D95-8587-A3CB9E7116E1}" type="presOf" srcId="{626F13C9-316E-4D6F-994F-6D3058EB3347}" destId="{2E0010ED-EDEB-47D5-ABA6-7CCDB7AFA750}" srcOrd="0" destOrd="0" presId="urn:microsoft.com/office/officeart/2016/7/layout/BasicLinearProcessNumbered"/>
    <dgm:cxn modelId="{16DB96B2-0424-4693-9E8B-2AD38FF55F70}" type="presOf" srcId="{2BAE9B91-4491-4C9A-9E81-663DE424D051}" destId="{07241700-C437-468C-9583-39BD636B842E}" srcOrd="0" destOrd="6" presId="urn:microsoft.com/office/officeart/2016/7/layout/BasicLinearProcessNumbered"/>
    <dgm:cxn modelId="{59B091BC-11CB-4DFF-B6F6-DC59F80CB881}" type="presOf" srcId="{626F13C9-316E-4D6F-994F-6D3058EB3347}" destId="{07241700-C437-468C-9583-39BD636B842E}" srcOrd="1" destOrd="0" presId="urn:microsoft.com/office/officeart/2016/7/layout/BasicLinearProcessNumbered"/>
    <dgm:cxn modelId="{1179F6D0-FFD3-4101-9061-2493B50B4BFE}" srcId="{BD2C72F8-7F9F-46E9-85C3-241617CEE5D8}" destId="{17B959EF-2FE4-4BA6-BCAE-A1AA4237AB3B}" srcOrd="0" destOrd="0" parTransId="{E4BB661B-9340-4F71-BA56-E06B73EC4692}" sibTransId="{3B2F8149-B57F-498D-B6F1-35E6D35A3F71}"/>
    <dgm:cxn modelId="{E70867D4-9BBD-41DB-B964-DD09668745C1}" type="presOf" srcId="{7DACEBF7-79C6-48BC-A37E-63D5E9C39AE3}" destId="{07241700-C437-468C-9583-39BD636B842E}" srcOrd="0" destOrd="5" presId="urn:microsoft.com/office/officeart/2016/7/layout/BasicLinearProcessNumbered"/>
    <dgm:cxn modelId="{99B110DC-A394-42EF-9C7D-0910F40B3045}" type="presOf" srcId="{3D275CCC-4F88-41E8-9ED9-244717AAE07B}" destId="{D5568E00-42DA-4175-ADA4-2D57C96013F6}" srcOrd="0" destOrd="0" presId="urn:microsoft.com/office/officeart/2016/7/layout/BasicLinearProcessNumbered"/>
    <dgm:cxn modelId="{3E791FE7-546A-4BBC-B38B-9F0411D077BF}" type="presOf" srcId="{53CBFFC0-8C22-4E9C-9C9D-DD744FEA2C6C}" destId="{D9FB2C16-40A5-4726-AB04-B6F6C17F9886}" srcOrd="0" destOrd="0" presId="urn:microsoft.com/office/officeart/2016/7/layout/BasicLinearProcessNumbered"/>
    <dgm:cxn modelId="{EA25D7F0-5A6F-421F-BA19-1536A9627DEE}" type="presOf" srcId="{5DB12863-3902-4C8E-87F9-35E43A79FA84}" destId="{7F542CCF-9AC3-424F-867D-5BF683A1029C}" srcOrd="0" destOrd="1" presId="urn:microsoft.com/office/officeart/2016/7/layout/BasicLinearProcessNumbered"/>
    <dgm:cxn modelId="{7215AFC3-256C-41E4-9660-93861029497D}" type="presParOf" srcId="{A9093879-A5F8-4C87-90FF-159BC8E183AB}" destId="{DDBDD4DA-D413-41E1-AAD9-553930DE69D8}" srcOrd="0" destOrd="0" presId="urn:microsoft.com/office/officeart/2016/7/layout/BasicLinearProcessNumbered"/>
    <dgm:cxn modelId="{7ADE35AE-02CD-4ADA-B5C2-904B023C4842}" type="presParOf" srcId="{DDBDD4DA-D413-41E1-AAD9-553930DE69D8}" destId="{36A0FF37-2B22-4257-A5A4-FE6C813E7A53}" srcOrd="0" destOrd="0" presId="urn:microsoft.com/office/officeart/2016/7/layout/BasicLinearProcessNumbered"/>
    <dgm:cxn modelId="{D91876EB-E9F8-40F0-873B-7DABD28A032F}" type="presParOf" srcId="{DDBDD4DA-D413-41E1-AAD9-553930DE69D8}" destId="{D9FB2C16-40A5-4726-AB04-B6F6C17F9886}" srcOrd="1" destOrd="0" presId="urn:microsoft.com/office/officeart/2016/7/layout/BasicLinearProcessNumbered"/>
    <dgm:cxn modelId="{3FEB1260-264B-4681-B332-D33D74254764}" type="presParOf" srcId="{DDBDD4DA-D413-41E1-AAD9-553930DE69D8}" destId="{9F80A432-DB96-4955-AF72-59B6497DB6A4}" srcOrd="2" destOrd="0" presId="urn:microsoft.com/office/officeart/2016/7/layout/BasicLinearProcessNumbered"/>
    <dgm:cxn modelId="{50B9AF54-0C2A-4857-8ED3-E76595BFD843}" type="presParOf" srcId="{DDBDD4DA-D413-41E1-AAD9-553930DE69D8}" destId="{7F542CCF-9AC3-424F-867D-5BF683A1029C}" srcOrd="3" destOrd="0" presId="urn:microsoft.com/office/officeart/2016/7/layout/BasicLinearProcessNumbered"/>
    <dgm:cxn modelId="{937BE232-83A2-405F-A918-166925F91876}" type="presParOf" srcId="{A9093879-A5F8-4C87-90FF-159BC8E183AB}" destId="{5178BA4D-2A6D-4915-AE97-AACCE7AF8047}" srcOrd="1" destOrd="0" presId="urn:microsoft.com/office/officeart/2016/7/layout/BasicLinearProcessNumbered"/>
    <dgm:cxn modelId="{7B09849E-6AB1-4D4A-8271-C104D78E8A33}" type="presParOf" srcId="{A9093879-A5F8-4C87-90FF-159BC8E183AB}" destId="{95563EA4-A6A9-492C-9E22-151D77C50473}" srcOrd="2" destOrd="0" presId="urn:microsoft.com/office/officeart/2016/7/layout/BasicLinearProcessNumbered"/>
    <dgm:cxn modelId="{F6076949-BD0D-4E34-95E6-576DEF3582DA}" type="presParOf" srcId="{95563EA4-A6A9-492C-9E22-151D77C50473}" destId="{FFEEC25C-95CC-4343-9F24-A9C5A1C50D7E}" srcOrd="0" destOrd="0" presId="urn:microsoft.com/office/officeart/2016/7/layout/BasicLinearProcessNumbered"/>
    <dgm:cxn modelId="{FA9FB013-B402-4406-8F89-704968069BF0}" type="presParOf" srcId="{95563EA4-A6A9-492C-9E22-151D77C50473}" destId="{DBB0581E-64FC-49C0-908F-084C81C78152}" srcOrd="1" destOrd="0" presId="urn:microsoft.com/office/officeart/2016/7/layout/BasicLinearProcessNumbered"/>
    <dgm:cxn modelId="{E3D677B7-5E00-4902-B028-6F42D399A1DF}" type="presParOf" srcId="{95563EA4-A6A9-492C-9E22-151D77C50473}" destId="{9F2B90A8-AAF8-4605-A9B6-C80E39DEB433}" srcOrd="2" destOrd="0" presId="urn:microsoft.com/office/officeart/2016/7/layout/BasicLinearProcessNumbered"/>
    <dgm:cxn modelId="{EAA5B9F7-1E6A-4CE1-803B-D5129A4F0ABF}" type="presParOf" srcId="{95563EA4-A6A9-492C-9E22-151D77C50473}" destId="{7F0101A0-C5BA-4FF0-B465-8A7F97CF9BC6}" srcOrd="3" destOrd="0" presId="urn:microsoft.com/office/officeart/2016/7/layout/BasicLinearProcessNumbered"/>
    <dgm:cxn modelId="{4A9A5E2A-1246-42ED-A0F5-A8D77DC1A0AC}" type="presParOf" srcId="{A9093879-A5F8-4C87-90FF-159BC8E183AB}" destId="{B0256FD8-EDB1-4A60-8E41-0F722CE3F227}" srcOrd="3" destOrd="0" presId="urn:microsoft.com/office/officeart/2016/7/layout/BasicLinearProcessNumbered"/>
    <dgm:cxn modelId="{8E96B95E-CB00-474A-86B0-AE53AEFAF0DC}" type="presParOf" srcId="{A9093879-A5F8-4C87-90FF-159BC8E183AB}" destId="{F0FC85FB-6D99-481D-B6C3-1E4048944B5F}" srcOrd="4" destOrd="0" presId="urn:microsoft.com/office/officeart/2016/7/layout/BasicLinearProcessNumbered"/>
    <dgm:cxn modelId="{9E82F7B7-D5A9-4C6D-8307-8A314E5C4784}" type="presParOf" srcId="{F0FC85FB-6D99-481D-B6C3-1E4048944B5F}" destId="{2E0010ED-EDEB-47D5-ABA6-7CCDB7AFA750}" srcOrd="0" destOrd="0" presId="urn:microsoft.com/office/officeart/2016/7/layout/BasicLinearProcessNumbered"/>
    <dgm:cxn modelId="{31916AC0-9C24-4A5A-9E49-B6A5A3A05862}" type="presParOf" srcId="{F0FC85FB-6D99-481D-B6C3-1E4048944B5F}" destId="{D5568E00-42DA-4175-ADA4-2D57C96013F6}" srcOrd="1" destOrd="0" presId="urn:microsoft.com/office/officeart/2016/7/layout/BasicLinearProcessNumbered"/>
    <dgm:cxn modelId="{EED118B1-C51A-48AB-BD57-BCD86512E1BF}" type="presParOf" srcId="{F0FC85FB-6D99-481D-B6C3-1E4048944B5F}" destId="{B84633EE-4834-4C5E-8C1F-7BB995839A2C}" srcOrd="2" destOrd="0" presId="urn:microsoft.com/office/officeart/2016/7/layout/BasicLinearProcessNumbered"/>
    <dgm:cxn modelId="{8C843C21-0E4B-47E1-9345-CEF367656690}" type="presParOf" srcId="{F0FC85FB-6D99-481D-B6C3-1E4048944B5F}" destId="{07241700-C437-468C-9583-39BD636B84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F0900-F9C7-4ABA-82DE-0F6D8FAEEC52}">
      <dsp:nvSpPr>
        <dsp:cNvPr id="0" name=""/>
        <dsp:cNvSpPr/>
      </dsp:nvSpPr>
      <dsp:spPr>
        <a:xfrm>
          <a:off x="0" y="295810"/>
          <a:ext cx="6713552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046" tIns="374904" rIns="5210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 most cases, we need a man-made appearance requiring artistic skills for representing a material.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It can add natural and/or unnatural effects to the materials.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It’s easier to imitate material appearance with artistic skills.</a:t>
          </a:r>
        </a:p>
      </dsp:txBody>
      <dsp:txXfrm>
        <a:off x="0" y="295810"/>
        <a:ext cx="6713552" cy="1871100"/>
      </dsp:txXfrm>
    </dsp:sp>
    <dsp:sp modelId="{18600E25-5E15-4177-AA97-CD5653AF3C7F}">
      <dsp:nvSpPr>
        <dsp:cNvPr id="0" name=""/>
        <dsp:cNvSpPr/>
      </dsp:nvSpPr>
      <dsp:spPr>
        <a:xfrm>
          <a:off x="335677" y="30130"/>
          <a:ext cx="469948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9" tIns="0" rIns="1776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texture ?</a:t>
          </a:r>
        </a:p>
      </dsp:txBody>
      <dsp:txXfrm>
        <a:off x="361616" y="56069"/>
        <a:ext cx="4647608" cy="479482"/>
      </dsp:txXfrm>
    </dsp:sp>
    <dsp:sp modelId="{E6C54181-A636-4A93-BF07-78768C0B9EFE}">
      <dsp:nvSpPr>
        <dsp:cNvPr id="0" name=""/>
        <dsp:cNvSpPr/>
      </dsp:nvSpPr>
      <dsp:spPr>
        <a:xfrm>
          <a:off x="0" y="2529791"/>
          <a:ext cx="671355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046" tIns="374904" rIns="5210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Geometric optics and image texture do not account for how much light is scattered on a surface.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 would like to model light quantity related to the material scattering properties. [accuracy, efficiency]</a:t>
          </a:r>
        </a:p>
      </dsp:txBody>
      <dsp:txXfrm>
        <a:off x="0" y="2529791"/>
        <a:ext cx="6713552" cy="1559250"/>
      </dsp:txXfrm>
    </dsp:sp>
    <dsp:sp modelId="{CCEC835F-5F44-4D58-B802-DA761DEFF8C9}">
      <dsp:nvSpPr>
        <dsp:cNvPr id="0" name=""/>
        <dsp:cNvSpPr/>
      </dsp:nvSpPr>
      <dsp:spPr>
        <a:xfrm>
          <a:off x="335677" y="2264110"/>
          <a:ext cx="469948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9" tIns="0" rIns="1776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reflection models ?</a:t>
          </a:r>
        </a:p>
      </dsp:txBody>
      <dsp:txXfrm>
        <a:off x="361616" y="2290049"/>
        <a:ext cx="464760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0FF37-2B22-4257-A5A4-FE6C813E7A53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Update Hitinfo class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Declare : u and v parameters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Methods to set and get uv parameters.</a:t>
          </a:r>
        </a:p>
      </dsp:txBody>
      <dsp:txXfrm>
        <a:off x="0" y="1653508"/>
        <a:ext cx="3286125" cy="2610802"/>
      </dsp:txXfrm>
    </dsp:sp>
    <dsp:sp modelId="{D9FB2C16-40A5-4726-AB04-B6F6C17F9886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9F80A432-DB96-4955-AF72-59B6497DB6A4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EEC25C-95CC-4343-9F24-A9C5A1C50D7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Update all Object classes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Only update ‘intersection()’ method of each object class.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Once a ray hits an object, we compute the uv coordinates to texture.</a:t>
          </a:r>
        </a:p>
      </dsp:txBody>
      <dsp:txXfrm>
        <a:off x="3614737" y="1653508"/>
        <a:ext cx="3286125" cy="2610802"/>
      </dsp:txXfrm>
    </dsp:sp>
    <dsp:sp modelId="{DBB0581E-64FC-49C0-908F-084C81C78152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F2B90A8-AAF8-4605-A9B6-C80E39DEB433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010ED-EDEB-47D5-ABA6-7CCDB7AFA750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Texture classes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Parent class : Texture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Method – tex_value() : return texture value at a specified (u,v) coordinate.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Child classes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Solid color – return only its color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Procedural texture – return procedural texture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Image texture – load up a rectangle image and use it as a texture</a:t>
          </a:r>
        </a:p>
      </dsp:txBody>
      <dsp:txXfrm>
        <a:off x="7229475" y="1653508"/>
        <a:ext cx="3286125" cy="2610802"/>
      </dsp:txXfrm>
    </dsp:sp>
    <dsp:sp modelId="{D5568E00-42DA-4175-ADA4-2D57C96013F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84633EE-4834-4C5E-8C1F-7BB995839A2C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3921-58BC-4E7E-86CC-D4B81F6A0955}" type="datetimeFigureOut">
              <a:rPr lang="th-TH" smtClean="0"/>
              <a:t>09/08/67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726E-009A-485F-AE7E-AC9C8A1080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647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use texture and when to use reflection models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726E-009A-485F-AE7E-AC9C8A1080C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7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example of a texture mapping.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726E-009A-485F-AE7E-AC9C8A1080C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94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23A7-03EE-95A6-8DF2-9276625F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D405-B64D-CBD1-0C19-3ADAA585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955E-40D2-1F50-48D5-320C490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CAC6-3A5A-8597-339B-78616F01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D919-EE4A-9F09-C2CE-1BBD1433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897-1D24-8B3B-76C6-B6B0D986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533C9-19D4-9568-CCAE-0DE6DB04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0F68-4097-B42E-27D9-1CDE727E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80A8-CB81-DA5E-77EC-93A5A6A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1475-CA09-C362-335E-5BFE0508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C77B4-5C99-60B4-2457-B7E7254B6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D5CEF-E3C4-2D57-CF97-03EF5542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7D35-2EC0-FDB7-ECA3-838D970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76E6-4A4C-362A-7863-ADB9331A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E4EF-E2D7-5D4E-A79F-34B0D3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8426-EB32-B21C-434F-BB64A3A2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6EC0-0D9F-5B78-5EC7-188A6406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D259-62C2-F40C-CF58-73ACED0E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6368-C8C3-B397-39F5-5A6A5018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D3A2-2F74-2F38-F8C9-F2A0135E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00D4-887F-B807-3A23-623FC5D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E82B-E934-A9C9-B004-E69C42A9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613A-8A65-8405-73BB-7B38C3A1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3566-E38A-1AB2-E232-E2838C81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0A59-F27D-0B9C-1518-CBFAB3BC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795B-CDAC-CF6F-C2A0-E8B62B4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A0C5-64E9-52D6-FCA2-71266AEC4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E958F-6B4F-1E64-59D2-D9CFB05D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7A55-FFBC-32CE-ABFE-888E55EF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71CC-0253-BA90-D392-24E3BD46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1EE55-4CA5-0B0C-6AE2-E6FE95C9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B03E-6F47-29E7-7538-302DA364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D222-9654-5018-B368-64BAA57C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3EBC8-9A43-57F3-521B-517C90A12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F9BDF-3B14-07CA-2A05-19D75168E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639B1-AB52-F07E-5B97-3D8946D6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5A774-49FA-2CAF-506A-0F5C297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E87B4-A861-22F8-6CAD-6E431213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F08-3180-BD4E-B1A6-DCD8E88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2FBF-540F-E835-D1E8-18B22805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978A0-18AB-5ED2-140F-126ADECB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3C556-4CB5-30CB-5614-8CDC50D9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1AC61-6991-6F20-45C5-B5CCB1FC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A7FA1-FDCE-A2AC-B094-C2D16D84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10B86-2332-21F8-9CF4-44D4D2E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F6BB4-07B0-49CF-E163-E7639D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5F46-54B3-E116-967F-2DE7B667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8FCC-A9B7-CE53-FAA4-58BACCB5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1F2D-BD2E-54AE-4C8C-EADCFB88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6327C-FDC7-CF3D-3B93-DA1B3B54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3A4C-6544-C2C2-8EB7-AA7D921E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6A7A-CAF8-045E-DF3F-84832577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5F75-B781-5A77-1703-93E87D53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CC9E0-889F-B628-1417-CE466B685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BF50-7265-4B9A-DDF6-524A7B162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84A99-EFA3-30EF-A46E-69D6BEA1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1B2E-72E1-F66C-6CEA-8A3ED2B3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F4797-C1EF-FB1E-14EE-6BB43B2A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123AC-1F89-A6E3-A342-21923C82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76D8-7938-E65B-7B30-63774F27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73276-4943-4BA1-C14A-B7AB409FD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5998-4A48-4D9D-ACD4-40A437E7784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0F6E-729F-AB2B-2941-5261CEF0C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1044-54D2-2129-B3FD-17A469F6B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B80A-C993-4F53-B6AC-7CCBC7F3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785881-earth-planet-with-earth-texture-m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vecteezy.com/vector-art/3032147-moon-planet-texture-map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EC57-CC5B-C4E0-2294-D0475EA3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769" y="991261"/>
            <a:ext cx="8055979" cy="301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0197EC-F6A4-8ADD-8624-50B34413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899" y="4009483"/>
            <a:ext cx="5709721" cy="24308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Kasetsart</a:t>
            </a:r>
            <a:r>
              <a:rPr lang="en-US" sz="2000" dirty="0">
                <a:solidFill>
                  <a:schemeClr val="tx2"/>
                </a:solidFill>
              </a:rPr>
              <a:t> University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Week 7</a:t>
            </a:r>
          </a:p>
          <a:p>
            <a:r>
              <a:rPr lang="en-US" sz="2000" dirty="0"/>
              <a:t>Texture and reflection models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4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7BA8-EB2C-E305-5537-4CB2A32F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little more work to finalize texture mapping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30686A1-DE7B-92C4-7881-71BD2046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8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A02C-BED5-822E-D071-4CEF7EEE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group of balls on a table&#10;&#10;Description automatically generated">
            <a:extLst>
              <a:ext uri="{FF2B5EF4-FFF2-40B4-BE49-F238E27FC236}">
                <a16:creationId xmlns:a16="http://schemas.microsoft.com/office/drawing/2014/main" id="{9C35A300-6E79-1EF6-9FFC-59643510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19" y="1690688"/>
            <a:ext cx="8276303" cy="46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1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4B068-42B5-A355-F8F6-40278B2E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Reflection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63BF-1809-C4BB-6FD3-2B94D20C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/>
              <a:t>Previously, we studied how light changes its direction on a variety of materials.</a:t>
            </a:r>
          </a:p>
          <a:p>
            <a:pPr lvl="1"/>
            <a:r>
              <a:rPr lang="en-US" dirty="0"/>
              <a:t>Matte plastic (dull-looking materials)</a:t>
            </a:r>
          </a:p>
          <a:p>
            <a:pPr lvl="1"/>
            <a:r>
              <a:rPr lang="en-US" dirty="0"/>
              <a:t>Mirror</a:t>
            </a:r>
          </a:p>
          <a:p>
            <a:pPr lvl="1"/>
            <a:r>
              <a:rPr lang="en-US" dirty="0"/>
              <a:t>Transparent medium (dielectric materials)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ranslucent plastic">
            <a:extLst>
              <a:ext uri="{FF2B5EF4-FFF2-40B4-BE49-F238E27FC236}">
                <a16:creationId xmlns:a16="http://schemas.microsoft.com/office/drawing/2014/main" id="{1B56D235-5833-5059-A6DB-FF888E3F8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 r="2" b="2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c 103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tte plastic | FREE 3D plastic materials | BlenderKit">
            <a:extLst>
              <a:ext uri="{FF2B5EF4-FFF2-40B4-BE49-F238E27FC236}">
                <a16:creationId xmlns:a16="http://schemas.microsoft.com/office/drawing/2014/main" id="{AEBB9DC3-1A2F-A823-088E-80B83F259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r="-3" b="8410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BA1F3-2BDB-45FD-28BA-E18D38500F23}"/>
              </a:ext>
            </a:extLst>
          </p:cNvPr>
          <p:cNvSpPr txBox="1"/>
          <p:nvPr/>
        </p:nvSpPr>
        <p:spPr>
          <a:xfrm>
            <a:off x="6441166" y="6496141"/>
            <a:ext cx="5425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www.blenderkit.com/asset-gallery-detail/cb48a41d-6fc7-47b3-bd08-45275cfed0c2/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78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A76F-999E-4DB2-B614-945CF3BA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Types of reflection (Recap)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DB51D5F-4561-B145-C073-F29E9BC4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747689"/>
            <a:ext cx="3335789" cy="208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84A3BAE-221A-031A-0664-57C00192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6396" y="747324"/>
            <a:ext cx="3336953" cy="20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E93F4B-6C70-92DF-2DBE-6BCA6C91A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756" y="747324"/>
            <a:ext cx="3336953" cy="20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CCEC-19E3-A61A-E628-06EEBF6C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2000"/>
              <a:t>Diffuse reflection</a:t>
            </a:r>
          </a:p>
          <a:p>
            <a:pPr lvl="1"/>
            <a:r>
              <a:rPr lang="en-US" sz="2000"/>
              <a:t>Equally scattered ray in all directions.</a:t>
            </a:r>
          </a:p>
          <a:p>
            <a:r>
              <a:rPr lang="en-US" sz="2000"/>
              <a:t>Specular reflection</a:t>
            </a:r>
          </a:p>
          <a:p>
            <a:pPr lvl="1"/>
            <a:r>
              <a:rPr lang="en-US" sz="2000"/>
              <a:t>Weighted scattered ray based on the surface parameters.</a:t>
            </a:r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A7EF-6E11-375F-897F-98447E020C55}"/>
              </a:ext>
            </a:extLst>
          </p:cNvPr>
          <p:cNvSpPr txBox="1"/>
          <p:nvPr/>
        </p:nvSpPr>
        <p:spPr>
          <a:xfrm>
            <a:off x="2115859" y="264789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50EA-47FE-7847-74E7-A915ABD704CA}"/>
              </a:ext>
            </a:extLst>
          </p:cNvPr>
          <p:cNvSpPr txBox="1"/>
          <p:nvPr/>
        </p:nvSpPr>
        <p:spPr>
          <a:xfrm>
            <a:off x="5721148" y="2647890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8C91F-4187-D254-F0B9-479357BA3A6B}"/>
              </a:ext>
            </a:extLst>
          </p:cNvPr>
          <p:cNvSpPr txBox="1"/>
          <p:nvPr/>
        </p:nvSpPr>
        <p:spPr>
          <a:xfrm>
            <a:off x="9371193" y="2648756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glossy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6A125-1C09-6EC0-F3B8-6B1C579CDDEA}"/>
              </a:ext>
            </a:extLst>
          </p:cNvPr>
          <p:cNvSpPr txBox="1"/>
          <p:nvPr/>
        </p:nvSpPr>
        <p:spPr>
          <a:xfrm>
            <a:off x="7201145" y="6463007"/>
            <a:ext cx="454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en.wikipedia.org/wiki/</a:t>
            </a:r>
            <a:r>
              <a:rPr lang="en-US" sz="1200" dirty="0" err="1"/>
              <a:t>Bidirectional_reflectance_distribution_function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611ED-CDA3-6431-91FF-44FAE242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much light is scattered 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8124E9-83FA-E4D7-CC92-D0AC6E94A791}"/>
              </a:ext>
            </a:extLst>
          </p:cNvPr>
          <p:cNvGrpSpPr/>
          <p:nvPr/>
        </p:nvGrpSpPr>
        <p:grpSpPr>
          <a:xfrm>
            <a:off x="644056" y="3545565"/>
            <a:ext cx="10927829" cy="1326833"/>
            <a:chOff x="394937" y="4433354"/>
            <a:chExt cx="11797063" cy="14323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77C258-3725-7783-6EB6-E74C16DC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937" y="4433354"/>
              <a:ext cx="11797063" cy="1432373"/>
            </a:xfrm>
            <a:prstGeom prst="rect">
              <a:avLst/>
            </a:prstGeom>
          </p:spPr>
        </p:pic>
        <p:pic>
          <p:nvPicPr>
            <p:cNvPr id="6" name="Picture 5" descr="A black letter with a white background&#10;&#10;Description automatically generated">
              <a:extLst>
                <a:ext uri="{FF2B5EF4-FFF2-40B4-BE49-F238E27FC236}">
                  <a16:creationId xmlns:a16="http://schemas.microsoft.com/office/drawing/2014/main" id="{3C7BDDB5-E421-CE01-B8A8-1101886F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133" y="4608615"/>
              <a:ext cx="899792" cy="626326"/>
            </a:xfrm>
            <a:prstGeom prst="rect">
              <a:avLst/>
            </a:prstGeom>
          </p:spPr>
        </p:pic>
        <p:pic>
          <p:nvPicPr>
            <p:cNvPr id="7" name="Picture 6" descr="A black letter on a white background&#10;&#10;Description automatically generated">
              <a:extLst>
                <a:ext uri="{FF2B5EF4-FFF2-40B4-BE49-F238E27FC236}">
                  <a16:creationId xmlns:a16="http://schemas.microsoft.com/office/drawing/2014/main" id="{18AA8488-1690-94DA-25E6-53E418B97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2925" y="4660172"/>
              <a:ext cx="784295" cy="510912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B67D6-3AC9-1682-79A3-2F5D7739EF9D}"/>
              </a:ext>
            </a:extLst>
          </p:cNvPr>
          <p:cNvCxnSpPr>
            <a:cxnSpLocks/>
          </p:cNvCxnSpPr>
          <p:nvPr/>
        </p:nvCxnSpPr>
        <p:spPr>
          <a:xfrm flipH="1">
            <a:off x="5083277" y="2497394"/>
            <a:ext cx="648929" cy="931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F5D09-48FA-57CA-B049-0ADDB135BF2C}"/>
              </a:ext>
            </a:extLst>
          </p:cNvPr>
          <p:cNvCxnSpPr>
            <a:cxnSpLocks/>
          </p:cNvCxnSpPr>
          <p:nvPr/>
        </p:nvCxnSpPr>
        <p:spPr>
          <a:xfrm flipV="1">
            <a:off x="5535561" y="4994787"/>
            <a:ext cx="314633" cy="986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809CBC-C684-B720-D061-6A6D8E884509}"/>
              </a:ext>
            </a:extLst>
          </p:cNvPr>
          <p:cNvSpPr txBox="1"/>
          <p:nvPr/>
        </p:nvSpPr>
        <p:spPr>
          <a:xfrm>
            <a:off x="5535561" y="1841865"/>
            <a:ext cx="6188745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 Integration over all possible scattered rays.</a:t>
            </a:r>
          </a:p>
          <a:p>
            <a:r>
              <a:rPr lang="en-US" dirty="0"/>
              <a:t>- We implemented this part as scattering properties of materials.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AF8D4-16B2-685C-8498-597B5D234B89}"/>
              </a:ext>
            </a:extLst>
          </p:cNvPr>
          <p:cNvSpPr txBox="1"/>
          <p:nvPr/>
        </p:nvSpPr>
        <p:spPr>
          <a:xfrm>
            <a:off x="5329084" y="6050549"/>
            <a:ext cx="5620449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 The quantity that light scatters in the direction.</a:t>
            </a:r>
          </a:p>
          <a:p>
            <a:r>
              <a:rPr lang="en-US" dirty="0"/>
              <a:t>- This parameter can be represented by reflection models.</a:t>
            </a:r>
          </a:p>
        </p:txBody>
      </p:sp>
    </p:spTree>
    <p:extLst>
      <p:ext uri="{BB962C8B-B14F-4D97-AF65-F5344CB8AC3E}">
        <p14:creationId xmlns:p14="http://schemas.microsoft.com/office/powerpoint/2010/main" val="414766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BFA77-A06C-D194-4C3C-822C6B9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sz="3700"/>
              <a:t>Bidirectional Reflectance Distribution Function</a:t>
            </a:r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779D13-9DB5-2FA8-6C0B-7EABA033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914" y="756267"/>
            <a:ext cx="10872172" cy="285394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6CAE-BFB2-B4C6-9A67-8821903C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600"/>
              <a:t>BRDF is a function describing how much light scatters for a given pair of directions.</a:t>
            </a:r>
          </a:p>
          <a:p>
            <a:r>
              <a:rPr lang="en-US" sz="2600"/>
              <a:t>A pair of directions is defined by incoming light direction and outgoing (exitance) viewing direction.</a:t>
            </a:r>
          </a:p>
        </p:txBody>
      </p:sp>
    </p:spTree>
    <p:extLst>
      <p:ext uri="{BB962C8B-B14F-4D97-AF65-F5344CB8AC3E}">
        <p14:creationId xmlns:p14="http://schemas.microsoft.com/office/powerpoint/2010/main" val="394957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8B73-BB95-39F0-F62A-54C0EB77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Illustration - BRDF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9E747-2556-2D42-38EC-C138626DB4BA}"/>
              </a:ext>
            </a:extLst>
          </p:cNvPr>
          <p:cNvGrpSpPr/>
          <p:nvPr/>
        </p:nvGrpSpPr>
        <p:grpSpPr>
          <a:xfrm>
            <a:off x="1986358" y="3017519"/>
            <a:ext cx="8214927" cy="3209901"/>
            <a:chOff x="2185640" y="3574334"/>
            <a:chExt cx="7538224" cy="29454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0999E8-BD55-F040-9E6B-E8F9B0E4F607}"/>
                </a:ext>
              </a:extLst>
            </p:cNvPr>
            <p:cNvSpPr/>
            <p:nvPr/>
          </p:nvSpPr>
          <p:spPr>
            <a:xfrm rot="3495589">
              <a:off x="6718386" y="3230056"/>
              <a:ext cx="1223066" cy="3418377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2ABDA6-13F3-C417-C593-A7790BEAA3DA}"/>
                </a:ext>
              </a:extLst>
            </p:cNvPr>
            <p:cNvSpPr/>
            <p:nvPr/>
          </p:nvSpPr>
          <p:spPr>
            <a:xfrm>
              <a:off x="2185640" y="5954752"/>
              <a:ext cx="7538224" cy="167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un 6">
              <a:extLst>
                <a:ext uri="{FF2B5EF4-FFF2-40B4-BE49-F238E27FC236}">
                  <a16:creationId xmlns:a16="http://schemas.microsoft.com/office/drawing/2014/main" id="{405F3B2F-7EF7-2AED-ED3E-29AEF4F6ABC6}"/>
                </a:ext>
              </a:extLst>
            </p:cNvPr>
            <p:cNvSpPr/>
            <p:nvPr/>
          </p:nvSpPr>
          <p:spPr>
            <a:xfrm>
              <a:off x="3512634" y="3992136"/>
              <a:ext cx="401444" cy="390899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9B582F-84FD-72C4-3F9D-902D348E1EB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914078" y="4383035"/>
              <a:ext cx="2040674" cy="1571717"/>
            </a:xfrm>
            <a:prstGeom prst="straightConnector1">
              <a:avLst/>
            </a:prstGeom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33810C-70D0-1574-92E8-E318696F02AE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5954752" y="4419171"/>
              <a:ext cx="1053458" cy="1535581"/>
            </a:xfrm>
            <a:prstGeom prst="straightConnector1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1F3789-18EB-CA35-0B93-74AD2753C669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V="1">
              <a:off x="5954752" y="4040095"/>
              <a:ext cx="2828733" cy="1909386"/>
            </a:xfrm>
            <a:prstGeom prst="straightConnector1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EE9F55-EF26-71FF-B67C-460C7E1D1A70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5958822" y="5459318"/>
              <a:ext cx="1692805" cy="492800"/>
            </a:xfrm>
            <a:prstGeom prst="straightConnector1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9F503F-7DE5-CEF8-E99E-3C517E90609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5949786" y="3935702"/>
              <a:ext cx="2180477" cy="2015098"/>
            </a:xfrm>
            <a:prstGeom prst="straightConnector1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8B8330-7F76-B129-2784-413246F6E71F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V="1">
              <a:off x="6053518" y="4671197"/>
              <a:ext cx="2531709" cy="1211061"/>
            </a:xfrm>
            <a:prstGeom prst="straightConnector1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25F43A-2FD8-91D7-4DF6-BDE0B616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561" y="3574334"/>
              <a:ext cx="2315485" cy="6689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07FF15-6F29-FC57-1667-74F5BCA2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6083" y="6164484"/>
              <a:ext cx="218669" cy="3553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335485-2842-629B-0A98-105EC91AB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4508" y="3890098"/>
              <a:ext cx="623298" cy="5146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07D2CF-B7EC-C57A-48C6-F8777657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312" y="4598091"/>
              <a:ext cx="636193" cy="538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4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EBB6D-2F96-8015-102A-6B0909A8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BRDF lobes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25E32-EEFB-EB63-BC47-EC451E04BDE1}"/>
              </a:ext>
            </a:extLst>
          </p:cNvPr>
          <p:cNvSpPr txBox="1"/>
          <p:nvPr/>
        </p:nvSpPr>
        <p:spPr>
          <a:xfrm>
            <a:off x="6953078" y="6415647"/>
            <a:ext cx="5386406" cy="2350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maverick.inria.fr/Members/</a:t>
            </a:r>
            <a:r>
              <a:rPr lang="en-US" sz="1200" dirty="0" err="1"/>
              <a:t>Nicolas.Holzschuch</a:t>
            </a:r>
            <a:r>
              <a:rPr lang="en-US" sz="1200" dirty="0"/>
              <a:t>/</a:t>
            </a:r>
            <a:r>
              <a:rPr lang="en-US" sz="1200" dirty="0" err="1"/>
              <a:t>cours</a:t>
            </a:r>
            <a:r>
              <a:rPr lang="en-US" sz="1200" dirty="0"/>
              <a:t>/Slides/1b_Materiaux.pdf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8BB90-A348-EF5F-6600-DD29F950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1" name="Rectangle 143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0186-F3BF-3BC6-1747-530865FD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 metal class</a:t>
            </a:r>
          </a:p>
        </p:txBody>
      </p:sp>
      <p:sp>
        <p:nvSpPr>
          <p:cNvPr id="14352" name="Rectangle 1435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3" name="Rectangle 143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C782-25BA-5382-508F-1D6B8FD4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This material exhibits some specular reflection depending on a roughness parameter.</a:t>
            </a:r>
          </a:p>
          <a:p>
            <a:r>
              <a:rPr lang="en-US" sz="2000"/>
              <a:t>Attributes</a:t>
            </a:r>
          </a:p>
          <a:p>
            <a:pPr lvl="1"/>
            <a:r>
              <a:rPr lang="en-US" sz="2000"/>
              <a:t>Color</a:t>
            </a:r>
          </a:p>
          <a:p>
            <a:pPr lvl="1"/>
            <a:r>
              <a:rPr lang="en-US" sz="2000"/>
              <a:t>Roughness</a:t>
            </a:r>
          </a:p>
          <a:p>
            <a:r>
              <a:rPr lang="en-US" sz="2000"/>
              <a:t>Methods</a:t>
            </a:r>
          </a:p>
          <a:p>
            <a:pPr lvl="1"/>
            <a:r>
              <a:rPr lang="en-US" sz="2000"/>
              <a:t>scattering()</a:t>
            </a:r>
          </a:p>
        </p:txBody>
      </p:sp>
      <p:pic>
        <p:nvPicPr>
          <p:cNvPr id="14338" name="Picture 2" descr="A diagram of a light source&#10;&#10;Description automatically generated">
            <a:extLst>
              <a:ext uri="{FF2B5EF4-FFF2-40B4-BE49-F238E27FC236}">
                <a16:creationId xmlns:a16="http://schemas.microsoft.com/office/drawing/2014/main" id="{0D6E04C6-036A-4EAC-F02C-8212D1C0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053808"/>
            <a:ext cx="5150277" cy="25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4" name="Rectangle 1435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4A1B69-F82D-4322-9669-42AC0CB70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3851-A856-B7BF-6423-4BC0BD48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49265"/>
            <a:ext cx="9792707" cy="1679489"/>
          </a:xfrm>
        </p:spPr>
        <p:txBody>
          <a:bodyPr anchor="b">
            <a:normAutofit/>
          </a:bodyPr>
          <a:lstStyle/>
          <a:p>
            <a:pPr algn="ctr"/>
            <a:r>
              <a:rPr lang="en-US" sz="4800"/>
              <a:t>Specular reflection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76294-7C08-0CEF-6AF3-AEF7FA6ECD3B}"/>
              </a:ext>
            </a:extLst>
          </p:cNvPr>
          <p:cNvSpPr/>
          <p:nvPr/>
        </p:nvSpPr>
        <p:spPr>
          <a:xfrm>
            <a:off x="1573090" y="5345259"/>
            <a:ext cx="6727683" cy="23890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E6704F-897B-7DC2-7971-FAF3FF4897D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36931" y="3319309"/>
            <a:ext cx="0" cy="2025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Down 8">
            <a:extLst>
              <a:ext uri="{FF2B5EF4-FFF2-40B4-BE49-F238E27FC236}">
                <a16:creationId xmlns:a16="http://schemas.microsoft.com/office/drawing/2014/main" id="{B79C03A2-532D-87FF-0C90-6A6DA98734A6}"/>
              </a:ext>
            </a:extLst>
          </p:cNvPr>
          <p:cNvSpPr/>
          <p:nvPr/>
        </p:nvSpPr>
        <p:spPr>
          <a:xfrm rot="13973735">
            <a:off x="5657347" y="3744291"/>
            <a:ext cx="125725" cy="19703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6A3A6FF-182E-D94E-B58B-315A6CF45489}"/>
              </a:ext>
            </a:extLst>
          </p:cNvPr>
          <p:cNvSpPr/>
          <p:nvPr/>
        </p:nvSpPr>
        <p:spPr>
          <a:xfrm rot="7715047">
            <a:off x="4122098" y="3710862"/>
            <a:ext cx="125725" cy="19703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C569-24D7-4EE2-773B-0F1F759CEAF5}"/>
              </a:ext>
            </a:extLst>
          </p:cNvPr>
          <p:cNvSpPr txBox="1"/>
          <p:nvPr/>
        </p:nvSpPr>
        <p:spPr>
          <a:xfrm>
            <a:off x="4734232" y="2796435"/>
            <a:ext cx="405398" cy="508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4B975-71F8-2156-9AC9-E0197AB5FD0F}"/>
              </a:ext>
            </a:extLst>
          </p:cNvPr>
          <p:cNvSpPr txBox="1"/>
          <p:nvPr/>
        </p:nvSpPr>
        <p:spPr>
          <a:xfrm>
            <a:off x="3093899" y="3584498"/>
            <a:ext cx="330540" cy="510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7FE10-FD2E-6396-3112-2111A76CCF6D}"/>
              </a:ext>
            </a:extLst>
          </p:cNvPr>
          <p:cNvSpPr txBox="1"/>
          <p:nvPr/>
        </p:nvSpPr>
        <p:spPr>
          <a:xfrm>
            <a:off x="6387736" y="3584498"/>
            <a:ext cx="373820" cy="510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endParaRPr lang="en-US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23935E-9F49-3A6D-6E74-7167CB6D9760}"/>
              </a:ext>
            </a:extLst>
          </p:cNvPr>
          <p:cNvSpPr/>
          <p:nvPr/>
        </p:nvSpPr>
        <p:spPr>
          <a:xfrm>
            <a:off x="5878512" y="3541514"/>
            <a:ext cx="1184989" cy="11849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588CC-2CBC-8C75-7717-20E4D1A8117E}"/>
              </a:ext>
            </a:extLst>
          </p:cNvPr>
          <p:cNvCxnSpPr>
            <a:stCxn id="9" idx="0"/>
            <a:endCxn id="14" idx="1"/>
          </p:cNvCxnSpPr>
          <p:nvPr/>
        </p:nvCxnSpPr>
        <p:spPr>
          <a:xfrm flipV="1">
            <a:off x="4934496" y="3715052"/>
            <a:ext cx="1117554" cy="160874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2873FE-F9E1-A822-5EB9-4F50E5131974}"/>
              </a:ext>
            </a:extLst>
          </p:cNvPr>
          <p:cNvCxnSpPr>
            <a:cxnSpLocks/>
            <a:stCxn id="9" idx="0"/>
            <a:endCxn id="14" idx="5"/>
          </p:cNvCxnSpPr>
          <p:nvPr/>
        </p:nvCxnSpPr>
        <p:spPr>
          <a:xfrm flipV="1">
            <a:off x="4934496" y="4552964"/>
            <a:ext cx="1955467" cy="77082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A05EA0-9127-1791-B3EB-953AAC8EFDF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34496" y="4332283"/>
            <a:ext cx="1001356" cy="991508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4DD637-B025-27D6-77EB-97140257D9E3}"/>
              </a:ext>
            </a:extLst>
          </p:cNvPr>
          <p:cNvCxnSpPr>
            <a:cxnSpLocks/>
            <a:stCxn id="9" idx="0"/>
            <a:endCxn id="14" idx="6"/>
          </p:cNvCxnSpPr>
          <p:nvPr/>
        </p:nvCxnSpPr>
        <p:spPr>
          <a:xfrm flipV="1">
            <a:off x="4934496" y="4134008"/>
            <a:ext cx="2129005" cy="118978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EDA1C7-87CF-8E63-5280-BC68F3299232}"/>
              </a:ext>
            </a:extLst>
          </p:cNvPr>
          <p:cNvCxnSpPr>
            <a:endCxn id="14" idx="7"/>
          </p:cNvCxnSpPr>
          <p:nvPr/>
        </p:nvCxnSpPr>
        <p:spPr>
          <a:xfrm flipH="1">
            <a:off x="6889963" y="2879716"/>
            <a:ext cx="846985" cy="83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C0A855-08C7-6FC5-8BAA-C128AB235904}"/>
              </a:ext>
            </a:extLst>
          </p:cNvPr>
          <p:cNvSpPr txBox="1"/>
          <p:nvPr/>
        </p:nvSpPr>
        <p:spPr>
          <a:xfrm>
            <a:off x="7744981" y="2422509"/>
            <a:ext cx="2973554" cy="151259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random unit vector around the perfect reflection vector.</a:t>
            </a:r>
          </a:p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size of the random vector depends on the roughness parameter.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0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44D3-2CF1-81A8-D388-E4AE34F4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Texture and reflection models</a:t>
            </a:r>
          </a:p>
        </p:txBody>
      </p:sp>
      <p:sp>
        <p:nvSpPr>
          <p:cNvPr id="820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06" name="Content Placeholder 2">
            <a:extLst>
              <a:ext uri="{FF2B5EF4-FFF2-40B4-BE49-F238E27FC236}">
                <a16:creationId xmlns:a16="http://schemas.microsoft.com/office/drawing/2014/main" id="{9A8A6816-75B9-392F-C92C-A4A990B3B3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4" name="Picture 2" descr="A brick wall with a lion&#10;&#10;Description automatically generated">
            <a:extLst>
              <a:ext uri="{FF2B5EF4-FFF2-40B4-BE49-F238E27FC236}">
                <a16:creationId xmlns:a16="http://schemas.microsoft.com/office/drawing/2014/main" id="{F1F0644B-17DA-C3B0-4B72-717617D59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0" r="22389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A4BD6-CAB0-D532-8377-284C539525CF}"/>
              </a:ext>
            </a:extLst>
          </p:cNvPr>
          <p:cNvSpPr txBox="1"/>
          <p:nvPr/>
        </p:nvSpPr>
        <p:spPr>
          <a:xfrm>
            <a:off x="7854730" y="6556113"/>
            <a:ext cx="376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mc.dean.lsa.umich.edu/</a:t>
            </a:r>
            <a:r>
              <a:rPr lang="en-US" sz="1200" dirty="0" err="1"/>
              <a:t>threejs</a:t>
            </a:r>
            <a:r>
              <a:rPr lang="en-US" sz="1200" dirty="0"/>
              <a:t>/manual/</a:t>
            </a:r>
            <a:r>
              <a:rPr lang="en-US" sz="1200" dirty="0" err="1"/>
              <a:t>en</a:t>
            </a:r>
            <a:r>
              <a:rPr lang="en-US" sz="1200" dirty="0"/>
              <a:t>/textures.html</a:t>
            </a:r>
          </a:p>
        </p:txBody>
      </p:sp>
    </p:spTree>
    <p:extLst>
      <p:ext uri="{BB962C8B-B14F-4D97-AF65-F5344CB8AC3E}">
        <p14:creationId xmlns:p14="http://schemas.microsoft.com/office/powerpoint/2010/main" val="78268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6490-F200-A2D6-81C8-556A457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Codes and class assignment !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91DB-8022-3264-11F9-5ABECB7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cs typeface="Calibri"/>
              </a:rPr>
              <a:t>Github</a:t>
            </a:r>
            <a:r>
              <a:rPr lang="en-US" sz="2200" dirty="0">
                <a:cs typeface="Calibri"/>
              </a:rPr>
              <a:t> : RT-python-week07</a:t>
            </a:r>
          </a:p>
          <a:p>
            <a:pPr lvl="1">
              <a:spcBef>
                <a:spcPts val="1000"/>
              </a:spcBef>
            </a:pPr>
            <a:r>
              <a:rPr lang="en-US" sz="2200" dirty="0">
                <a:cs typeface="Calibri"/>
              </a:rPr>
              <a:t>https://github.com/KUGA-01418283-Raytracing/RT-python-week07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35A66-6723-D3A1-90F4-7E9D0FE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66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9291-5FC9-194B-401A-960A3CDA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9CE5-6ECC-0E86-B1EC-0D133235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A texture, in general, is some sort of variation from pixel to pixel within a single primitive. </a:t>
            </a:r>
          </a:p>
          <a:p>
            <a:r>
              <a:rPr lang="en-US" sz="2000"/>
              <a:t>We will consider only one kind of texture: image textures. </a:t>
            </a:r>
          </a:p>
          <a:p>
            <a:r>
              <a:rPr lang="en-US" sz="2000"/>
              <a:t>An image texture can be applied to a surface to make the color of the surface vary from point to point, something like painting a copy of the image onto the surface</a:t>
            </a:r>
          </a:p>
        </p:txBody>
      </p:sp>
      <p:pic>
        <p:nvPicPr>
          <p:cNvPr id="9218" name="Picture 2" descr="Figure 14-2: We associate a point in the texture with each vertex of the triangle.">
            <a:extLst>
              <a:ext uri="{FF2B5EF4-FFF2-40B4-BE49-F238E27FC236}">
                <a16:creationId xmlns:a16="http://schemas.microsoft.com/office/drawing/2014/main" id="{689D806F-AA0B-E628-DD9B-8D04A962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629519"/>
            <a:ext cx="5319062" cy="352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3" name="Group 922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228" name="Rectangle 922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9" name="Rectangle 922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1E2F63-4D3B-FA9D-15A5-9EFBED6A2FF5}"/>
              </a:ext>
            </a:extLst>
          </p:cNvPr>
          <p:cNvSpPr txBox="1"/>
          <p:nvPr/>
        </p:nvSpPr>
        <p:spPr>
          <a:xfrm>
            <a:off x="6896644" y="6453203"/>
            <a:ext cx="4682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gabrielgambetta.com/computer-graphics-from-scratch/14-textures.html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7E909-2A13-F3E8-AF3C-5A23A0E0CE13}"/>
              </a:ext>
            </a:extLst>
          </p:cNvPr>
          <p:cNvSpPr txBox="1"/>
          <p:nvPr/>
        </p:nvSpPr>
        <p:spPr>
          <a:xfrm>
            <a:off x="6896644" y="6168688"/>
            <a:ext cx="268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math.hws.edu/</a:t>
            </a:r>
            <a:r>
              <a:rPr lang="en-US" sz="1200" dirty="0" err="1"/>
              <a:t>graphicsbook</a:t>
            </a:r>
            <a:r>
              <a:rPr lang="en-US" sz="1200" dirty="0"/>
              <a:t>/c4/s3.html</a:t>
            </a:r>
          </a:p>
        </p:txBody>
      </p:sp>
    </p:spTree>
    <p:extLst>
      <p:ext uri="{BB962C8B-B14F-4D97-AF65-F5344CB8AC3E}">
        <p14:creationId xmlns:p14="http://schemas.microsoft.com/office/powerpoint/2010/main" val="329125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8D495-A890-4490-7BE3-84384992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Texture mapping</a:t>
            </a:r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2813-A744-4E87-B5B3-3D5107EE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Texture coordinates </a:t>
            </a:r>
          </a:p>
          <a:p>
            <a:pPr lvl="1"/>
            <a:r>
              <a:rPr lang="en-US" sz="2000"/>
              <a:t>Defined by 2 parameters : (u,v)</a:t>
            </a:r>
          </a:p>
          <a:p>
            <a:r>
              <a:rPr lang="en-US" sz="2000"/>
              <a:t>Object coordinates</a:t>
            </a:r>
          </a:p>
          <a:p>
            <a:pPr lvl="1"/>
            <a:r>
              <a:rPr lang="en-US" sz="2000"/>
              <a:t>Defined by a 3D point : (x,y,z)</a:t>
            </a:r>
          </a:p>
          <a:p>
            <a:pPr lvl="1"/>
            <a:endParaRPr lang="en-US" sz="2000"/>
          </a:p>
          <a:p>
            <a:r>
              <a:rPr lang="en-US" sz="2000"/>
              <a:t>Texture mapping </a:t>
            </a:r>
          </a:p>
          <a:p>
            <a:pPr lvl="1"/>
            <a:r>
              <a:rPr lang="en-US" sz="2000"/>
              <a:t>A function to map from a 3d point to a uv  point.</a:t>
            </a:r>
          </a:p>
          <a:p>
            <a:pPr lvl="1"/>
            <a:r>
              <a:rPr lang="en-US" sz="2000"/>
              <a:t>T : (x,y,z) </a:t>
            </a:r>
            <a:r>
              <a:rPr lang="en-US" sz="2000">
                <a:sym typeface="Wingdings" panose="05000000000000000000" pitchFamily="2" charset="2"/>
              </a:rPr>
              <a:t> (u,v)</a:t>
            </a:r>
            <a:endParaRPr lang="en-US" sz="2000"/>
          </a:p>
        </p:txBody>
      </p:sp>
      <p:pic>
        <p:nvPicPr>
          <p:cNvPr id="10242" name="Picture 2" descr="3: Mapping from texture coordinates to 3D vertices">
            <a:extLst>
              <a:ext uri="{FF2B5EF4-FFF2-40B4-BE49-F238E27FC236}">
                <a16:creationId xmlns:a16="http://schemas.microsoft.com/office/drawing/2014/main" id="{190C47A4-790D-3550-00AE-FFFF577E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44767"/>
            <a:ext cx="5150277" cy="29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5BA93-6860-40B9-2755-1BA75AF762BB}"/>
              </a:ext>
            </a:extLst>
          </p:cNvPr>
          <p:cNvSpPr txBox="1"/>
          <p:nvPr/>
        </p:nvSpPr>
        <p:spPr>
          <a:xfrm>
            <a:off x="4798142" y="6536804"/>
            <a:ext cx="7052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www.researchgate.net/publication/228394843_Using_Haptics_in_a_Networked_Immersive_3D_Environment</a:t>
            </a:r>
          </a:p>
        </p:txBody>
      </p:sp>
    </p:spTree>
    <p:extLst>
      <p:ext uri="{BB962C8B-B14F-4D97-AF65-F5344CB8AC3E}">
        <p14:creationId xmlns:p14="http://schemas.microsoft.com/office/powerpoint/2010/main" val="4660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Earth planet with Earth texture map vector">
            <a:hlinkClick r:id="rId3" tooltip="Earth planet with Earth texture map"/>
            <a:extLst>
              <a:ext uri="{FF2B5EF4-FFF2-40B4-BE49-F238E27FC236}">
                <a16:creationId xmlns:a16="http://schemas.microsoft.com/office/drawing/2014/main" id="{6FF2E066-B829-04C7-D2AF-92ADB9C3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642938"/>
            <a:ext cx="6711950" cy="274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oon planet texture map vector">
            <a:hlinkClick r:id="rId5" tooltip="Moon planet texture map"/>
            <a:extLst>
              <a:ext uri="{FF2B5EF4-FFF2-40B4-BE49-F238E27FC236}">
                <a16:creationId xmlns:a16="http://schemas.microsoft.com/office/drawing/2014/main" id="{91DB264A-3F3A-C05F-24E0-447912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3457575"/>
            <a:ext cx="6711950" cy="275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9C293-13A0-8434-0F97-36C76CAC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Spherical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4198B-8CE9-A996-A5EA-25C82FE71C1D}"/>
              </a:ext>
            </a:extLst>
          </p:cNvPr>
          <p:cNvSpPr txBox="1"/>
          <p:nvPr/>
        </p:nvSpPr>
        <p:spPr>
          <a:xfrm>
            <a:off x="6626942" y="6430297"/>
            <a:ext cx="501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www.vecteezy.com/vector-art/2785881-earth-planet-with-earth-texture-map</a:t>
            </a:r>
          </a:p>
        </p:txBody>
      </p:sp>
    </p:spTree>
    <p:extLst>
      <p:ext uri="{BB962C8B-B14F-4D97-AF65-F5344CB8AC3E}">
        <p14:creationId xmlns:p14="http://schemas.microsoft.com/office/powerpoint/2010/main" val="196060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white liquid&#10;&#10;Description automatically generated">
            <a:extLst>
              <a:ext uri="{FF2B5EF4-FFF2-40B4-BE49-F238E27FC236}">
                <a16:creationId xmlns:a16="http://schemas.microsoft.com/office/drawing/2014/main" id="{E994F6F1-71B4-5B80-942F-D23CA15D5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413" b="14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78650-ECEF-83C9-D086-10F89C22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Texture mapping in ray tracing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C1F0FD-6F14-BDA3-5DE9-50B00EE58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754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00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2F953-1E5D-B96D-0F93-2EEB2E07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Update Hitinfo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F8BAED-EC61-8406-5037-898D873B7996}"/>
              </a:ext>
            </a:extLst>
          </p:cNvPr>
          <p:cNvGrpSpPr/>
          <p:nvPr/>
        </p:nvGrpSpPr>
        <p:grpSpPr>
          <a:xfrm>
            <a:off x="6228507" y="1039512"/>
            <a:ext cx="5065776" cy="2262610"/>
            <a:chOff x="838200" y="1690688"/>
            <a:chExt cx="4999153" cy="2232853"/>
          </a:xfrm>
        </p:grpSpPr>
        <p:pic>
          <p:nvPicPr>
            <p:cNvPr id="5" name="Picture 4" descr="A computer screen with white text&#10;&#10;Description automatically generated">
              <a:extLst>
                <a:ext uri="{FF2B5EF4-FFF2-40B4-BE49-F238E27FC236}">
                  <a16:creationId xmlns:a16="http://schemas.microsoft.com/office/drawing/2014/main" id="{803F2A0A-E6D7-6A02-CE4A-55AA85AA8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4999153" cy="223285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916140-1F9F-368D-BF24-6F9015F66403}"/>
                </a:ext>
              </a:extLst>
            </p:cNvPr>
            <p:cNvSpPr/>
            <p:nvPr/>
          </p:nvSpPr>
          <p:spPr>
            <a:xfrm>
              <a:off x="1307690" y="3146323"/>
              <a:ext cx="1789471" cy="619432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DCB1E-7F02-4CBC-B4A5-9B399938C58F}"/>
              </a:ext>
            </a:extLst>
          </p:cNvPr>
          <p:cNvGrpSpPr/>
          <p:nvPr/>
        </p:nvGrpSpPr>
        <p:grpSpPr>
          <a:xfrm>
            <a:off x="897717" y="1463162"/>
            <a:ext cx="5069590" cy="1415309"/>
            <a:chOff x="6770963" y="4940422"/>
            <a:chExt cx="3330229" cy="929721"/>
          </a:xfrm>
        </p:grpSpPr>
        <p:pic>
          <p:nvPicPr>
            <p:cNvPr id="7" name="Picture 6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2C285502-6B19-992B-567A-05812B812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963" y="4940422"/>
              <a:ext cx="3330229" cy="92972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E566B8-F87A-5945-5079-B8DB859E64A6}"/>
                </a:ext>
              </a:extLst>
            </p:cNvPr>
            <p:cNvSpPr/>
            <p:nvPr/>
          </p:nvSpPr>
          <p:spPr>
            <a:xfrm>
              <a:off x="7015316" y="5201264"/>
              <a:ext cx="2217174" cy="58501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23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F683C-B787-564E-A99B-C3810958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Update intersect()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660FF64F-186A-1229-CB4E-0FD4920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85" y="3672291"/>
            <a:ext cx="3794132" cy="1343755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BC0592C-3C24-1736-62AB-7C5F4ED7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23" y="5478127"/>
            <a:ext cx="2924644" cy="60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5FAADF-172E-82BF-0501-646E903565D5}"/>
              </a:ext>
            </a:extLst>
          </p:cNvPr>
          <p:cNvSpPr txBox="1"/>
          <p:nvPr/>
        </p:nvSpPr>
        <p:spPr>
          <a:xfrm>
            <a:off x="2401793" y="3017519"/>
            <a:ext cx="1598002" cy="432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21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Sphere class</a:t>
            </a:r>
            <a:endParaRPr lang="en-US" sz="2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3886B-5D19-FED1-6FEB-71C99B1E35BE}"/>
              </a:ext>
            </a:extLst>
          </p:cNvPr>
          <p:cNvCxnSpPr/>
          <p:nvPr/>
        </p:nvCxnSpPr>
        <p:spPr>
          <a:xfrm flipH="1">
            <a:off x="5265188" y="3434984"/>
            <a:ext cx="1200273" cy="636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07383D-B2B1-417C-479F-DD27B06F3BD5}"/>
              </a:ext>
            </a:extLst>
          </p:cNvPr>
          <p:cNvSpPr txBox="1"/>
          <p:nvPr/>
        </p:nvSpPr>
        <p:spPr>
          <a:xfrm>
            <a:off x="6590980" y="3145858"/>
            <a:ext cx="3782574" cy="3111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rgbClr val="1453A3"/>
                </a:solidFill>
                <a:latin typeface="+mn-lt"/>
                <a:ea typeface="+mn-ea"/>
                <a:cs typeface="+mn-cs"/>
              </a:rPr>
              <a:t>Compute theta and phi of the intersection point.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53795B-8C28-A983-479F-BA361B75E4CF}"/>
              </a:ext>
            </a:extLst>
          </p:cNvPr>
          <p:cNvCxnSpPr>
            <a:cxnSpLocks/>
          </p:cNvCxnSpPr>
          <p:nvPr/>
        </p:nvCxnSpPr>
        <p:spPr>
          <a:xfrm flipV="1">
            <a:off x="3123525" y="4832516"/>
            <a:ext cx="0" cy="100059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F43C55-2783-9437-F8E0-E071F7565C9B}"/>
              </a:ext>
            </a:extLst>
          </p:cNvPr>
          <p:cNvSpPr txBox="1"/>
          <p:nvPr/>
        </p:nvSpPr>
        <p:spPr>
          <a:xfrm>
            <a:off x="2746022" y="5932740"/>
            <a:ext cx="916341" cy="3111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rgbClr val="A22C00"/>
                </a:solidFill>
                <a:latin typeface="+mn-lt"/>
                <a:ea typeface="+mn-ea"/>
                <a:cs typeface="+mn-cs"/>
              </a:rPr>
              <a:t>normalize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F8AF7D-B8B3-9FDA-5B8B-8A89C915D38D}"/>
              </a:ext>
            </a:extLst>
          </p:cNvPr>
          <p:cNvCxnSpPr/>
          <p:nvPr/>
        </p:nvCxnSpPr>
        <p:spPr>
          <a:xfrm flipH="1">
            <a:off x="9124335" y="4689987"/>
            <a:ext cx="556032" cy="78814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03C966-BEC6-2620-C547-77BFA83B7E41}"/>
              </a:ext>
            </a:extLst>
          </p:cNvPr>
          <p:cNvSpPr txBox="1"/>
          <p:nvPr/>
        </p:nvSpPr>
        <p:spPr>
          <a:xfrm>
            <a:off x="8042786" y="4245173"/>
            <a:ext cx="3667351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Don’t forget to add (</a:t>
            </a:r>
            <a:r>
              <a:rPr lang="en-US" dirty="0" err="1"/>
              <a:t>u,v</a:t>
            </a:r>
            <a:r>
              <a:rPr lang="en-US" dirty="0"/>
              <a:t>) coordinates.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A36F19-551E-2B13-26F8-62B11A38EED3}"/>
              </a:ext>
            </a:extLst>
          </p:cNvPr>
          <p:cNvGrpSpPr/>
          <p:nvPr/>
        </p:nvGrpSpPr>
        <p:grpSpPr>
          <a:xfrm>
            <a:off x="7246685" y="372686"/>
            <a:ext cx="2471163" cy="2471163"/>
            <a:chOff x="8042786" y="417730"/>
            <a:chExt cx="2471163" cy="2471163"/>
          </a:xfrm>
        </p:grpSpPr>
        <p:pic>
          <p:nvPicPr>
            <p:cNvPr id="12292" name="Picture 4" descr="earth floating in the space. There is a normal vector pointing toward the earth. The normal vector starts from the upper left of the earth">
              <a:extLst>
                <a:ext uri="{FF2B5EF4-FFF2-40B4-BE49-F238E27FC236}">
                  <a16:creationId xmlns:a16="http://schemas.microsoft.com/office/drawing/2014/main" id="{EB8553E0-F805-8A1C-309D-38F8C8C59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2786" y="417730"/>
              <a:ext cx="2471163" cy="2471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87680-5444-46BF-D791-447184510792}"/>
                </a:ext>
              </a:extLst>
            </p:cNvPr>
            <p:cNvCxnSpPr/>
            <p:nvPr/>
          </p:nvCxnSpPr>
          <p:spPr>
            <a:xfrm flipV="1">
              <a:off x="9547123" y="809898"/>
              <a:ext cx="511277" cy="465152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3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B1A6D-B7E3-7EE8-6530-250BFE16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74813"/>
            <a:ext cx="3811588" cy="1922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C72B2-B73B-586B-4B2D-C6CC4ECBE7DE}"/>
              </a:ext>
            </a:extLst>
          </p:cNvPr>
          <p:cNvSpPr txBox="1"/>
          <p:nvPr/>
        </p:nvSpPr>
        <p:spPr>
          <a:xfrm>
            <a:off x="1390650" y="3213100"/>
            <a:ext cx="3811588" cy="3841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Solid color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9301E-2C20-3EA9-CF98-CF386E9BB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3662363"/>
            <a:ext cx="3811588" cy="2405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C76A99-4CF8-6B1C-4D4A-0D2FCA469032}"/>
              </a:ext>
            </a:extLst>
          </p:cNvPr>
          <p:cNvSpPr txBox="1"/>
          <p:nvPr/>
        </p:nvSpPr>
        <p:spPr>
          <a:xfrm>
            <a:off x="1390650" y="5683250"/>
            <a:ext cx="3811588" cy="3841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Image as a texture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7FBA-3E9F-B320-F893-B11A0302C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1674813"/>
            <a:ext cx="5534025" cy="43926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B37F15-08FE-4EA4-35C4-DACCA5676F0F}"/>
              </a:ext>
            </a:extLst>
          </p:cNvPr>
          <p:cNvSpPr txBox="1"/>
          <p:nvPr/>
        </p:nvSpPr>
        <p:spPr>
          <a:xfrm>
            <a:off x="5267325" y="5683250"/>
            <a:ext cx="5534025" cy="3841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Checkboard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BA56C-0F13-189F-58DB-812201DD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Texture class</a:t>
            </a:r>
          </a:p>
        </p:txBody>
      </p:sp>
    </p:spTree>
    <p:extLst>
      <p:ext uri="{BB962C8B-B14F-4D97-AF65-F5344CB8AC3E}">
        <p14:creationId xmlns:p14="http://schemas.microsoft.com/office/powerpoint/2010/main" val="382611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11867</TotalTime>
  <Words>745</Words>
  <Application>Microsoft Office PowerPoint</Application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Wingdings</vt:lpstr>
      <vt:lpstr>Office Theme</vt:lpstr>
      <vt:lpstr>Ray Tracing  in  Entertainment Industry</vt:lpstr>
      <vt:lpstr>Texture and reflection models</vt:lpstr>
      <vt:lpstr>Texture</vt:lpstr>
      <vt:lpstr>Texture mapping</vt:lpstr>
      <vt:lpstr>Spherical mapping</vt:lpstr>
      <vt:lpstr>Texture mapping in ray tracing</vt:lpstr>
      <vt:lpstr>Update Hitinfo</vt:lpstr>
      <vt:lpstr>Update intersect()</vt:lpstr>
      <vt:lpstr>Texture class</vt:lpstr>
      <vt:lpstr>A little more work to finalize texture mapping</vt:lpstr>
      <vt:lpstr>Example</vt:lpstr>
      <vt:lpstr>Reflection models</vt:lpstr>
      <vt:lpstr>Types of reflection (Recap)</vt:lpstr>
      <vt:lpstr>How much light is scattered ?</vt:lpstr>
      <vt:lpstr>Bidirectional Reflectance Distribution Function</vt:lpstr>
      <vt:lpstr>Illustration - BRDF</vt:lpstr>
      <vt:lpstr>BRDF lobes</vt:lpstr>
      <vt:lpstr>A metal class</vt:lpstr>
      <vt:lpstr>Specular reflection</vt:lpstr>
      <vt:lpstr>Codes and class assignment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 for  Entertainment Industry</dc:title>
  <dc:creator>Tanaboon TONGBUASIRILAI</dc:creator>
  <cp:lastModifiedBy>tanaboon tongbuasirilai</cp:lastModifiedBy>
  <cp:revision>72</cp:revision>
  <dcterms:created xsi:type="dcterms:W3CDTF">2023-11-20T04:12:32Z</dcterms:created>
  <dcterms:modified xsi:type="dcterms:W3CDTF">2024-08-09T02:54:55Z</dcterms:modified>
</cp:coreProperties>
</file>