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6"/>
  </p:notesMasterIdLst>
  <p:sldIdLst>
    <p:sldId id="256" r:id="rId2"/>
    <p:sldId id="270" r:id="rId3"/>
    <p:sldId id="257" r:id="rId4"/>
    <p:sldId id="258" r:id="rId5"/>
    <p:sldId id="259" r:id="rId6"/>
    <p:sldId id="261" r:id="rId7"/>
    <p:sldId id="266" r:id="rId8"/>
    <p:sldId id="262" r:id="rId9"/>
    <p:sldId id="263" r:id="rId10"/>
    <p:sldId id="264" r:id="rId11"/>
    <p:sldId id="265" r:id="rId12"/>
    <p:sldId id="267" r:id="rId13"/>
    <p:sldId id="268" r:id="rId14"/>
    <p:sldId id="269" r:id="rId15"/>
    <p:sldId id="278" r:id="rId16"/>
    <p:sldId id="271" r:id="rId17"/>
    <p:sldId id="277" r:id="rId18"/>
    <p:sldId id="275" r:id="rId19"/>
    <p:sldId id="276" r:id="rId20"/>
    <p:sldId id="272" r:id="rId21"/>
    <p:sldId id="273" r:id="rId22"/>
    <p:sldId id="274"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55"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aboon tongbuasirilai" userId="3a6fbbe2-a5cd-4f36-96f1-1e3cf3325333" providerId="ADAL" clId="{2AD6F63F-C130-411F-BD41-8E6BAFDF7DAF}"/>
    <pc:docChg chg="undo redo custSel addSld modSld addMainMaster delMainMaster">
      <pc:chgData name="tanaboon tongbuasirilai" userId="3a6fbbe2-a5cd-4f36-96f1-1e3cf3325333" providerId="ADAL" clId="{2AD6F63F-C130-411F-BD41-8E6BAFDF7DAF}" dt="2024-06-14T11:09:48.648" v="5910" actId="26606"/>
      <pc:docMkLst>
        <pc:docMk/>
      </pc:docMkLst>
      <pc:sldChg chg="addSp delSp modSp new mod setBg modClrScheme setClrOvrMap delDesignElem chgLayout">
        <pc:chgData name="tanaboon tongbuasirilai" userId="3a6fbbe2-a5cd-4f36-96f1-1e3cf3325333" providerId="ADAL" clId="{2AD6F63F-C130-411F-BD41-8E6BAFDF7DAF}" dt="2024-06-07T07:58:30.924" v="86" actId="121"/>
        <pc:sldMkLst>
          <pc:docMk/>
          <pc:sldMk cId="2129727381" sldId="256"/>
        </pc:sldMkLst>
        <pc:spChg chg="mod">
          <ac:chgData name="tanaboon tongbuasirilai" userId="3a6fbbe2-a5cd-4f36-96f1-1e3cf3325333" providerId="ADAL" clId="{2AD6F63F-C130-411F-BD41-8E6BAFDF7DAF}" dt="2024-06-07T07:58:10.805" v="76" actId="26606"/>
          <ac:spMkLst>
            <pc:docMk/>
            <pc:sldMk cId="2129727381" sldId="256"/>
            <ac:spMk id="2" creationId="{2C253FB3-2622-A0F4-1F10-97AB04F7FFAB}"/>
          </ac:spMkLst>
        </pc:spChg>
        <pc:spChg chg="mod ord">
          <ac:chgData name="tanaboon tongbuasirilai" userId="3a6fbbe2-a5cd-4f36-96f1-1e3cf3325333" providerId="ADAL" clId="{2AD6F63F-C130-411F-BD41-8E6BAFDF7DAF}" dt="2024-06-07T07:58:30.924" v="86" actId="121"/>
          <ac:spMkLst>
            <pc:docMk/>
            <pc:sldMk cId="2129727381" sldId="256"/>
            <ac:spMk id="3" creationId="{A177F06C-C152-AF96-12F8-C686E46EE150}"/>
          </ac:spMkLst>
        </pc:spChg>
        <pc:spChg chg="add del">
          <ac:chgData name="tanaboon tongbuasirilai" userId="3a6fbbe2-a5cd-4f36-96f1-1e3cf3325333" providerId="ADAL" clId="{2AD6F63F-C130-411F-BD41-8E6BAFDF7DAF}" dt="2024-06-07T07:55:37.431" v="3" actId="26606"/>
          <ac:spMkLst>
            <pc:docMk/>
            <pc:sldMk cId="2129727381" sldId="256"/>
            <ac:spMk id="9" creationId="{A599224A-F219-4DF9-8183-F7C098A5CE81}"/>
          </ac:spMkLst>
        </pc:spChg>
        <pc:spChg chg="add del">
          <ac:chgData name="tanaboon tongbuasirilai" userId="3a6fbbe2-a5cd-4f36-96f1-1e3cf3325333" providerId="ADAL" clId="{2AD6F63F-C130-411F-BD41-8E6BAFDF7DAF}" dt="2024-06-07T07:55:37.431" v="3" actId="26606"/>
          <ac:spMkLst>
            <pc:docMk/>
            <pc:sldMk cId="2129727381" sldId="256"/>
            <ac:spMk id="11" creationId="{CC3B9006-4406-4E2F-8B42-6A968FCC8918}"/>
          </ac:spMkLst>
        </pc:spChg>
        <pc:spChg chg="add del">
          <ac:chgData name="tanaboon tongbuasirilai" userId="3a6fbbe2-a5cd-4f36-96f1-1e3cf3325333" providerId="ADAL" clId="{2AD6F63F-C130-411F-BD41-8E6BAFDF7DAF}" dt="2024-06-07T07:57:51.683" v="71"/>
          <ac:spMkLst>
            <pc:docMk/>
            <pc:sldMk cId="2129727381" sldId="256"/>
            <ac:spMk id="13" creationId="{3011B0B3-5679-4759-90B8-3B908C4CBD21}"/>
          </ac:spMkLst>
        </pc:spChg>
        <pc:spChg chg="add del">
          <ac:chgData name="tanaboon tongbuasirilai" userId="3a6fbbe2-a5cd-4f36-96f1-1e3cf3325333" providerId="ADAL" clId="{2AD6F63F-C130-411F-BD41-8E6BAFDF7DAF}" dt="2024-06-07T07:58:10.796" v="75" actId="26606"/>
          <ac:spMkLst>
            <pc:docMk/>
            <pc:sldMk cId="2129727381" sldId="256"/>
            <ac:spMk id="19" creationId="{DA9A1ACB-4ECA-4EAE-AEAB-CE9C8C01EE60}"/>
          </ac:spMkLst>
        </pc:spChg>
        <pc:spChg chg="add del">
          <ac:chgData name="tanaboon tongbuasirilai" userId="3a6fbbe2-a5cd-4f36-96f1-1e3cf3325333" providerId="ADAL" clId="{2AD6F63F-C130-411F-BD41-8E6BAFDF7DAF}" dt="2024-06-07T07:58:10.796" v="75" actId="26606"/>
          <ac:spMkLst>
            <pc:docMk/>
            <pc:sldMk cId="2129727381" sldId="256"/>
            <ac:spMk id="21" creationId="{5940F547-7206-4401-94FB-F8421915D8B8}"/>
          </ac:spMkLst>
        </pc:spChg>
        <pc:spChg chg="add">
          <ac:chgData name="tanaboon tongbuasirilai" userId="3a6fbbe2-a5cd-4f36-96f1-1e3cf3325333" providerId="ADAL" clId="{2AD6F63F-C130-411F-BD41-8E6BAFDF7DAF}" dt="2024-06-07T07:58:10.805" v="76" actId="26606"/>
          <ac:spMkLst>
            <pc:docMk/>
            <pc:sldMk cId="2129727381" sldId="256"/>
            <ac:spMk id="23" creationId="{069BF0B4-2BF1-40F2-8D8E-9CFCED97D981}"/>
          </ac:spMkLst>
        </pc:spChg>
        <pc:spChg chg="add">
          <ac:chgData name="tanaboon tongbuasirilai" userId="3a6fbbe2-a5cd-4f36-96f1-1e3cf3325333" providerId="ADAL" clId="{2AD6F63F-C130-411F-BD41-8E6BAFDF7DAF}" dt="2024-06-07T07:58:10.805" v="76" actId="26606"/>
          <ac:spMkLst>
            <pc:docMk/>
            <pc:sldMk cId="2129727381" sldId="256"/>
            <ac:spMk id="24" creationId="{53576798-7F98-4C7F-B6C7-6D41B5A7E927}"/>
          </ac:spMkLst>
        </pc:spChg>
        <pc:spChg chg="add">
          <ac:chgData name="tanaboon tongbuasirilai" userId="3a6fbbe2-a5cd-4f36-96f1-1e3cf3325333" providerId="ADAL" clId="{2AD6F63F-C130-411F-BD41-8E6BAFDF7DAF}" dt="2024-06-07T07:58:10.805" v="76" actId="26606"/>
          <ac:spMkLst>
            <pc:docMk/>
            <pc:sldMk cId="2129727381" sldId="256"/>
            <ac:spMk id="25" creationId="{9D336D4B-F9C3-4167-9191-8DA896C803E6}"/>
          </ac:spMkLst>
        </pc:spChg>
        <pc:picChg chg="add del">
          <ac:chgData name="tanaboon tongbuasirilai" userId="3a6fbbe2-a5cd-4f36-96f1-1e3cf3325333" providerId="ADAL" clId="{2AD6F63F-C130-411F-BD41-8E6BAFDF7DAF}" dt="2024-06-07T07:55:37.431" v="3" actId="26606"/>
          <ac:picMkLst>
            <pc:docMk/>
            <pc:sldMk cId="2129727381" sldId="256"/>
            <ac:picMk id="4" creationId="{79CE3FA0-3686-09EF-57E1-2D7441D3021A}"/>
          </ac:picMkLst>
        </pc:picChg>
        <pc:picChg chg="add mod ord">
          <ac:chgData name="tanaboon tongbuasirilai" userId="3a6fbbe2-a5cd-4f36-96f1-1e3cf3325333" providerId="ADAL" clId="{2AD6F63F-C130-411F-BD41-8E6BAFDF7DAF}" dt="2024-06-07T07:58:10.805" v="76" actId="26606"/>
          <ac:picMkLst>
            <pc:docMk/>
            <pc:sldMk cId="2129727381" sldId="256"/>
            <ac:picMk id="14" creationId="{F6DAC168-F1E8-9DC4-C170-BDB4B075E062}"/>
          </ac:picMkLst>
        </pc:picChg>
        <pc:cxnChg chg="add del">
          <ac:chgData name="tanaboon tongbuasirilai" userId="3a6fbbe2-a5cd-4f36-96f1-1e3cf3325333" providerId="ADAL" clId="{2AD6F63F-C130-411F-BD41-8E6BAFDF7DAF}" dt="2024-06-07T07:57:51.683" v="71"/>
          <ac:cxnSpMkLst>
            <pc:docMk/>
            <pc:sldMk cId="2129727381" sldId="256"/>
            <ac:cxnSpMk id="15" creationId="{32E97E5C-7A5F-424E-AAE4-654396E90799}"/>
          </ac:cxnSpMkLst>
        </pc:cxnChg>
      </pc:sldChg>
      <pc:sldChg chg="addSp delSp modSp new mod setBg setClrOvrMap delDesignElem">
        <pc:chgData name="tanaboon tongbuasirilai" userId="3a6fbbe2-a5cd-4f36-96f1-1e3cf3325333" providerId="ADAL" clId="{2AD6F63F-C130-411F-BD41-8E6BAFDF7DAF}" dt="2024-06-07T08:11:33.997" v="155" actId="26606"/>
        <pc:sldMkLst>
          <pc:docMk/>
          <pc:sldMk cId="927328151" sldId="257"/>
        </pc:sldMkLst>
        <pc:spChg chg="mod">
          <ac:chgData name="tanaboon tongbuasirilai" userId="3a6fbbe2-a5cd-4f36-96f1-1e3cf3325333" providerId="ADAL" clId="{2AD6F63F-C130-411F-BD41-8E6BAFDF7DAF}" dt="2024-06-07T08:11:33.997" v="155" actId="26606"/>
          <ac:spMkLst>
            <pc:docMk/>
            <pc:sldMk cId="927328151" sldId="257"/>
            <ac:spMk id="2" creationId="{4DF4F593-3A34-33B7-34BB-95C7167C6F64}"/>
          </ac:spMkLst>
        </pc:spChg>
        <pc:spChg chg="del">
          <ac:chgData name="tanaboon tongbuasirilai" userId="3a6fbbe2-a5cd-4f36-96f1-1e3cf3325333" providerId="ADAL" clId="{2AD6F63F-C130-411F-BD41-8E6BAFDF7DAF}" dt="2024-06-07T07:57:40.874" v="68" actId="26606"/>
          <ac:spMkLst>
            <pc:docMk/>
            <pc:sldMk cId="927328151" sldId="257"/>
            <ac:spMk id="3" creationId="{99EEF473-9CD5-F6FE-C055-3D0C13A63DCB}"/>
          </ac:spMkLst>
        </pc:spChg>
        <pc:spChg chg="add del mod">
          <ac:chgData name="tanaboon tongbuasirilai" userId="3a6fbbe2-a5cd-4f36-96f1-1e3cf3325333" providerId="ADAL" clId="{2AD6F63F-C130-411F-BD41-8E6BAFDF7DAF}" dt="2024-06-07T08:11:33.997" v="155" actId="26606"/>
          <ac:spMkLst>
            <pc:docMk/>
            <pc:sldMk cId="927328151" sldId="257"/>
            <ac:spMk id="4" creationId="{55ED5815-6883-EB72-B371-61E21D593CA8}"/>
          </ac:spMkLst>
        </pc:spChg>
        <pc:spChg chg="add del">
          <ac:chgData name="tanaboon tongbuasirilai" userId="3a6fbbe2-a5cd-4f36-96f1-1e3cf3325333" providerId="ADAL" clId="{2AD6F63F-C130-411F-BD41-8E6BAFDF7DAF}" dt="2024-06-07T08:11:27.583" v="152" actId="26606"/>
          <ac:spMkLst>
            <pc:docMk/>
            <pc:sldMk cId="927328151" sldId="257"/>
            <ac:spMk id="7" creationId="{056824CE-083D-4ED5-94A5-655345BBE75E}"/>
          </ac:spMkLst>
        </pc:spChg>
        <pc:spChg chg="add del">
          <ac:chgData name="tanaboon tongbuasirilai" userId="3a6fbbe2-a5cd-4f36-96f1-1e3cf3325333" providerId="ADAL" clId="{2AD6F63F-C130-411F-BD41-8E6BAFDF7DAF}" dt="2024-06-07T08:11:27.583" v="152" actId="26606"/>
          <ac:spMkLst>
            <pc:docMk/>
            <pc:sldMk cId="927328151" sldId="257"/>
            <ac:spMk id="12" creationId="{0785D83B-2124-40CD-9E29-811BC2B7CE64}"/>
          </ac:spMkLst>
        </pc:spChg>
        <pc:spChg chg="add del">
          <ac:chgData name="tanaboon tongbuasirilai" userId="3a6fbbe2-a5cd-4f36-96f1-1e3cf3325333" providerId="ADAL" clId="{2AD6F63F-C130-411F-BD41-8E6BAFDF7DAF}" dt="2024-06-07T08:11:33.963" v="154" actId="26606"/>
          <ac:spMkLst>
            <pc:docMk/>
            <pc:sldMk cId="927328151" sldId="257"/>
            <ac:spMk id="14" creationId="{D0D45553-91A4-480A-9577-0E0FC0D919B9}"/>
          </ac:spMkLst>
        </pc:spChg>
        <pc:spChg chg="add del">
          <ac:chgData name="tanaboon tongbuasirilai" userId="3a6fbbe2-a5cd-4f36-96f1-1e3cf3325333" providerId="ADAL" clId="{2AD6F63F-C130-411F-BD41-8E6BAFDF7DAF}" dt="2024-06-07T08:11:33.963" v="154" actId="26606"/>
          <ac:spMkLst>
            <pc:docMk/>
            <pc:sldMk cId="927328151" sldId="257"/>
            <ac:spMk id="15" creationId="{D240F8A8-FEA1-42C2-B259-27A9351279BD}"/>
          </ac:spMkLst>
        </pc:spChg>
        <pc:spChg chg="add del">
          <ac:chgData name="tanaboon tongbuasirilai" userId="3a6fbbe2-a5cd-4f36-96f1-1e3cf3325333" providerId="ADAL" clId="{2AD6F63F-C130-411F-BD41-8E6BAFDF7DAF}" dt="2024-06-07T07:57:51.683" v="71"/>
          <ac:spMkLst>
            <pc:docMk/>
            <pc:sldMk cId="927328151" sldId="257"/>
            <ac:spMk id="16" creationId="{3011B0B3-5679-4759-90B8-3B908C4CBD21}"/>
          </ac:spMkLst>
        </pc:spChg>
        <pc:spChg chg="add">
          <ac:chgData name="tanaboon tongbuasirilai" userId="3a6fbbe2-a5cd-4f36-96f1-1e3cf3325333" providerId="ADAL" clId="{2AD6F63F-C130-411F-BD41-8E6BAFDF7DAF}" dt="2024-06-07T08:11:33.997" v="155" actId="26606"/>
          <ac:spMkLst>
            <pc:docMk/>
            <pc:sldMk cId="927328151" sldId="257"/>
            <ac:spMk id="22" creationId="{B2B82547-2424-4E7A-A98B-75206EE73028}"/>
          </ac:spMkLst>
        </pc:spChg>
        <pc:spChg chg="add">
          <ac:chgData name="tanaboon tongbuasirilai" userId="3a6fbbe2-a5cd-4f36-96f1-1e3cf3325333" providerId="ADAL" clId="{2AD6F63F-C130-411F-BD41-8E6BAFDF7DAF}" dt="2024-06-07T08:11:33.997" v="155" actId="26606"/>
          <ac:spMkLst>
            <pc:docMk/>
            <pc:sldMk cId="927328151" sldId="257"/>
            <ac:spMk id="23" creationId="{5109BC2F-9616-4D7D-9E98-57898009A828}"/>
          </ac:spMkLst>
        </pc:spChg>
        <pc:grpChg chg="add del">
          <ac:chgData name="tanaboon tongbuasirilai" userId="3a6fbbe2-a5cd-4f36-96f1-1e3cf3325333" providerId="ADAL" clId="{2AD6F63F-C130-411F-BD41-8E6BAFDF7DAF}" dt="2024-06-07T07:57:51.683" v="71"/>
          <ac:grpSpMkLst>
            <pc:docMk/>
            <pc:sldMk cId="927328151" sldId="257"/>
            <ac:grpSpMk id="10" creationId="{F982E0B2-AA9C-441C-A08E-A9DF9CF12116}"/>
          </ac:grpSpMkLst>
        </pc:grpChg>
        <pc:grpChg chg="add del">
          <ac:chgData name="tanaboon tongbuasirilai" userId="3a6fbbe2-a5cd-4f36-96f1-1e3cf3325333" providerId="ADAL" clId="{2AD6F63F-C130-411F-BD41-8E6BAFDF7DAF}" dt="2024-06-07T07:57:51.683" v="71"/>
          <ac:grpSpMkLst>
            <pc:docMk/>
            <pc:sldMk cId="927328151" sldId="257"/>
            <ac:grpSpMk id="18" creationId="{49E013D9-9421-47E7-9080-30F6E544BE45}"/>
          </ac:grpSpMkLst>
        </pc:grpChg>
        <pc:graphicFrameChg chg="add del">
          <ac:chgData name="tanaboon tongbuasirilai" userId="3a6fbbe2-a5cd-4f36-96f1-1e3cf3325333" providerId="ADAL" clId="{2AD6F63F-C130-411F-BD41-8E6BAFDF7DAF}" dt="2024-06-07T08:11:27.583" v="152" actId="26606"/>
          <ac:graphicFrameMkLst>
            <pc:docMk/>
            <pc:sldMk cId="927328151" sldId="257"/>
            <ac:graphicFrameMk id="6" creationId="{87EBCA24-3B16-8B69-BA89-93753FB2C76B}"/>
          </ac:graphicFrameMkLst>
        </pc:graphicFrameChg>
        <pc:graphicFrameChg chg="add del">
          <ac:chgData name="tanaboon tongbuasirilai" userId="3a6fbbe2-a5cd-4f36-96f1-1e3cf3325333" providerId="ADAL" clId="{2AD6F63F-C130-411F-BD41-8E6BAFDF7DAF}" dt="2024-06-07T08:11:33.963" v="154" actId="26606"/>
          <ac:graphicFrameMkLst>
            <pc:docMk/>
            <pc:sldMk cId="927328151" sldId="257"/>
            <ac:graphicFrameMk id="17" creationId="{D09F7400-A579-94E0-344E-0CC7D585E1A1}"/>
          </ac:graphicFrameMkLst>
        </pc:graphicFrameChg>
        <pc:graphicFrameChg chg="add">
          <ac:chgData name="tanaboon tongbuasirilai" userId="3a6fbbe2-a5cd-4f36-96f1-1e3cf3325333" providerId="ADAL" clId="{2AD6F63F-C130-411F-BD41-8E6BAFDF7DAF}" dt="2024-06-07T08:11:33.997" v="155" actId="26606"/>
          <ac:graphicFrameMkLst>
            <pc:docMk/>
            <pc:sldMk cId="927328151" sldId="257"/>
            <ac:graphicFrameMk id="24" creationId="{85DCF089-5A12-63B1-CEB8-D28845B91798}"/>
          </ac:graphicFrameMkLst>
        </pc:graphicFrameChg>
        <pc:cxnChg chg="add del">
          <ac:chgData name="tanaboon tongbuasirilai" userId="3a6fbbe2-a5cd-4f36-96f1-1e3cf3325333" providerId="ADAL" clId="{2AD6F63F-C130-411F-BD41-8E6BAFDF7DAF}" dt="2024-06-07T07:57:51.683" v="71"/>
          <ac:cxnSpMkLst>
            <pc:docMk/>
            <pc:sldMk cId="927328151" sldId="257"/>
            <ac:cxnSpMk id="8" creationId="{701C0CAB-6A03-4C6A-9FAA-219847753628}"/>
          </ac:cxnSpMkLst>
        </pc:cxnChg>
      </pc:sldChg>
      <pc:sldChg chg="addSp modSp new mod setBg setClrOvrMap">
        <pc:chgData name="tanaboon tongbuasirilai" userId="3a6fbbe2-a5cd-4f36-96f1-1e3cf3325333" providerId="ADAL" clId="{2AD6F63F-C130-411F-BD41-8E6BAFDF7DAF}" dt="2024-06-07T08:41:38.780" v="174" actId="207"/>
        <pc:sldMkLst>
          <pc:docMk/>
          <pc:sldMk cId="493346043" sldId="258"/>
        </pc:sldMkLst>
        <pc:spChg chg="mod">
          <ac:chgData name="tanaboon tongbuasirilai" userId="3a6fbbe2-a5cd-4f36-96f1-1e3cf3325333" providerId="ADAL" clId="{2AD6F63F-C130-411F-BD41-8E6BAFDF7DAF}" dt="2024-06-07T08:40:44.752" v="167" actId="26606"/>
          <ac:spMkLst>
            <pc:docMk/>
            <pc:sldMk cId="493346043" sldId="258"/>
            <ac:spMk id="2" creationId="{85542338-C58D-5610-DC4D-4E2A8917D841}"/>
          </ac:spMkLst>
        </pc:spChg>
        <pc:spChg chg="mod ord">
          <ac:chgData name="tanaboon tongbuasirilai" userId="3a6fbbe2-a5cd-4f36-96f1-1e3cf3325333" providerId="ADAL" clId="{2AD6F63F-C130-411F-BD41-8E6BAFDF7DAF}" dt="2024-06-07T08:41:38.780" v="174" actId="207"/>
          <ac:spMkLst>
            <pc:docMk/>
            <pc:sldMk cId="493346043" sldId="258"/>
            <ac:spMk id="3" creationId="{716F4CC4-616A-6432-CE99-C61B13BE89EE}"/>
          </ac:spMkLst>
        </pc:spChg>
        <pc:spChg chg="add">
          <ac:chgData name="tanaboon tongbuasirilai" userId="3a6fbbe2-a5cd-4f36-96f1-1e3cf3325333" providerId="ADAL" clId="{2AD6F63F-C130-411F-BD41-8E6BAFDF7DAF}" dt="2024-06-07T08:40:44.752" v="167" actId="26606"/>
          <ac:spMkLst>
            <pc:docMk/>
            <pc:sldMk cId="493346043" sldId="258"/>
            <ac:spMk id="1031" creationId="{A416E3E5-5186-46A4-AFBD-337387D3163D}"/>
          </ac:spMkLst>
        </pc:spChg>
        <pc:spChg chg="add">
          <ac:chgData name="tanaboon tongbuasirilai" userId="3a6fbbe2-a5cd-4f36-96f1-1e3cf3325333" providerId="ADAL" clId="{2AD6F63F-C130-411F-BD41-8E6BAFDF7DAF}" dt="2024-06-07T08:40:44.752" v="167" actId="26606"/>
          <ac:spMkLst>
            <pc:docMk/>
            <pc:sldMk cId="493346043" sldId="258"/>
            <ac:spMk id="1033" creationId="{7B8FAACC-353E-4F84-BA62-A5514185D9A9}"/>
          </ac:spMkLst>
        </pc:spChg>
        <pc:picChg chg="add mod">
          <ac:chgData name="tanaboon tongbuasirilai" userId="3a6fbbe2-a5cd-4f36-96f1-1e3cf3325333" providerId="ADAL" clId="{2AD6F63F-C130-411F-BD41-8E6BAFDF7DAF}" dt="2024-06-07T08:40:44.752" v="167" actId="26606"/>
          <ac:picMkLst>
            <pc:docMk/>
            <pc:sldMk cId="493346043" sldId="258"/>
            <ac:picMk id="1026" creationId="{10F804C8-6F63-2464-7B7F-8BB865491BCC}"/>
          </ac:picMkLst>
        </pc:picChg>
      </pc:sldChg>
      <pc:sldChg chg="addSp delSp modSp new mod setBg modClrScheme chgLayout modNotesTx">
        <pc:chgData name="tanaboon tongbuasirilai" userId="3a6fbbe2-a5cd-4f36-96f1-1e3cf3325333" providerId="ADAL" clId="{2AD6F63F-C130-411F-BD41-8E6BAFDF7DAF}" dt="2024-06-07T09:11:39.482" v="586" actId="20577"/>
        <pc:sldMkLst>
          <pc:docMk/>
          <pc:sldMk cId="2364341652" sldId="259"/>
        </pc:sldMkLst>
        <pc:spChg chg="add del mod ord">
          <ac:chgData name="tanaboon tongbuasirilai" userId="3a6fbbe2-a5cd-4f36-96f1-1e3cf3325333" providerId="ADAL" clId="{2AD6F63F-C130-411F-BD41-8E6BAFDF7DAF}" dt="2024-06-07T08:53:47.500" v="549" actId="26606"/>
          <ac:spMkLst>
            <pc:docMk/>
            <pc:sldMk cId="2364341652" sldId="259"/>
            <ac:spMk id="2" creationId="{F6AFA04B-2893-85B2-377F-5CF022086775}"/>
          </ac:spMkLst>
        </pc:spChg>
        <pc:spChg chg="add del mod ord">
          <ac:chgData name="tanaboon tongbuasirilai" userId="3a6fbbe2-a5cd-4f36-96f1-1e3cf3325333" providerId="ADAL" clId="{2AD6F63F-C130-411F-BD41-8E6BAFDF7DAF}" dt="2024-06-07T09:11:39.482" v="586" actId="20577"/>
          <ac:spMkLst>
            <pc:docMk/>
            <pc:sldMk cId="2364341652" sldId="259"/>
            <ac:spMk id="3" creationId="{29EC5439-6570-7FED-6F71-679EA68D7F18}"/>
          </ac:spMkLst>
        </pc:spChg>
        <pc:spChg chg="add del mod ord">
          <ac:chgData name="tanaboon tongbuasirilai" userId="3a6fbbe2-a5cd-4f36-96f1-1e3cf3325333" providerId="ADAL" clId="{2AD6F63F-C130-411F-BD41-8E6BAFDF7DAF}" dt="2024-06-07T08:42:53" v="177" actId="700"/>
          <ac:spMkLst>
            <pc:docMk/>
            <pc:sldMk cId="2364341652" sldId="259"/>
            <ac:spMk id="4" creationId="{655A6348-CB46-0E35-36AD-6F916FC789CD}"/>
          </ac:spMkLst>
        </pc:spChg>
        <pc:spChg chg="add del mod ord">
          <ac:chgData name="tanaboon tongbuasirilai" userId="3a6fbbe2-a5cd-4f36-96f1-1e3cf3325333" providerId="ADAL" clId="{2AD6F63F-C130-411F-BD41-8E6BAFDF7DAF}" dt="2024-06-07T08:42:53" v="177" actId="700"/>
          <ac:spMkLst>
            <pc:docMk/>
            <pc:sldMk cId="2364341652" sldId="259"/>
            <ac:spMk id="5" creationId="{FF473970-8E64-EF81-0784-3852F0EBADA3}"/>
          </ac:spMkLst>
        </pc:spChg>
        <pc:spChg chg="add del">
          <ac:chgData name="tanaboon tongbuasirilai" userId="3a6fbbe2-a5cd-4f36-96f1-1e3cf3325333" providerId="ADAL" clId="{2AD6F63F-C130-411F-BD41-8E6BAFDF7DAF}" dt="2024-06-07T08:53:32.870" v="547" actId="26606"/>
          <ac:spMkLst>
            <pc:docMk/>
            <pc:sldMk cId="2364341652" sldId="259"/>
            <ac:spMk id="9" creationId="{3994EE40-F54F-48E5-826B-B45158209684}"/>
          </ac:spMkLst>
        </pc:spChg>
        <pc:spChg chg="add del">
          <ac:chgData name="tanaboon tongbuasirilai" userId="3a6fbbe2-a5cd-4f36-96f1-1e3cf3325333" providerId="ADAL" clId="{2AD6F63F-C130-411F-BD41-8E6BAFDF7DAF}" dt="2024-06-07T08:53:47.500" v="549" actId="26606"/>
          <ac:spMkLst>
            <pc:docMk/>
            <pc:sldMk cId="2364341652" sldId="259"/>
            <ac:spMk id="11" creationId="{5940F547-7206-4401-94FB-F8421915D8B8}"/>
          </ac:spMkLst>
        </pc:spChg>
        <pc:spChg chg="add">
          <ac:chgData name="tanaboon tongbuasirilai" userId="3a6fbbe2-a5cd-4f36-96f1-1e3cf3325333" providerId="ADAL" clId="{2AD6F63F-C130-411F-BD41-8E6BAFDF7DAF}" dt="2024-06-07T08:53:47.500" v="549" actId="26606"/>
          <ac:spMkLst>
            <pc:docMk/>
            <pc:sldMk cId="2364341652" sldId="259"/>
            <ac:spMk id="17" creationId="{72319FFA-0E4F-4E0B-BEBA-A9DD4B41AAE9}"/>
          </ac:spMkLst>
        </pc:spChg>
        <pc:picChg chg="add del">
          <ac:chgData name="tanaboon tongbuasirilai" userId="3a6fbbe2-a5cd-4f36-96f1-1e3cf3325333" providerId="ADAL" clId="{2AD6F63F-C130-411F-BD41-8E6BAFDF7DAF}" dt="2024-06-07T08:53:32.870" v="547" actId="26606"/>
          <ac:picMkLst>
            <pc:docMk/>
            <pc:sldMk cId="2364341652" sldId="259"/>
            <ac:picMk id="6" creationId="{FC80C4B9-3E60-14E5-980B-10D68647806C}"/>
          </ac:picMkLst>
        </pc:picChg>
        <pc:picChg chg="add mod">
          <ac:chgData name="tanaboon tongbuasirilai" userId="3a6fbbe2-a5cd-4f36-96f1-1e3cf3325333" providerId="ADAL" clId="{2AD6F63F-C130-411F-BD41-8E6BAFDF7DAF}" dt="2024-06-07T08:53:47.500" v="549" actId="26606"/>
          <ac:picMkLst>
            <pc:docMk/>
            <pc:sldMk cId="2364341652" sldId="259"/>
            <ac:picMk id="12" creationId="{F2D6B16B-6BA0-F021-FAF2-626ABA5E4876}"/>
          </ac:picMkLst>
        </pc:picChg>
      </pc:sldChg>
      <pc:sldChg chg="addSp delSp modSp new mod setBg">
        <pc:chgData name="tanaboon tongbuasirilai" userId="3a6fbbe2-a5cd-4f36-96f1-1e3cf3325333" providerId="ADAL" clId="{2AD6F63F-C130-411F-BD41-8E6BAFDF7DAF}" dt="2024-06-07T09:19:41.855" v="695" actId="207"/>
        <pc:sldMkLst>
          <pc:docMk/>
          <pc:sldMk cId="469756262" sldId="260"/>
        </pc:sldMkLst>
        <pc:spChg chg="mod">
          <ac:chgData name="tanaboon tongbuasirilai" userId="3a6fbbe2-a5cd-4f36-96f1-1e3cf3325333" providerId="ADAL" clId="{2AD6F63F-C130-411F-BD41-8E6BAFDF7DAF}" dt="2024-06-07T09:18:50.618" v="668" actId="14100"/>
          <ac:spMkLst>
            <pc:docMk/>
            <pc:sldMk cId="469756262" sldId="260"/>
            <ac:spMk id="2" creationId="{83E21541-A1B4-5A28-A637-5AAD95C9207E}"/>
          </ac:spMkLst>
        </pc:spChg>
        <pc:spChg chg="del mod">
          <ac:chgData name="tanaboon tongbuasirilai" userId="3a6fbbe2-a5cd-4f36-96f1-1e3cf3325333" providerId="ADAL" clId="{2AD6F63F-C130-411F-BD41-8E6BAFDF7DAF}" dt="2024-06-07T09:04:46.344" v="572" actId="478"/>
          <ac:spMkLst>
            <pc:docMk/>
            <pc:sldMk cId="469756262" sldId="260"/>
            <ac:spMk id="3" creationId="{65BBCD40-D53B-D858-DDE5-D5FAB3736B3E}"/>
          </ac:spMkLst>
        </pc:spChg>
        <pc:spChg chg="add del">
          <ac:chgData name="tanaboon tongbuasirilai" userId="3a6fbbe2-a5cd-4f36-96f1-1e3cf3325333" providerId="ADAL" clId="{2AD6F63F-C130-411F-BD41-8E6BAFDF7DAF}" dt="2024-06-07T08:51:56.890" v="483" actId="22"/>
          <ac:spMkLst>
            <pc:docMk/>
            <pc:sldMk cId="469756262" sldId="260"/>
            <ac:spMk id="5" creationId="{B5B0B489-D47B-EFD9-B8F2-58B7978527A1}"/>
          </ac:spMkLst>
        </pc:spChg>
        <pc:spChg chg="add mod">
          <ac:chgData name="tanaboon tongbuasirilai" userId="3a6fbbe2-a5cd-4f36-96f1-1e3cf3325333" providerId="ADAL" clId="{2AD6F63F-C130-411F-BD41-8E6BAFDF7DAF}" dt="2024-06-07T09:19:41.855" v="695" actId="207"/>
          <ac:spMkLst>
            <pc:docMk/>
            <pc:sldMk cId="469756262" sldId="260"/>
            <ac:spMk id="6" creationId="{7E643520-196A-DD83-94EE-A0365311FCA4}"/>
          </ac:spMkLst>
        </pc:spChg>
        <pc:spChg chg="add">
          <ac:chgData name="tanaboon tongbuasirilai" userId="3a6fbbe2-a5cd-4f36-96f1-1e3cf3325333" providerId="ADAL" clId="{2AD6F63F-C130-411F-BD41-8E6BAFDF7DAF}" dt="2024-06-07T09:16:41.163" v="623" actId="26606"/>
          <ac:spMkLst>
            <pc:docMk/>
            <pc:sldMk cId="469756262" sldId="260"/>
            <ac:spMk id="2057" creationId="{4DDFE9F7-C936-4F4C-9EF6-679F30903637}"/>
          </ac:spMkLst>
        </pc:spChg>
        <pc:spChg chg="add">
          <ac:chgData name="tanaboon tongbuasirilai" userId="3a6fbbe2-a5cd-4f36-96f1-1e3cf3325333" providerId="ADAL" clId="{2AD6F63F-C130-411F-BD41-8E6BAFDF7DAF}" dt="2024-06-07T09:16:41.163" v="623" actId="26606"/>
          <ac:spMkLst>
            <pc:docMk/>
            <pc:sldMk cId="469756262" sldId="260"/>
            <ac:spMk id="2059" creationId="{83F36C5B-9ECA-4480-ABF2-496C48A49F0C}"/>
          </ac:spMkLst>
        </pc:spChg>
        <pc:spChg chg="add">
          <ac:chgData name="tanaboon tongbuasirilai" userId="3a6fbbe2-a5cd-4f36-96f1-1e3cf3325333" providerId="ADAL" clId="{2AD6F63F-C130-411F-BD41-8E6BAFDF7DAF}" dt="2024-06-07T09:16:41.163" v="623" actId="26606"/>
          <ac:spMkLst>
            <pc:docMk/>
            <pc:sldMk cId="469756262" sldId="260"/>
            <ac:spMk id="2061" creationId="{B03C0BA2-EBED-460A-97AE-475F9377FD17}"/>
          </ac:spMkLst>
        </pc:spChg>
        <pc:picChg chg="add mod ord">
          <ac:chgData name="tanaboon tongbuasirilai" userId="3a6fbbe2-a5cd-4f36-96f1-1e3cf3325333" providerId="ADAL" clId="{2AD6F63F-C130-411F-BD41-8E6BAFDF7DAF}" dt="2024-06-07T09:16:54.850" v="627" actId="1076"/>
          <ac:picMkLst>
            <pc:docMk/>
            <pc:sldMk cId="469756262" sldId="260"/>
            <ac:picMk id="2050" creationId="{0F5212DB-52D3-35CE-77C7-45120A21004A}"/>
          </ac:picMkLst>
        </pc:picChg>
        <pc:picChg chg="add mod ord">
          <ac:chgData name="tanaboon tongbuasirilai" userId="3a6fbbe2-a5cd-4f36-96f1-1e3cf3325333" providerId="ADAL" clId="{2AD6F63F-C130-411F-BD41-8E6BAFDF7DAF}" dt="2024-06-07T09:16:57.065" v="628" actId="1076"/>
          <ac:picMkLst>
            <pc:docMk/>
            <pc:sldMk cId="469756262" sldId="260"/>
            <ac:picMk id="2052" creationId="{E8A40608-DD0E-DA71-311B-9AAA85E5E316}"/>
          </ac:picMkLst>
        </pc:picChg>
      </pc:sldChg>
      <pc:sldChg chg="addSp delSp modSp new mod setBg">
        <pc:chgData name="tanaboon tongbuasirilai" userId="3a6fbbe2-a5cd-4f36-96f1-1e3cf3325333" providerId="ADAL" clId="{2AD6F63F-C130-411F-BD41-8E6BAFDF7DAF}" dt="2024-06-07T09:39:36.339" v="730" actId="1076"/>
        <pc:sldMkLst>
          <pc:docMk/>
          <pc:sldMk cId="2292307587" sldId="261"/>
        </pc:sldMkLst>
        <pc:spChg chg="mod">
          <ac:chgData name="tanaboon tongbuasirilai" userId="3a6fbbe2-a5cd-4f36-96f1-1e3cf3325333" providerId="ADAL" clId="{2AD6F63F-C130-411F-BD41-8E6BAFDF7DAF}" dt="2024-06-07T09:39:21.612" v="723" actId="20577"/>
          <ac:spMkLst>
            <pc:docMk/>
            <pc:sldMk cId="2292307587" sldId="261"/>
            <ac:spMk id="2" creationId="{01B93C38-B5C8-BD51-BB7F-5DEAF2381DA3}"/>
          </ac:spMkLst>
        </pc:spChg>
        <pc:spChg chg="del">
          <ac:chgData name="tanaboon tongbuasirilai" userId="3a6fbbe2-a5cd-4f36-96f1-1e3cf3325333" providerId="ADAL" clId="{2AD6F63F-C130-411F-BD41-8E6BAFDF7DAF}" dt="2024-06-07T09:39:03.190" v="702" actId="26606"/>
          <ac:spMkLst>
            <pc:docMk/>
            <pc:sldMk cId="2292307587" sldId="261"/>
            <ac:spMk id="3" creationId="{2F5055F7-4053-5606-34C8-58B213BA1DF1}"/>
          </ac:spMkLst>
        </pc:spChg>
        <pc:spChg chg="add del">
          <ac:chgData name="tanaboon tongbuasirilai" userId="3a6fbbe2-a5cd-4f36-96f1-1e3cf3325333" providerId="ADAL" clId="{2AD6F63F-C130-411F-BD41-8E6BAFDF7DAF}" dt="2024-06-07T09:39:30.617" v="727" actId="22"/>
          <ac:spMkLst>
            <pc:docMk/>
            <pc:sldMk cId="2292307587" sldId="261"/>
            <ac:spMk id="6" creationId="{95FF747C-6222-D927-959A-5AECFCD3391E}"/>
          </ac:spMkLst>
        </pc:spChg>
        <pc:spChg chg="add mod">
          <ac:chgData name="tanaboon tongbuasirilai" userId="3a6fbbe2-a5cd-4f36-96f1-1e3cf3325333" providerId="ADAL" clId="{2AD6F63F-C130-411F-BD41-8E6BAFDF7DAF}" dt="2024-06-07T09:39:36.339" v="730" actId="1076"/>
          <ac:spMkLst>
            <pc:docMk/>
            <pc:sldMk cId="2292307587" sldId="261"/>
            <ac:spMk id="8" creationId="{8550DCD5-4AA9-1D36-7A49-AA744638E3F6}"/>
          </ac:spMkLst>
        </pc:spChg>
        <pc:spChg chg="add">
          <ac:chgData name="tanaboon tongbuasirilai" userId="3a6fbbe2-a5cd-4f36-96f1-1e3cf3325333" providerId="ADAL" clId="{2AD6F63F-C130-411F-BD41-8E6BAFDF7DAF}" dt="2024-06-07T09:39:03.190" v="702" actId="26606"/>
          <ac:spMkLst>
            <pc:docMk/>
            <pc:sldMk cId="2292307587" sldId="261"/>
            <ac:spMk id="9" creationId="{E446B7E6-8568-417F-959E-DB3D1E70F648}"/>
          </ac:spMkLst>
        </pc:spChg>
        <pc:spChg chg="add">
          <ac:chgData name="tanaboon tongbuasirilai" userId="3a6fbbe2-a5cd-4f36-96f1-1e3cf3325333" providerId="ADAL" clId="{2AD6F63F-C130-411F-BD41-8E6BAFDF7DAF}" dt="2024-06-07T09:39:03.190" v="702" actId="26606"/>
          <ac:spMkLst>
            <pc:docMk/>
            <pc:sldMk cId="2292307587" sldId="261"/>
            <ac:spMk id="11" creationId="{54047A07-72EC-41BC-A55F-C264F639FB20}"/>
          </ac:spMkLst>
        </pc:spChg>
        <pc:picChg chg="add">
          <ac:chgData name="tanaboon tongbuasirilai" userId="3a6fbbe2-a5cd-4f36-96f1-1e3cf3325333" providerId="ADAL" clId="{2AD6F63F-C130-411F-BD41-8E6BAFDF7DAF}" dt="2024-06-07T09:39:03.190" v="702" actId="26606"/>
          <ac:picMkLst>
            <pc:docMk/>
            <pc:sldMk cId="2292307587" sldId="261"/>
            <ac:picMk id="5" creationId="{AB126AB0-3553-F1F6-1ADD-22F88C947BCB}"/>
          </ac:picMkLst>
        </pc:picChg>
      </pc:sldChg>
      <pc:sldChg chg="addSp delSp modSp new mod setBg setClrOvrMap">
        <pc:chgData name="tanaboon tongbuasirilai" userId="3a6fbbe2-a5cd-4f36-96f1-1e3cf3325333" providerId="ADAL" clId="{2AD6F63F-C130-411F-BD41-8E6BAFDF7DAF}" dt="2024-06-07T10:47:02.078" v="805" actId="207"/>
        <pc:sldMkLst>
          <pc:docMk/>
          <pc:sldMk cId="1829430653" sldId="262"/>
        </pc:sldMkLst>
        <pc:spChg chg="mod ord">
          <ac:chgData name="tanaboon tongbuasirilai" userId="3a6fbbe2-a5cd-4f36-96f1-1e3cf3325333" providerId="ADAL" clId="{2AD6F63F-C130-411F-BD41-8E6BAFDF7DAF}" dt="2024-06-07T10:46:08.682" v="792" actId="26606"/>
          <ac:spMkLst>
            <pc:docMk/>
            <pc:sldMk cId="1829430653" sldId="262"/>
            <ac:spMk id="2" creationId="{32898F4B-D8CF-B527-8130-92107E01AE28}"/>
          </ac:spMkLst>
        </pc:spChg>
        <pc:spChg chg="mod ord">
          <ac:chgData name="tanaboon tongbuasirilai" userId="3a6fbbe2-a5cd-4f36-96f1-1e3cf3325333" providerId="ADAL" clId="{2AD6F63F-C130-411F-BD41-8E6BAFDF7DAF}" dt="2024-06-07T10:47:02.078" v="805" actId="207"/>
          <ac:spMkLst>
            <pc:docMk/>
            <pc:sldMk cId="1829430653" sldId="262"/>
            <ac:spMk id="3" creationId="{B752AF9A-57BD-E0ED-2C78-80DD3C7DE1D3}"/>
          </ac:spMkLst>
        </pc:spChg>
        <pc:spChg chg="add del">
          <ac:chgData name="tanaboon tongbuasirilai" userId="3a6fbbe2-a5cd-4f36-96f1-1e3cf3325333" providerId="ADAL" clId="{2AD6F63F-C130-411F-BD41-8E6BAFDF7DAF}" dt="2024-06-07T10:46:08.682" v="792" actId="26606"/>
          <ac:spMkLst>
            <pc:docMk/>
            <pc:sldMk cId="1829430653" sldId="262"/>
            <ac:spMk id="3079" creationId="{0EA0C3AC-2A72-484B-B07D-F2CC519F1201}"/>
          </ac:spMkLst>
        </pc:spChg>
        <pc:spChg chg="add del">
          <ac:chgData name="tanaboon tongbuasirilai" userId="3a6fbbe2-a5cd-4f36-96f1-1e3cf3325333" providerId="ADAL" clId="{2AD6F63F-C130-411F-BD41-8E6BAFDF7DAF}" dt="2024-06-07T10:46:08.682" v="792" actId="26606"/>
          <ac:spMkLst>
            <pc:docMk/>
            <pc:sldMk cId="1829430653" sldId="262"/>
            <ac:spMk id="3081" creationId="{986477EF-3991-4D07-9F11-9E887C340C78}"/>
          </ac:spMkLst>
        </pc:spChg>
        <pc:spChg chg="add del">
          <ac:chgData name="tanaboon tongbuasirilai" userId="3a6fbbe2-a5cd-4f36-96f1-1e3cf3325333" providerId="ADAL" clId="{2AD6F63F-C130-411F-BD41-8E6BAFDF7DAF}" dt="2024-06-07T10:46:08.682" v="792" actId="26606"/>
          <ac:spMkLst>
            <pc:docMk/>
            <pc:sldMk cId="1829430653" sldId="262"/>
            <ac:spMk id="3083" creationId="{EDA40B90-E281-4108-8CC2-959D5F95070A}"/>
          </ac:spMkLst>
        </pc:spChg>
        <pc:spChg chg="add del">
          <ac:chgData name="tanaboon tongbuasirilai" userId="3a6fbbe2-a5cd-4f36-96f1-1e3cf3325333" providerId="ADAL" clId="{2AD6F63F-C130-411F-BD41-8E6BAFDF7DAF}" dt="2024-06-07T10:46:01.127" v="787" actId="26606"/>
          <ac:spMkLst>
            <pc:docMk/>
            <pc:sldMk cId="1829430653" sldId="262"/>
            <ac:spMk id="3085" creationId="{1C524A27-B6C0-41EA-ABCB-AA2E61FC0F8A}"/>
          </ac:spMkLst>
        </pc:spChg>
        <pc:spChg chg="add del">
          <ac:chgData name="tanaboon tongbuasirilai" userId="3a6fbbe2-a5cd-4f36-96f1-1e3cf3325333" providerId="ADAL" clId="{2AD6F63F-C130-411F-BD41-8E6BAFDF7DAF}" dt="2024-06-07T10:45:42.741" v="785" actId="26606"/>
          <ac:spMkLst>
            <pc:docMk/>
            <pc:sldMk cId="1829430653" sldId="262"/>
            <ac:spMk id="3088" creationId="{5940F547-7206-4401-94FB-F8421915D8B8}"/>
          </ac:spMkLst>
        </pc:spChg>
        <pc:spChg chg="add del">
          <ac:chgData name="tanaboon tongbuasirilai" userId="3a6fbbe2-a5cd-4f36-96f1-1e3cf3325333" providerId="ADAL" clId="{2AD6F63F-C130-411F-BD41-8E6BAFDF7DAF}" dt="2024-06-07T10:46:01.127" v="787" actId="26606"/>
          <ac:spMkLst>
            <pc:docMk/>
            <pc:sldMk cId="1829430653" sldId="262"/>
            <ac:spMk id="3090" creationId="{F3FCE8DC-E7A6-4A8F-BB57-A87EC4B846BB}"/>
          </ac:spMkLst>
        </pc:spChg>
        <pc:spChg chg="add del">
          <ac:chgData name="tanaboon tongbuasirilai" userId="3a6fbbe2-a5cd-4f36-96f1-1e3cf3325333" providerId="ADAL" clId="{2AD6F63F-C130-411F-BD41-8E6BAFDF7DAF}" dt="2024-06-07T10:46:05.236" v="789" actId="26606"/>
          <ac:spMkLst>
            <pc:docMk/>
            <pc:sldMk cId="1829430653" sldId="262"/>
            <ac:spMk id="3092" creationId="{E6C93A5D-0985-4386-8EC7-3EE1F82A8483}"/>
          </ac:spMkLst>
        </pc:spChg>
        <pc:spChg chg="add del">
          <ac:chgData name="tanaboon tongbuasirilai" userId="3a6fbbe2-a5cd-4f36-96f1-1e3cf3325333" providerId="ADAL" clId="{2AD6F63F-C130-411F-BD41-8E6BAFDF7DAF}" dt="2024-06-07T10:46:05.236" v="789" actId="26606"/>
          <ac:spMkLst>
            <pc:docMk/>
            <pc:sldMk cId="1829430653" sldId="262"/>
            <ac:spMk id="3093" creationId="{36028FD2-3146-4CFE-9D16-590EF832D4CC}"/>
          </ac:spMkLst>
        </pc:spChg>
        <pc:spChg chg="add del">
          <ac:chgData name="tanaboon tongbuasirilai" userId="3a6fbbe2-a5cd-4f36-96f1-1e3cf3325333" providerId="ADAL" clId="{2AD6F63F-C130-411F-BD41-8E6BAFDF7DAF}" dt="2024-06-07T10:46:08.680" v="791" actId="26606"/>
          <ac:spMkLst>
            <pc:docMk/>
            <pc:sldMk cId="1829430653" sldId="262"/>
            <ac:spMk id="3095" creationId="{5940F547-7206-4401-94FB-F8421915D8B8}"/>
          </ac:spMkLst>
        </pc:spChg>
        <pc:picChg chg="add del mod ord">
          <ac:chgData name="tanaboon tongbuasirilai" userId="3a6fbbe2-a5cd-4f36-96f1-1e3cf3325333" providerId="ADAL" clId="{2AD6F63F-C130-411F-BD41-8E6BAFDF7DAF}" dt="2024-06-07T10:46:14.957" v="793" actId="478"/>
          <ac:picMkLst>
            <pc:docMk/>
            <pc:sldMk cId="1829430653" sldId="262"/>
            <ac:picMk id="3074" creationId="{81CAE861-8800-10D4-6FCB-0CA89098FAEB}"/>
          </ac:picMkLst>
        </pc:picChg>
        <pc:picChg chg="add mod">
          <ac:chgData name="tanaboon tongbuasirilai" userId="3a6fbbe2-a5cd-4f36-96f1-1e3cf3325333" providerId="ADAL" clId="{2AD6F63F-C130-411F-BD41-8E6BAFDF7DAF}" dt="2024-06-07T10:46:24.956" v="797" actId="1076"/>
          <ac:picMkLst>
            <pc:docMk/>
            <pc:sldMk cId="1829430653" sldId="262"/>
            <ac:picMk id="3076" creationId="{38733DF3-03FC-E776-E1E4-523F4151F3C7}"/>
          </ac:picMkLst>
        </pc:picChg>
      </pc:sldChg>
      <pc:sldChg chg="addSp delSp modSp new mod modClrScheme chgLayout">
        <pc:chgData name="tanaboon tongbuasirilai" userId="3a6fbbe2-a5cd-4f36-96f1-1e3cf3325333" providerId="ADAL" clId="{2AD6F63F-C130-411F-BD41-8E6BAFDF7DAF}" dt="2024-06-09T03:09:24.354" v="994" actId="403"/>
        <pc:sldMkLst>
          <pc:docMk/>
          <pc:sldMk cId="1990713265" sldId="263"/>
        </pc:sldMkLst>
        <pc:spChg chg="del mod ord">
          <ac:chgData name="tanaboon tongbuasirilai" userId="3a6fbbe2-a5cd-4f36-96f1-1e3cf3325333" providerId="ADAL" clId="{2AD6F63F-C130-411F-BD41-8E6BAFDF7DAF}" dt="2024-06-07T11:17:23.078" v="807" actId="700"/>
          <ac:spMkLst>
            <pc:docMk/>
            <pc:sldMk cId="1990713265" sldId="263"/>
            <ac:spMk id="2" creationId="{A17D3DFC-6932-22B8-79EB-3C73EC67EDA6}"/>
          </ac:spMkLst>
        </pc:spChg>
        <pc:spChg chg="del mod ord">
          <ac:chgData name="tanaboon tongbuasirilai" userId="3a6fbbe2-a5cd-4f36-96f1-1e3cf3325333" providerId="ADAL" clId="{2AD6F63F-C130-411F-BD41-8E6BAFDF7DAF}" dt="2024-06-07T11:17:23.078" v="807" actId="700"/>
          <ac:spMkLst>
            <pc:docMk/>
            <pc:sldMk cId="1990713265" sldId="263"/>
            <ac:spMk id="3" creationId="{B54878D2-1711-6F73-396F-D60036E1E3B8}"/>
          </ac:spMkLst>
        </pc:spChg>
        <pc:spChg chg="add mod ord">
          <ac:chgData name="tanaboon tongbuasirilai" userId="3a6fbbe2-a5cd-4f36-96f1-1e3cf3325333" providerId="ADAL" clId="{2AD6F63F-C130-411F-BD41-8E6BAFDF7DAF}" dt="2024-06-09T03:09:24.354" v="994" actId="403"/>
          <ac:spMkLst>
            <pc:docMk/>
            <pc:sldMk cId="1990713265" sldId="263"/>
            <ac:spMk id="4" creationId="{6426EFE6-CF3E-65F5-7CBF-62D587D3B5FB}"/>
          </ac:spMkLst>
        </pc:spChg>
        <pc:spChg chg="add del mod ord">
          <ac:chgData name="tanaboon tongbuasirilai" userId="3a6fbbe2-a5cd-4f36-96f1-1e3cf3325333" providerId="ADAL" clId="{2AD6F63F-C130-411F-BD41-8E6BAFDF7DAF}" dt="2024-06-09T02:59:12.161" v="930" actId="403"/>
          <ac:spMkLst>
            <pc:docMk/>
            <pc:sldMk cId="1990713265" sldId="263"/>
            <ac:spMk id="5" creationId="{B7B55E3F-B119-C1F2-3AA2-689F1D245582}"/>
          </ac:spMkLst>
        </pc:spChg>
        <pc:spChg chg="add mod ord">
          <ac:chgData name="tanaboon tongbuasirilai" userId="3a6fbbe2-a5cd-4f36-96f1-1e3cf3325333" providerId="ADAL" clId="{2AD6F63F-C130-411F-BD41-8E6BAFDF7DAF}" dt="2024-06-07T11:22:47.786" v="911" actId="1076"/>
          <ac:spMkLst>
            <pc:docMk/>
            <pc:sldMk cId="1990713265" sldId="263"/>
            <ac:spMk id="6" creationId="{FBD3311E-8E7B-F910-E304-3145FF1BB1D0}"/>
          </ac:spMkLst>
        </pc:spChg>
        <pc:spChg chg="add mod">
          <ac:chgData name="tanaboon tongbuasirilai" userId="3a6fbbe2-a5cd-4f36-96f1-1e3cf3325333" providerId="ADAL" clId="{2AD6F63F-C130-411F-BD41-8E6BAFDF7DAF}" dt="2024-06-07T11:17:44.511" v="810"/>
          <ac:spMkLst>
            <pc:docMk/>
            <pc:sldMk cId="1990713265" sldId="263"/>
            <ac:spMk id="7" creationId="{7691A615-C0F7-04AE-14C1-9E4C81E898DD}"/>
          </ac:spMkLst>
        </pc:spChg>
        <pc:spChg chg="add">
          <ac:chgData name="tanaboon tongbuasirilai" userId="3a6fbbe2-a5cd-4f36-96f1-1e3cf3325333" providerId="ADAL" clId="{2AD6F63F-C130-411F-BD41-8E6BAFDF7DAF}" dt="2024-06-07T11:20:09.063" v="835"/>
          <ac:spMkLst>
            <pc:docMk/>
            <pc:sldMk cId="1990713265" sldId="263"/>
            <ac:spMk id="10" creationId="{8360AD6E-17A7-BAF7-0411-7A5DB4489119}"/>
          </ac:spMkLst>
        </pc:spChg>
        <pc:picChg chg="add mod">
          <ac:chgData name="tanaboon tongbuasirilai" userId="3a6fbbe2-a5cd-4f36-96f1-1e3cf3325333" providerId="ADAL" clId="{2AD6F63F-C130-411F-BD41-8E6BAFDF7DAF}" dt="2024-06-07T12:35:50.680" v="927" actId="1076"/>
          <ac:picMkLst>
            <pc:docMk/>
            <pc:sldMk cId="1990713265" sldId="263"/>
            <ac:picMk id="9" creationId="{2BF12651-A987-78C1-F00D-461AB54EDE35}"/>
          </ac:picMkLst>
        </pc:picChg>
        <pc:picChg chg="add del mod">
          <ac:chgData name="tanaboon tongbuasirilai" userId="3a6fbbe2-a5cd-4f36-96f1-1e3cf3325333" providerId="ADAL" clId="{2AD6F63F-C130-411F-BD41-8E6BAFDF7DAF}" dt="2024-06-07T11:18:19.132" v="829" actId="478"/>
          <ac:picMkLst>
            <pc:docMk/>
            <pc:sldMk cId="1990713265" sldId="263"/>
            <ac:picMk id="4098" creationId="{49655407-6667-F539-354C-70F82EDEF84C}"/>
          </ac:picMkLst>
        </pc:picChg>
      </pc:sldChg>
      <pc:sldChg chg="addSp modSp new mod">
        <pc:chgData name="tanaboon tongbuasirilai" userId="3a6fbbe2-a5cd-4f36-96f1-1e3cf3325333" providerId="ADAL" clId="{2AD6F63F-C130-411F-BD41-8E6BAFDF7DAF}" dt="2024-06-09T03:10:02.720" v="995" actId="17032"/>
        <pc:sldMkLst>
          <pc:docMk/>
          <pc:sldMk cId="1843885647" sldId="264"/>
        </pc:sldMkLst>
        <pc:spChg chg="mod">
          <ac:chgData name="tanaboon tongbuasirilai" userId="3a6fbbe2-a5cd-4f36-96f1-1e3cf3325333" providerId="ADAL" clId="{2AD6F63F-C130-411F-BD41-8E6BAFDF7DAF}" dt="2024-06-09T03:09:19.359" v="992" actId="403"/>
          <ac:spMkLst>
            <pc:docMk/>
            <pc:sldMk cId="1843885647" sldId="264"/>
            <ac:spMk id="2" creationId="{920DBB90-F5BB-2DD6-E0B4-090E415DAEA8}"/>
          </ac:spMkLst>
        </pc:spChg>
        <pc:spChg chg="mod">
          <ac:chgData name="tanaboon tongbuasirilai" userId="3a6fbbe2-a5cd-4f36-96f1-1e3cf3325333" providerId="ADAL" clId="{2AD6F63F-C130-411F-BD41-8E6BAFDF7DAF}" dt="2024-06-09T03:10:02.720" v="995" actId="17032"/>
          <ac:spMkLst>
            <pc:docMk/>
            <pc:sldMk cId="1843885647" sldId="264"/>
            <ac:spMk id="3" creationId="{5C5F99DC-4DB9-49D3-0A55-941989E0C706}"/>
          </ac:spMkLst>
        </pc:spChg>
        <pc:spChg chg="mod">
          <ac:chgData name="tanaboon tongbuasirilai" userId="3a6fbbe2-a5cd-4f36-96f1-1e3cf3325333" providerId="ADAL" clId="{2AD6F63F-C130-411F-BD41-8E6BAFDF7DAF}" dt="2024-06-09T03:07:35.478" v="982" actId="207"/>
          <ac:spMkLst>
            <pc:docMk/>
            <pc:sldMk cId="1843885647" sldId="264"/>
            <ac:spMk id="4" creationId="{AAEE8FB4-5BA2-871E-0E34-6E8398A151C7}"/>
          </ac:spMkLst>
        </pc:spChg>
        <pc:spChg chg="add">
          <ac:chgData name="tanaboon tongbuasirilai" userId="3a6fbbe2-a5cd-4f36-96f1-1e3cf3325333" providerId="ADAL" clId="{2AD6F63F-C130-411F-BD41-8E6BAFDF7DAF}" dt="2024-06-09T03:06:47.848" v="968"/>
          <ac:spMkLst>
            <pc:docMk/>
            <pc:sldMk cId="1843885647" sldId="264"/>
            <ac:spMk id="5" creationId="{2F4D3EBB-EC9F-8999-EBA5-E5DBF5B80489}"/>
          </ac:spMkLst>
        </pc:spChg>
      </pc:sldChg>
      <pc:sldChg chg="addSp delSp modSp new mod setBg modClrScheme setClrOvrMap chgLayout">
        <pc:chgData name="tanaboon tongbuasirilai" userId="3a6fbbe2-a5cd-4f36-96f1-1e3cf3325333" providerId="ADAL" clId="{2AD6F63F-C130-411F-BD41-8E6BAFDF7DAF}" dt="2024-06-09T03:13:29.039" v="1094" actId="13822"/>
        <pc:sldMkLst>
          <pc:docMk/>
          <pc:sldMk cId="3064927424" sldId="265"/>
        </pc:sldMkLst>
        <pc:spChg chg="del mod ord">
          <ac:chgData name="tanaboon tongbuasirilai" userId="3a6fbbe2-a5cd-4f36-96f1-1e3cf3325333" providerId="ADAL" clId="{2AD6F63F-C130-411F-BD41-8E6BAFDF7DAF}" dt="2024-06-09T03:10:46.197" v="998" actId="700"/>
          <ac:spMkLst>
            <pc:docMk/>
            <pc:sldMk cId="3064927424" sldId="265"/>
            <ac:spMk id="2" creationId="{EE4F4D0B-0A4B-8F8F-D088-E0E01DCEE791}"/>
          </ac:spMkLst>
        </pc:spChg>
        <pc:spChg chg="del mod ord">
          <ac:chgData name="tanaboon tongbuasirilai" userId="3a6fbbe2-a5cd-4f36-96f1-1e3cf3325333" providerId="ADAL" clId="{2AD6F63F-C130-411F-BD41-8E6BAFDF7DAF}" dt="2024-06-09T03:10:46.197" v="998" actId="700"/>
          <ac:spMkLst>
            <pc:docMk/>
            <pc:sldMk cId="3064927424" sldId="265"/>
            <ac:spMk id="3" creationId="{36A410A5-8B6E-A984-F08C-C1D9BB8C74F5}"/>
          </ac:spMkLst>
        </pc:spChg>
        <pc:spChg chg="del mod ord">
          <ac:chgData name="tanaboon tongbuasirilai" userId="3a6fbbe2-a5cd-4f36-96f1-1e3cf3325333" providerId="ADAL" clId="{2AD6F63F-C130-411F-BD41-8E6BAFDF7DAF}" dt="2024-06-09T03:10:46.197" v="998" actId="700"/>
          <ac:spMkLst>
            <pc:docMk/>
            <pc:sldMk cId="3064927424" sldId="265"/>
            <ac:spMk id="4" creationId="{EBE6938A-A9F3-818A-F8A2-EAA341C504EE}"/>
          </ac:spMkLst>
        </pc:spChg>
        <pc:spChg chg="add mod ord">
          <ac:chgData name="tanaboon tongbuasirilai" userId="3a6fbbe2-a5cd-4f36-96f1-1e3cf3325333" providerId="ADAL" clId="{2AD6F63F-C130-411F-BD41-8E6BAFDF7DAF}" dt="2024-06-09T03:13:29.039" v="1094" actId="13822"/>
          <ac:spMkLst>
            <pc:docMk/>
            <pc:sldMk cId="3064927424" sldId="265"/>
            <ac:spMk id="5" creationId="{D25EB02B-F646-4610-C59A-B1D03392DEBC}"/>
          </ac:spMkLst>
        </pc:spChg>
        <pc:spChg chg="add del mod ord">
          <ac:chgData name="tanaboon tongbuasirilai" userId="3a6fbbe2-a5cd-4f36-96f1-1e3cf3325333" providerId="ADAL" clId="{2AD6F63F-C130-411F-BD41-8E6BAFDF7DAF}" dt="2024-06-09T03:12:44.153" v="1061" actId="478"/>
          <ac:spMkLst>
            <pc:docMk/>
            <pc:sldMk cId="3064927424" sldId="265"/>
            <ac:spMk id="6" creationId="{15EB978C-8326-7854-0675-18A8010B3C05}"/>
          </ac:spMkLst>
        </pc:spChg>
        <pc:spChg chg="add del mod ord">
          <ac:chgData name="tanaboon tongbuasirilai" userId="3a6fbbe2-a5cd-4f36-96f1-1e3cf3325333" providerId="ADAL" clId="{2AD6F63F-C130-411F-BD41-8E6BAFDF7DAF}" dt="2024-06-09T03:11:41.546" v="1000" actId="26606"/>
          <ac:spMkLst>
            <pc:docMk/>
            <pc:sldMk cId="3064927424" sldId="265"/>
            <ac:spMk id="7" creationId="{B1E85CB6-0C6A-72AB-60C3-147D040573F5}"/>
          </ac:spMkLst>
        </pc:spChg>
        <pc:spChg chg="add">
          <ac:chgData name="tanaboon tongbuasirilai" userId="3a6fbbe2-a5cd-4f36-96f1-1e3cf3325333" providerId="ADAL" clId="{2AD6F63F-C130-411F-BD41-8E6BAFDF7DAF}" dt="2024-06-09T03:11:41.546" v="1000" actId="26606"/>
          <ac:spMkLst>
            <pc:docMk/>
            <pc:sldMk cId="3064927424" sldId="265"/>
            <ac:spMk id="14" creationId="{53576798-7F98-4C7F-B6C7-6D41B5A7E927}"/>
          </ac:spMkLst>
        </pc:spChg>
        <pc:spChg chg="add">
          <ac:chgData name="tanaboon tongbuasirilai" userId="3a6fbbe2-a5cd-4f36-96f1-1e3cf3325333" providerId="ADAL" clId="{2AD6F63F-C130-411F-BD41-8E6BAFDF7DAF}" dt="2024-06-09T03:11:41.546" v="1000" actId="26606"/>
          <ac:spMkLst>
            <pc:docMk/>
            <pc:sldMk cId="3064927424" sldId="265"/>
            <ac:spMk id="16" creationId="{9D336D4B-F9C3-4167-9191-8DA896C803E6}"/>
          </ac:spMkLst>
        </pc:spChg>
        <pc:spChg chg="add">
          <ac:chgData name="tanaboon tongbuasirilai" userId="3a6fbbe2-a5cd-4f36-96f1-1e3cf3325333" providerId="ADAL" clId="{2AD6F63F-C130-411F-BD41-8E6BAFDF7DAF}" dt="2024-06-09T03:11:41.546" v="1000" actId="26606"/>
          <ac:spMkLst>
            <pc:docMk/>
            <pc:sldMk cId="3064927424" sldId="265"/>
            <ac:spMk id="18" creationId="{069BF0B4-2BF1-40F2-8D8E-9CFCED97D981}"/>
          </ac:spMkLst>
        </pc:spChg>
        <pc:picChg chg="add mod">
          <ac:chgData name="tanaboon tongbuasirilai" userId="3a6fbbe2-a5cd-4f36-96f1-1e3cf3325333" providerId="ADAL" clId="{2AD6F63F-C130-411F-BD41-8E6BAFDF7DAF}" dt="2024-06-09T03:11:41.546" v="1000" actId="26606"/>
          <ac:picMkLst>
            <pc:docMk/>
            <pc:sldMk cId="3064927424" sldId="265"/>
            <ac:picMk id="9" creationId="{2FA86CC3-0FB2-F3CD-5865-E99BAFB1A9FE}"/>
          </ac:picMkLst>
        </pc:picChg>
      </pc:sldChg>
      <pc:sldChg chg="addSp delSp modSp new mod">
        <pc:chgData name="tanaboon tongbuasirilai" userId="3a6fbbe2-a5cd-4f36-96f1-1e3cf3325333" providerId="ADAL" clId="{2AD6F63F-C130-411F-BD41-8E6BAFDF7DAF}" dt="2024-06-10T09:20:58.458" v="1301" actId="20577"/>
        <pc:sldMkLst>
          <pc:docMk/>
          <pc:sldMk cId="1250294825" sldId="266"/>
        </pc:sldMkLst>
        <pc:spChg chg="mod">
          <ac:chgData name="tanaboon tongbuasirilai" userId="3a6fbbe2-a5cd-4f36-96f1-1e3cf3325333" providerId="ADAL" clId="{2AD6F63F-C130-411F-BD41-8E6BAFDF7DAF}" dt="2024-06-10T09:20:58.458" v="1301" actId="20577"/>
          <ac:spMkLst>
            <pc:docMk/>
            <pc:sldMk cId="1250294825" sldId="266"/>
            <ac:spMk id="2" creationId="{C4801CC7-AF2F-B425-6CBC-8C221202CB05}"/>
          </ac:spMkLst>
        </pc:spChg>
        <pc:spChg chg="add del mod">
          <ac:chgData name="tanaboon tongbuasirilai" userId="3a6fbbe2-a5cd-4f36-96f1-1e3cf3325333" providerId="ADAL" clId="{2AD6F63F-C130-411F-BD41-8E6BAFDF7DAF}" dt="2024-06-10T08:54:31.702" v="1298" actId="207"/>
          <ac:spMkLst>
            <pc:docMk/>
            <pc:sldMk cId="1250294825" sldId="266"/>
            <ac:spMk id="3" creationId="{B53B8C76-0A55-B984-05E6-E5BF1CF79A7A}"/>
          </ac:spMkLst>
        </pc:spChg>
        <pc:spChg chg="mod">
          <ac:chgData name="tanaboon tongbuasirilai" userId="3a6fbbe2-a5cd-4f36-96f1-1e3cf3325333" providerId="ADAL" clId="{2AD6F63F-C130-411F-BD41-8E6BAFDF7DAF}" dt="2024-06-10T08:53:22.446" v="1293" actId="207"/>
          <ac:spMkLst>
            <pc:docMk/>
            <pc:sldMk cId="1250294825" sldId="266"/>
            <ac:spMk id="4" creationId="{6A42455E-D6AF-5E9B-C504-C86B14AA3CCD}"/>
          </ac:spMkLst>
        </pc:spChg>
        <pc:spChg chg="add mod">
          <ac:chgData name="tanaboon tongbuasirilai" userId="3a6fbbe2-a5cd-4f36-96f1-1e3cf3325333" providerId="ADAL" clId="{2AD6F63F-C130-411F-BD41-8E6BAFDF7DAF}" dt="2024-06-10T08:31:27.260" v="1180"/>
          <ac:spMkLst>
            <pc:docMk/>
            <pc:sldMk cId="1250294825" sldId="266"/>
            <ac:spMk id="5" creationId="{E756C1EB-4E52-95C3-C05E-FCEECFD660BC}"/>
          </ac:spMkLst>
        </pc:spChg>
        <pc:spChg chg="add">
          <ac:chgData name="tanaboon tongbuasirilai" userId="3a6fbbe2-a5cd-4f36-96f1-1e3cf3325333" providerId="ADAL" clId="{2AD6F63F-C130-411F-BD41-8E6BAFDF7DAF}" dt="2024-06-10T08:31:43.252" v="1185"/>
          <ac:spMkLst>
            <pc:docMk/>
            <pc:sldMk cId="1250294825" sldId="266"/>
            <ac:spMk id="6" creationId="{E5258ACA-EC77-F3EA-5129-C422FD33F709}"/>
          </ac:spMkLst>
        </pc:spChg>
        <pc:spChg chg="add">
          <ac:chgData name="tanaboon tongbuasirilai" userId="3a6fbbe2-a5cd-4f36-96f1-1e3cf3325333" providerId="ADAL" clId="{2AD6F63F-C130-411F-BD41-8E6BAFDF7DAF}" dt="2024-06-10T08:32:16.629" v="1188"/>
          <ac:spMkLst>
            <pc:docMk/>
            <pc:sldMk cId="1250294825" sldId="266"/>
            <ac:spMk id="7" creationId="{6FC1ABA5-ACBD-289D-4664-F90B118987F5}"/>
          </ac:spMkLst>
        </pc:spChg>
        <pc:picChg chg="add del mod">
          <ac:chgData name="tanaboon tongbuasirilai" userId="3a6fbbe2-a5cd-4f36-96f1-1e3cf3325333" providerId="ADAL" clId="{2AD6F63F-C130-411F-BD41-8E6BAFDF7DAF}" dt="2024-06-10T08:44:55.931" v="1213" actId="21"/>
          <ac:picMkLst>
            <pc:docMk/>
            <pc:sldMk cId="1250294825" sldId="266"/>
            <ac:picMk id="1029" creationId="{9434DFC5-E933-27F6-3D78-3525A6942E80}"/>
          </ac:picMkLst>
        </pc:picChg>
        <pc:picChg chg="add del mod">
          <ac:chgData name="tanaboon tongbuasirilai" userId="3a6fbbe2-a5cd-4f36-96f1-1e3cf3325333" providerId="ADAL" clId="{2AD6F63F-C130-411F-BD41-8E6BAFDF7DAF}" dt="2024-06-10T08:44:51.967" v="1211" actId="21"/>
          <ac:picMkLst>
            <pc:docMk/>
            <pc:sldMk cId="1250294825" sldId="266"/>
            <ac:picMk id="1031" creationId="{8310C5D1-00D1-8179-F2A4-1EA5FEC9D3DD}"/>
          </ac:picMkLst>
        </pc:picChg>
      </pc:sldChg>
      <pc:sldChg chg="addSp delSp modSp new mod setBg setClrOvrMap">
        <pc:chgData name="tanaboon tongbuasirilai" userId="3a6fbbe2-a5cd-4f36-96f1-1e3cf3325333" providerId="ADAL" clId="{2AD6F63F-C130-411F-BD41-8E6BAFDF7DAF}" dt="2024-06-09T03:33:50.601" v="1154" actId="478"/>
        <pc:sldMkLst>
          <pc:docMk/>
          <pc:sldMk cId="3859231756" sldId="267"/>
        </pc:sldMkLst>
        <pc:spChg chg="mod">
          <ac:chgData name="tanaboon tongbuasirilai" userId="3a6fbbe2-a5cd-4f36-96f1-1e3cf3325333" providerId="ADAL" clId="{2AD6F63F-C130-411F-BD41-8E6BAFDF7DAF}" dt="2024-06-09T03:33:47.532" v="1153" actId="13822"/>
          <ac:spMkLst>
            <pc:docMk/>
            <pc:sldMk cId="3859231756" sldId="267"/>
            <ac:spMk id="2" creationId="{63339797-FBFD-71B5-FA1C-0571D074F3F2}"/>
          </ac:spMkLst>
        </pc:spChg>
        <pc:spChg chg="del">
          <ac:chgData name="tanaboon tongbuasirilai" userId="3a6fbbe2-a5cd-4f36-96f1-1e3cf3325333" providerId="ADAL" clId="{2AD6F63F-C130-411F-BD41-8E6BAFDF7DAF}" dt="2024-06-09T03:16:23.028" v="1098" actId="26606"/>
          <ac:spMkLst>
            <pc:docMk/>
            <pc:sldMk cId="3859231756" sldId="267"/>
            <ac:spMk id="3" creationId="{4655D4C2-CC01-90E4-2EC1-2DDBFAF7CC3B}"/>
          </ac:spMkLst>
        </pc:spChg>
        <pc:spChg chg="del mod ord">
          <ac:chgData name="tanaboon tongbuasirilai" userId="3a6fbbe2-a5cd-4f36-96f1-1e3cf3325333" providerId="ADAL" clId="{2AD6F63F-C130-411F-BD41-8E6BAFDF7DAF}" dt="2024-06-09T03:33:50.601" v="1154" actId="478"/>
          <ac:spMkLst>
            <pc:docMk/>
            <pc:sldMk cId="3859231756" sldId="267"/>
            <ac:spMk id="4" creationId="{A931B008-07B6-2F37-4352-B85061ECA46E}"/>
          </ac:spMkLst>
        </pc:spChg>
        <pc:spChg chg="add">
          <ac:chgData name="tanaboon tongbuasirilai" userId="3a6fbbe2-a5cd-4f36-96f1-1e3cf3325333" providerId="ADAL" clId="{2AD6F63F-C130-411F-BD41-8E6BAFDF7DAF}" dt="2024-06-09T03:16:23.028" v="1098" actId="26606"/>
          <ac:spMkLst>
            <pc:docMk/>
            <pc:sldMk cId="3859231756" sldId="267"/>
            <ac:spMk id="11" creationId="{53576798-7F98-4C7F-B6C7-6D41B5A7E927}"/>
          </ac:spMkLst>
        </pc:spChg>
        <pc:spChg chg="add">
          <ac:chgData name="tanaboon tongbuasirilai" userId="3a6fbbe2-a5cd-4f36-96f1-1e3cf3325333" providerId="ADAL" clId="{2AD6F63F-C130-411F-BD41-8E6BAFDF7DAF}" dt="2024-06-09T03:16:23.028" v="1098" actId="26606"/>
          <ac:spMkLst>
            <pc:docMk/>
            <pc:sldMk cId="3859231756" sldId="267"/>
            <ac:spMk id="13" creationId="{9D336D4B-F9C3-4167-9191-8DA896C803E6}"/>
          </ac:spMkLst>
        </pc:spChg>
        <pc:spChg chg="add">
          <ac:chgData name="tanaboon tongbuasirilai" userId="3a6fbbe2-a5cd-4f36-96f1-1e3cf3325333" providerId="ADAL" clId="{2AD6F63F-C130-411F-BD41-8E6BAFDF7DAF}" dt="2024-06-09T03:16:23.028" v="1098" actId="26606"/>
          <ac:spMkLst>
            <pc:docMk/>
            <pc:sldMk cId="3859231756" sldId="267"/>
            <ac:spMk id="15" creationId="{069BF0B4-2BF1-40F2-8D8E-9CFCED97D981}"/>
          </ac:spMkLst>
        </pc:spChg>
        <pc:picChg chg="add mod">
          <ac:chgData name="tanaboon tongbuasirilai" userId="3a6fbbe2-a5cd-4f36-96f1-1e3cf3325333" providerId="ADAL" clId="{2AD6F63F-C130-411F-BD41-8E6BAFDF7DAF}" dt="2024-06-09T03:16:23.028" v="1098" actId="26606"/>
          <ac:picMkLst>
            <pc:docMk/>
            <pc:sldMk cId="3859231756" sldId="267"/>
            <ac:picMk id="6" creationId="{1A757096-0FC7-3367-7BD8-9513262DE388}"/>
          </ac:picMkLst>
        </pc:picChg>
        <pc:picChg chg="add">
          <ac:chgData name="tanaboon tongbuasirilai" userId="3a6fbbe2-a5cd-4f36-96f1-1e3cf3325333" providerId="ADAL" clId="{2AD6F63F-C130-411F-BD41-8E6BAFDF7DAF}" dt="2024-06-09T03:15:56.686" v="1096"/>
          <ac:picMkLst>
            <pc:docMk/>
            <pc:sldMk cId="3859231756" sldId="267"/>
            <ac:picMk id="6146" creationId="{F38B11E5-1DFD-A251-716A-B799808D6953}"/>
          </ac:picMkLst>
        </pc:picChg>
      </pc:sldChg>
      <pc:sldChg chg="addSp delSp modSp new mod setBg addAnim">
        <pc:chgData name="tanaboon tongbuasirilai" userId="3a6fbbe2-a5cd-4f36-96f1-1e3cf3325333" providerId="ADAL" clId="{2AD6F63F-C130-411F-BD41-8E6BAFDF7DAF}" dt="2024-06-10T08:50:45.662" v="1290" actId="1076"/>
        <pc:sldMkLst>
          <pc:docMk/>
          <pc:sldMk cId="1075928866" sldId="268"/>
        </pc:sldMkLst>
        <pc:spChg chg="mod ord">
          <ac:chgData name="tanaboon tongbuasirilai" userId="3a6fbbe2-a5cd-4f36-96f1-1e3cf3325333" providerId="ADAL" clId="{2AD6F63F-C130-411F-BD41-8E6BAFDF7DAF}" dt="2024-06-10T08:50:39.185" v="1288" actId="26606"/>
          <ac:spMkLst>
            <pc:docMk/>
            <pc:sldMk cId="1075928866" sldId="268"/>
            <ac:spMk id="2" creationId="{34A8DEDA-929E-F85B-E752-F2D937BE5C3E}"/>
          </ac:spMkLst>
        </pc:spChg>
        <pc:spChg chg="del">
          <ac:chgData name="tanaboon tongbuasirilai" userId="3a6fbbe2-a5cd-4f36-96f1-1e3cf3325333" providerId="ADAL" clId="{2AD6F63F-C130-411F-BD41-8E6BAFDF7DAF}" dt="2024-06-10T08:45:20.937" v="1243" actId="478"/>
          <ac:spMkLst>
            <pc:docMk/>
            <pc:sldMk cId="1075928866" sldId="268"/>
            <ac:spMk id="3" creationId="{EB1AD575-ECE6-A878-4399-2D9A3FC46937}"/>
          </ac:spMkLst>
        </pc:spChg>
        <pc:spChg chg="del">
          <ac:chgData name="tanaboon tongbuasirilai" userId="3a6fbbe2-a5cd-4f36-96f1-1e3cf3325333" providerId="ADAL" clId="{2AD6F63F-C130-411F-BD41-8E6BAFDF7DAF}" dt="2024-06-10T08:45:25.001" v="1244" actId="478"/>
          <ac:spMkLst>
            <pc:docMk/>
            <pc:sldMk cId="1075928866" sldId="268"/>
            <ac:spMk id="4" creationId="{41C13DDE-53A2-1127-A6D8-97BB44281C2E}"/>
          </ac:spMkLst>
        </pc:spChg>
        <pc:spChg chg="add del mod">
          <ac:chgData name="tanaboon tongbuasirilai" userId="3a6fbbe2-a5cd-4f36-96f1-1e3cf3325333" providerId="ADAL" clId="{2AD6F63F-C130-411F-BD41-8E6BAFDF7DAF}" dt="2024-06-10T08:50:25.087" v="1281" actId="478"/>
          <ac:spMkLst>
            <pc:docMk/>
            <pc:sldMk cId="1075928866" sldId="268"/>
            <ac:spMk id="6" creationId="{0F952ABA-8640-910F-54FF-ED941A8A8B75}"/>
          </ac:spMkLst>
        </pc:spChg>
        <pc:spChg chg="add del">
          <ac:chgData name="tanaboon tongbuasirilai" userId="3a6fbbe2-a5cd-4f36-96f1-1e3cf3325333" providerId="ADAL" clId="{2AD6F63F-C130-411F-BD41-8E6BAFDF7DAF}" dt="2024-06-10T08:49:24.460" v="1261" actId="22"/>
          <ac:spMkLst>
            <pc:docMk/>
            <pc:sldMk cId="1075928866" sldId="268"/>
            <ac:spMk id="8" creationId="{A3B1AEE2-9D59-BDEC-09BB-18D4E292AE7D}"/>
          </ac:spMkLst>
        </pc:spChg>
        <pc:spChg chg="add del mod">
          <ac:chgData name="tanaboon tongbuasirilai" userId="3a6fbbe2-a5cd-4f36-96f1-1e3cf3325333" providerId="ADAL" clId="{2AD6F63F-C130-411F-BD41-8E6BAFDF7DAF}" dt="2024-06-10T08:50:23.338" v="1280" actId="21"/>
          <ac:spMkLst>
            <pc:docMk/>
            <pc:sldMk cId="1075928866" sldId="268"/>
            <ac:spMk id="10" creationId="{EDA46E96-1A31-6094-D9B8-95F12859413B}"/>
          </ac:spMkLst>
        </pc:spChg>
        <pc:spChg chg="add mod">
          <ac:chgData name="tanaboon tongbuasirilai" userId="3a6fbbe2-a5cd-4f36-96f1-1e3cf3325333" providerId="ADAL" clId="{2AD6F63F-C130-411F-BD41-8E6BAFDF7DAF}" dt="2024-06-10T08:50:45.662" v="1290" actId="1076"/>
          <ac:spMkLst>
            <pc:docMk/>
            <pc:sldMk cId="1075928866" sldId="268"/>
            <ac:spMk id="11" creationId="{EDA46E96-1A31-6094-D9B8-95F12859413B}"/>
          </ac:spMkLst>
        </pc:spChg>
        <pc:spChg chg="add del">
          <ac:chgData name="tanaboon tongbuasirilai" userId="3a6fbbe2-a5cd-4f36-96f1-1e3cf3325333" providerId="ADAL" clId="{2AD6F63F-C130-411F-BD41-8E6BAFDF7DAF}" dt="2024-06-10T08:50:39.185" v="1288" actId="26606"/>
          <ac:spMkLst>
            <pc:docMk/>
            <pc:sldMk cId="1075928866" sldId="268"/>
            <ac:spMk id="1036" creationId="{70FFA424-278D-4545-90BA-07151469E528}"/>
          </ac:spMkLst>
        </pc:spChg>
        <pc:spChg chg="add del">
          <ac:chgData name="tanaboon tongbuasirilai" userId="3a6fbbe2-a5cd-4f36-96f1-1e3cf3325333" providerId="ADAL" clId="{2AD6F63F-C130-411F-BD41-8E6BAFDF7DAF}" dt="2024-06-10T08:50:39.185" v="1288" actId="26606"/>
          <ac:spMkLst>
            <pc:docMk/>
            <pc:sldMk cId="1075928866" sldId="268"/>
            <ac:spMk id="1038" creationId="{A10B3C8E-9FBF-459A-A9D9-2FA3784DBFBE}"/>
          </ac:spMkLst>
        </pc:spChg>
        <pc:spChg chg="add del">
          <ac:chgData name="tanaboon tongbuasirilai" userId="3a6fbbe2-a5cd-4f36-96f1-1e3cf3325333" providerId="ADAL" clId="{2AD6F63F-C130-411F-BD41-8E6BAFDF7DAF}" dt="2024-06-10T08:50:33.696" v="1283" actId="26606"/>
          <ac:spMkLst>
            <pc:docMk/>
            <pc:sldMk cId="1075928866" sldId="268"/>
            <ac:spMk id="2057" creationId="{11114F18-D12D-43C6-895F-5BA92C290CC1}"/>
          </ac:spMkLst>
        </pc:spChg>
        <pc:spChg chg="add del">
          <ac:chgData name="tanaboon tongbuasirilai" userId="3a6fbbe2-a5cd-4f36-96f1-1e3cf3325333" providerId="ADAL" clId="{2AD6F63F-C130-411F-BD41-8E6BAFDF7DAF}" dt="2024-06-10T08:50:33.696" v="1283" actId="26606"/>
          <ac:spMkLst>
            <pc:docMk/>
            <pc:sldMk cId="1075928866" sldId="268"/>
            <ac:spMk id="2059" creationId="{AF9B2B08-75D2-47EB-A5C0-986478393C4B}"/>
          </ac:spMkLst>
        </pc:spChg>
        <pc:spChg chg="add del">
          <ac:chgData name="tanaboon tongbuasirilai" userId="3a6fbbe2-a5cd-4f36-96f1-1e3cf3325333" providerId="ADAL" clId="{2AD6F63F-C130-411F-BD41-8E6BAFDF7DAF}" dt="2024-06-10T08:50:33.696" v="1283" actId="26606"/>
          <ac:spMkLst>
            <pc:docMk/>
            <pc:sldMk cId="1075928866" sldId="268"/>
            <ac:spMk id="2061" creationId="{7E25C7D9-6246-4DD6-8994-4BC3A9EE4CEF}"/>
          </ac:spMkLst>
        </pc:spChg>
        <pc:spChg chg="add del">
          <ac:chgData name="tanaboon tongbuasirilai" userId="3a6fbbe2-a5cd-4f36-96f1-1e3cf3325333" providerId="ADAL" clId="{2AD6F63F-C130-411F-BD41-8E6BAFDF7DAF}" dt="2024-06-10T08:50:35.896" v="1285" actId="26606"/>
          <ac:spMkLst>
            <pc:docMk/>
            <pc:sldMk cId="1075928866" sldId="268"/>
            <ac:spMk id="2068" creationId="{11114F18-D12D-43C6-895F-5BA92C290CC1}"/>
          </ac:spMkLst>
        </pc:spChg>
        <pc:spChg chg="add del">
          <ac:chgData name="tanaboon tongbuasirilai" userId="3a6fbbe2-a5cd-4f36-96f1-1e3cf3325333" providerId="ADAL" clId="{2AD6F63F-C130-411F-BD41-8E6BAFDF7DAF}" dt="2024-06-10T08:50:35.896" v="1285" actId="26606"/>
          <ac:spMkLst>
            <pc:docMk/>
            <pc:sldMk cId="1075928866" sldId="268"/>
            <ac:spMk id="2069" creationId="{27C8FC7F-7C7F-491C-9FCA-6BCC885DA7BF}"/>
          </ac:spMkLst>
        </pc:spChg>
        <pc:spChg chg="add del">
          <ac:chgData name="tanaboon tongbuasirilai" userId="3a6fbbe2-a5cd-4f36-96f1-1e3cf3325333" providerId="ADAL" clId="{2AD6F63F-C130-411F-BD41-8E6BAFDF7DAF}" dt="2024-06-10T08:50:39.178" v="1287" actId="26606"/>
          <ac:spMkLst>
            <pc:docMk/>
            <pc:sldMk cId="1075928866" sldId="268"/>
            <ac:spMk id="2074" creationId="{70FFA424-278D-4545-90BA-07151469E528}"/>
          </ac:spMkLst>
        </pc:spChg>
        <pc:spChg chg="add del">
          <ac:chgData name="tanaboon tongbuasirilai" userId="3a6fbbe2-a5cd-4f36-96f1-1e3cf3325333" providerId="ADAL" clId="{2AD6F63F-C130-411F-BD41-8E6BAFDF7DAF}" dt="2024-06-10T08:50:39.178" v="1287" actId="26606"/>
          <ac:spMkLst>
            <pc:docMk/>
            <pc:sldMk cId="1075928866" sldId="268"/>
            <ac:spMk id="2075" creationId="{A10B3C8E-9FBF-459A-A9D9-2FA3784DBFBE}"/>
          </ac:spMkLst>
        </pc:spChg>
        <pc:spChg chg="add">
          <ac:chgData name="tanaboon tongbuasirilai" userId="3a6fbbe2-a5cd-4f36-96f1-1e3cf3325333" providerId="ADAL" clId="{2AD6F63F-C130-411F-BD41-8E6BAFDF7DAF}" dt="2024-06-10T08:50:39.185" v="1288" actId="26606"/>
          <ac:spMkLst>
            <pc:docMk/>
            <pc:sldMk cId="1075928866" sldId="268"/>
            <ac:spMk id="2077" creationId="{11114F18-D12D-43C6-895F-5BA92C290CC1}"/>
          </ac:spMkLst>
        </pc:spChg>
        <pc:spChg chg="add">
          <ac:chgData name="tanaboon tongbuasirilai" userId="3a6fbbe2-a5cd-4f36-96f1-1e3cf3325333" providerId="ADAL" clId="{2AD6F63F-C130-411F-BD41-8E6BAFDF7DAF}" dt="2024-06-10T08:50:39.185" v="1288" actId="26606"/>
          <ac:spMkLst>
            <pc:docMk/>
            <pc:sldMk cId="1075928866" sldId="268"/>
            <ac:spMk id="2078" creationId="{27C8FC7F-7C7F-491C-9FCA-6BCC885DA7BF}"/>
          </ac:spMkLst>
        </pc:spChg>
        <pc:grpChg chg="add del">
          <ac:chgData name="tanaboon tongbuasirilai" userId="3a6fbbe2-a5cd-4f36-96f1-1e3cf3325333" providerId="ADAL" clId="{2AD6F63F-C130-411F-BD41-8E6BAFDF7DAF}" dt="2024-06-10T08:50:33.696" v="1283" actId="26606"/>
          <ac:grpSpMkLst>
            <pc:docMk/>
            <pc:sldMk cId="1075928866" sldId="268"/>
            <ac:grpSpMk id="2063" creationId="{D16A414C-5E5E-4426-8403-003A08DA3907}"/>
          </ac:grpSpMkLst>
        </pc:grpChg>
        <pc:grpChg chg="add del">
          <ac:chgData name="tanaboon tongbuasirilai" userId="3a6fbbe2-a5cd-4f36-96f1-1e3cf3325333" providerId="ADAL" clId="{2AD6F63F-C130-411F-BD41-8E6BAFDF7DAF}" dt="2024-06-10T08:50:35.896" v="1285" actId="26606"/>
          <ac:grpSpMkLst>
            <pc:docMk/>
            <pc:sldMk cId="1075928866" sldId="268"/>
            <ac:grpSpMk id="2070" creationId="{69B70B65-7AC7-4119-A404-399617955BC9}"/>
          </ac:grpSpMkLst>
        </pc:grpChg>
        <pc:grpChg chg="add">
          <ac:chgData name="tanaboon tongbuasirilai" userId="3a6fbbe2-a5cd-4f36-96f1-1e3cf3325333" providerId="ADAL" clId="{2AD6F63F-C130-411F-BD41-8E6BAFDF7DAF}" dt="2024-06-10T08:50:39.185" v="1288" actId="26606"/>
          <ac:grpSpMkLst>
            <pc:docMk/>
            <pc:sldMk cId="1075928866" sldId="268"/>
            <ac:grpSpMk id="2079" creationId="{69B70B65-7AC7-4119-A404-399617955BC9}"/>
          </ac:grpSpMkLst>
        </pc:grpChg>
        <pc:picChg chg="add del mod">
          <ac:chgData name="tanaboon tongbuasirilai" userId="3a6fbbe2-a5cd-4f36-96f1-1e3cf3325333" providerId="ADAL" clId="{2AD6F63F-C130-411F-BD41-8E6BAFDF7DAF}" dt="2024-06-10T08:49:38.663" v="1271" actId="478"/>
          <ac:picMkLst>
            <pc:docMk/>
            <pc:sldMk cId="1075928866" sldId="268"/>
            <ac:picMk id="1029" creationId="{9434DFC5-E933-27F6-3D78-3525A6942E80}"/>
          </ac:picMkLst>
        </pc:picChg>
        <pc:picChg chg="add del mod">
          <ac:chgData name="tanaboon tongbuasirilai" userId="3a6fbbe2-a5cd-4f36-96f1-1e3cf3325333" providerId="ADAL" clId="{2AD6F63F-C130-411F-BD41-8E6BAFDF7DAF}" dt="2024-06-10T08:49:35.086" v="1269" actId="478"/>
          <ac:picMkLst>
            <pc:docMk/>
            <pc:sldMk cId="1075928866" sldId="268"/>
            <ac:picMk id="1031" creationId="{8310C5D1-00D1-8179-F2A4-1EA5FEC9D3DD}"/>
          </ac:picMkLst>
        </pc:picChg>
        <pc:picChg chg="add mod ord">
          <ac:chgData name="tanaboon tongbuasirilai" userId="3a6fbbe2-a5cd-4f36-96f1-1e3cf3325333" providerId="ADAL" clId="{2AD6F63F-C130-411F-BD41-8E6BAFDF7DAF}" dt="2024-06-10T08:50:39.185" v="1288" actId="26606"/>
          <ac:picMkLst>
            <pc:docMk/>
            <pc:sldMk cId="1075928866" sldId="268"/>
            <ac:picMk id="2050" creationId="{182B739E-31CE-70B3-88EF-2FC89C61F56B}"/>
          </ac:picMkLst>
        </pc:picChg>
        <pc:picChg chg="add mod">
          <ac:chgData name="tanaboon tongbuasirilai" userId="3a6fbbe2-a5cd-4f36-96f1-1e3cf3325333" providerId="ADAL" clId="{2AD6F63F-C130-411F-BD41-8E6BAFDF7DAF}" dt="2024-06-10T08:50:39.185" v="1288" actId="26606"/>
          <ac:picMkLst>
            <pc:docMk/>
            <pc:sldMk cId="1075928866" sldId="268"/>
            <ac:picMk id="2052" creationId="{06D540DA-FCC3-EDF0-623D-37E2FE31FDD3}"/>
          </ac:picMkLst>
        </pc:picChg>
      </pc:sldChg>
      <pc:sldChg chg="addSp delSp modSp new mod setBg setClrOvrMap">
        <pc:chgData name="tanaboon tongbuasirilai" userId="3a6fbbe2-a5cd-4f36-96f1-1e3cf3325333" providerId="ADAL" clId="{2AD6F63F-C130-411F-BD41-8E6BAFDF7DAF}" dt="2024-06-10T09:29:46.575" v="1387" actId="1035"/>
        <pc:sldMkLst>
          <pc:docMk/>
          <pc:sldMk cId="2507199246" sldId="269"/>
        </pc:sldMkLst>
        <pc:spChg chg="mod">
          <ac:chgData name="tanaboon tongbuasirilai" userId="3a6fbbe2-a5cd-4f36-96f1-1e3cf3325333" providerId="ADAL" clId="{2AD6F63F-C130-411F-BD41-8E6BAFDF7DAF}" dt="2024-06-10T09:25:49.954" v="1339" actId="26606"/>
          <ac:spMkLst>
            <pc:docMk/>
            <pc:sldMk cId="2507199246" sldId="269"/>
            <ac:spMk id="2" creationId="{3774229A-ED46-692E-6A87-A5269A34EB46}"/>
          </ac:spMkLst>
        </pc:spChg>
        <pc:spChg chg="mod">
          <ac:chgData name="tanaboon tongbuasirilai" userId="3a6fbbe2-a5cd-4f36-96f1-1e3cf3325333" providerId="ADAL" clId="{2AD6F63F-C130-411F-BD41-8E6BAFDF7DAF}" dt="2024-06-10T09:28:54.069" v="1370" actId="207"/>
          <ac:spMkLst>
            <pc:docMk/>
            <pc:sldMk cId="2507199246" sldId="269"/>
            <ac:spMk id="3" creationId="{DC09FF65-BEFF-D7EF-0C4C-25ECBE14DB5D}"/>
          </ac:spMkLst>
        </pc:spChg>
        <pc:spChg chg="del mod">
          <ac:chgData name="tanaboon tongbuasirilai" userId="3a6fbbe2-a5cd-4f36-96f1-1e3cf3325333" providerId="ADAL" clId="{2AD6F63F-C130-411F-BD41-8E6BAFDF7DAF}" dt="2024-06-10T09:23:35.819" v="1329" actId="478"/>
          <ac:spMkLst>
            <pc:docMk/>
            <pc:sldMk cId="2507199246" sldId="269"/>
            <ac:spMk id="4" creationId="{A9C06A59-BC11-6166-898E-2EBE933C448A}"/>
          </ac:spMkLst>
        </pc:spChg>
        <pc:spChg chg="add del">
          <ac:chgData name="tanaboon tongbuasirilai" userId="3a6fbbe2-a5cd-4f36-96f1-1e3cf3325333" providerId="ADAL" clId="{2AD6F63F-C130-411F-BD41-8E6BAFDF7DAF}" dt="2024-06-10T09:29:24.667" v="1372" actId="22"/>
          <ac:spMkLst>
            <pc:docMk/>
            <pc:sldMk cId="2507199246" sldId="269"/>
            <ac:spMk id="6" creationId="{9324E3D7-74DD-33DE-7F4D-E104BFDC163D}"/>
          </ac:spMkLst>
        </pc:spChg>
        <pc:spChg chg="add del">
          <ac:chgData name="tanaboon tongbuasirilai" userId="3a6fbbe2-a5cd-4f36-96f1-1e3cf3325333" providerId="ADAL" clId="{2AD6F63F-C130-411F-BD41-8E6BAFDF7DAF}" dt="2024-06-10T09:25:49.954" v="1339" actId="26606"/>
          <ac:spMkLst>
            <pc:docMk/>
            <pc:sldMk cId="2507199246" sldId="269"/>
            <ac:spMk id="8" creationId="{8EE457FF-670E-4EC1-ACD4-1173DA9A7975}"/>
          </ac:spMkLst>
        </pc:spChg>
        <pc:spChg chg="add mod">
          <ac:chgData name="tanaboon tongbuasirilai" userId="3a6fbbe2-a5cd-4f36-96f1-1e3cf3325333" providerId="ADAL" clId="{2AD6F63F-C130-411F-BD41-8E6BAFDF7DAF}" dt="2024-06-10T09:29:46.575" v="1387" actId="1035"/>
          <ac:spMkLst>
            <pc:docMk/>
            <pc:sldMk cId="2507199246" sldId="269"/>
            <ac:spMk id="9" creationId="{63FA937C-2972-8206-EFEA-A4EEE8521048}"/>
          </ac:spMkLst>
        </pc:spChg>
        <pc:spChg chg="add del">
          <ac:chgData name="tanaboon tongbuasirilai" userId="3a6fbbe2-a5cd-4f36-96f1-1e3cf3325333" providerId="ADAL" clId="{2AD6F63F-C130-411F-BD41-8E6BAFDF7DAF}" dt="2024-06-10T09:25:49.954" v="1339" actId="26606"/>
          <ac:spMkLst>
            <pc:docMk/>
            <pc:sldMk cId="2507199246" sldId="269"/>
            <ac:spMk id="10" creationId="{35C44DBB-AD7C-4682-B258-6367305D207B}"/>
          </ac:spMkLst>
        </pc:spChg>
        <pc:spChg chg="add">
          <ac:chgData name="tanaboon tongbuasirilai" userId="3a6fbbe2-a5cd-4f36-96f1-1e3cf3325333" providerId="ADAL" clId="{2AD6F63F-C130-411F-BD41-8E6BAFDF7DAF}" dt="2024-06-10T09:25:49.954" v="1339" actId="26606"/>
          <ac:spMkLst>
            <pc:docMk/>
            <pc:sldMk cId="2507199246" sldId="269"/>
            <ac:spMk id="3079" creationId="{53576798-7F98-4C7F-B6C7-6D41B5A7E927}"/>
          </ac:spMkLst>
        </pc:spChg>
        <pc:spChg chg="add">
          <ac:chgData name="tanaboon tongbuasirilai" userId="3a6fbbe2-a5cd-4f36-96f1-1e3cf3325333" providerId="ADAL" clId="{2AD6F63F-C130-411F-BD41-8E6BAFDF7DAF}" dt="2024-06-10T09:25:49.954" v="1339" actId="26606"/>
          <ac:spMkLst>
            <pc:docMk/>
            <pc:sldMk cId="2507199246" sldId="269"/>
            <ac:spMk id="3081" creationId="{022AEB96-A3F8-4EC3-A246-8DAD9319AC20}"/>
          </ac:spMkLst>
        </pc:spChg>
        <pc:spChg chg="add">
          <ac:chgData name="tanaboon tongbuasirilai" userId="3a6fbbe2-a5cd-4f36-96f1-1e3cf3325333" providerId="ADAL" clId="{2AD6F63F-C130-411F-BD41-8E6BAFDF7DAF}" dt="2024-06-10T09:25:49.954" v="1339" actId="26606"/>
          <ac:spMkLst>
            <pc:docMk/>
            <pc:sldMk cId="2507199246" sldId="269"/>
            <ac:spMk id="3083" creationId="{14002556-A10E-479D-9B30-0C8B7938EF41}"/>
          </ac:spMkLst>
        </pc:spChg>
        <pc:picChg chg="add mod">
          <ac:chgData name="tanaboon tongbuasirilai" userId="3a6fbbe2-a5cd-4f36-96f1-1e3cf3325333" providerId="ADAL" clId="{2AD6F63F-C130-411F-BD41-8E6BAFDF7DAF}" dt="2024-06-10T09:29:42.585" v="1386" actId="1035"/>
          <ac:picMkLst>
            <pc:docMk/>
            <pc:sldMk cId="2507199246" sldId="269"/>
            <ac:picMk id="3074" creationId="{CE874558-D0CA-9F65-170F-03A8D390AFEF}"/>
          </ac:picMkLst>
        </pc:picChg>
        <pc:cxnChg chg="add del">
          <ac:chgData name="tanaboon tongbuasirilai" userId="3a6fbbe2-a5cd-4f36-96f1-1e3cf3325333" providerId="ADAL" clId="{2AD6F63F-C130-411F-BD41-8E6BAFDF7DAF}" dt="2024-06-10T09:25:49.954" v="1339" actId="26606"/>
          <ac:cxnSpMkLst>
            <pc:docMk/>
            <pc:sldMk cId="2507199246" sldId="269"/>
            <ac:cxnSpMk id="12" creationId="{A1CED323-FAF0-4E0B-8717-FC1F468A28FE}"/>
          </ac:cxnSpMkLst>
        </pc:cxnChg>
      </pc:sldChg>
      <pc:sldChg chg="addSp delSp modSp new mod">
        <pc:chgData name="tanaboon tongbuasirilai" userId="3a6fbbe2-a5cd-4f36-96f1-1e3cf3325333" providerId="ADAL" clId="{2AD6F63F-C130-411F-BD41-8E6BAFDF7DAF}" dt="2024-06-10T09:42:37.714" v="1505" actId="1076"/>
        <pc:sldMkLst>
          <pc:docMk/>
          <pc:sldMk cId="357741283" sldId="270"/>
        </pc:sldMkLst>
        <pc:spChg chg="mod">
          <ac:chgData name="tanaboon tongbuasirilai" userId="3a6fbbe2-a5cd-4f36-96f1-1e3cf3325333" providerId="ADAL" clId="{2AD6F63F-C130-411F-BD41-8E6BAFDF7DAF}" dt="2024-06-10T09:41:38.271" v="1500" actId="403"/>
          <ac:spMkLst>
            <pc:docMk/>
            <pc:sldMk cId="357741283" sldId="270"/>
            <ac:spMk id="2" creationId="{EBC26E88-F349-232D-3DBE-3F071DC660D7}"/>
          </ac:spMkLst>
        </pc:spChg>
        <pc:spChg chg="add del mod">
          <ac:chgData name="tanaboon tongbuasirilai" userId="3a6fbbe2-a5cd-4f36-96f1-1e3cf3325333" providerId="ADAL" clId="{2AD6F63F-C130-411F-BD41-8E6BAFDF7DAF}" dt="2024-06-10T09:42:34.451" v="1504" actId="207"/>
          <ac:spMkLst>
            <pc:docMk/>
            <pc:sldMk cId="357741283" sldId="270"/>
            <ac:spMk id="3" creationId="{9E437C3D-D847-F7F4-334D-81C9C9DAB5D0}"/>
          </ac:spMkLst>
        </pc:spChg>
        <pc:spChg chg="mod">
          <ac:chgData name="tanaboon tongbuasirilai" userId="3a6fbbe2-a5cd-4f36-96f1-1e3cf3325333" providerId="ADAL" clId="{2AD6F63F-C130-411F-BD41-8E6BAFDF7DAF}" dt="2024-06-10T09:41:31.532" v="1497" actId="207"/>
          <ac:spMkLst>
            <pc:docMk/>
            <pc:sldMk cId="357741283" sldId="270"/>
            <ac:spMk id="4" creationId="{A711C33D-8097-0FD7-589F-243945FCC97E}"/>
          </ac:spMkLst>
        </pc:spChg>
        <pc:spChg chg="add del">
          <ac:chgData name="tanaboon tongbuasirilai" userId="3a6fbbe2-a5cd-4f36-96f1-1e3cf3325333" providerId="ADAL" clId="{2AD6F63F-C130-411F-BD41-8E6BAFDF7DAF}" dt="2024-06-10T09:41:09.058" v="1488" actId="22"/>
          <ac:spMkLst>
            <pc:docMk/>
            <pc:sldMk cId="357741283" sldId="270"/>
            <ac:spMk id="6" creationId="{642AFB75-E397-B2FE-DCE8-CC8CB962D485}"/>
          </ac:spMkLst>
        </pc:spChg>
        <pc:spChg chg="add mod">
          <ac:chgData name="tanaboon tongbuasirilai" userId="3a6fbbe2-a5cd-4f36-96f1-1e3cf3325333" providerId="ADAL" clId="{2AD6F63F-C130-411F-BD41-8E6BAFDF7DAF}" dt="2024-06-10T09:42:37.714" v="1505" actId="1076"/>
          <ac:spMkLst>
            <pc:docMk/>
            <pc:sldMk cId="357741283" sldId="270"/>
            <ac:spMk id="8" creationId="{D59C5572-D451-1C44-5780-07645FACA1A4}"/>
          </ac:spMkLst>
        </pc:spChg>
        <pc:graphicFrameChg chg="add del">
          <ac:chgData name="tanaboon tongbuasirilai" userId="3a6fbbe2-a5cd-4f36-96f1-1e3cf3325333" providerId="ADAL" clId="{2AD6F63F-C130-411F-BD41-8E6BAFDF7DAF}" dt="2024-06-10T09:40:48.956" v="1484" actId="26606"/>
          <ac:graphicFrameMkLst>
            <pc:docMk/>
            <pc:sldMk cId="357741283" sldId="270"/>
            <ac:graphicFrameMk id="4100" creationId="{B6FC9E8A-3DD2-F525-BA09-16C929D21912}"/>
          </ac:graphicFrameMkLst>
        </pc:graphicFrameChg>
        <pc:graphicFrameChg chg="add del">
          <ac:chgData name="tanaboon tongbuasirilai" userId="3a6fbbe2-a5cd-4f36-96f1-1e3cf3325333" providerId="ADAL" clId="{2AD6F63F-C130-411F-BD41-8E6BAFDF7DAF}" dt="2024-06-10T09:40:57.469" v="1486" actId="26606"/>
          <ac:graphicFrameMkLst>
            <pc:docMk/>
            <pc:sldMk cId="357741283" sldId="270"/>
            <ac:graphicFrameMk id="4102" creationId="{1945BC85-0045-8602-D3A8-669C4E917E98}"/>
          </ac:graphicFrameMkLst>
        </pc:graphicFrameChg>
        <pc:picChg chg="add mod">
          <ac:chgData name="tanaboon tongbuasirilai" userId="3a6fbbe2-a5cd-4f36-96f1-1e3cf3325333" providerId="ADAL" clId="{2AD6F63F-C130-411F-BD41-8E6BAFDF7DAF}" dt="2024-06-10T09:40:33.771" v="1481" actId="1076"/>
          <ac:picMkLst>
            <pc:docMk/>
            <pc:sldMk cId="357741283" sldId="270"/>
            <ac:picMk id="4098" creationId="{3B50AA8E-4AED-F0E8-BC1C-D47002BF209B}"/>
          </ac:picMkLst>
        </pc:picChg>
      </pc:sldChg>
      <pc:sldChg chg="delSp modSp add mod setBg delDesignElem">
        <pc:chgData name="tanaboon tongbuasirilai" userId="3a6fbbe2-a5cd-4f36-96f1-1e3cf3325333" providerId="ADAL" clId="{2AD6F63F-C130-411F-BD41-8E6BAFDF7DAF}" dt="2024-06-10T09:33:35.664" v="1401" actId="20577"/>
        <pc:sldMkLst>
          <pc:docMk/>
          <pc:sldMk cId="2620265869" sldId="271"/>
        </pc:sldMkLst>
        <pc:spChg chg="mod">
          <ac:chgData name="tanaboon tongbuasirilai" userId="3a6fbbe2-a5cd-4f36-96f1-1e3cf3325333" providerId="ADAL" clId="{2AD6F63F-C130-411F-BD41-8E6BAFDF7DAF}" dt="2024-06-10T09:33:35.664" v="1401" actId="20577"/>
          <ac:spMkLst>
            <pc:docMk/>
            <pc:sldMk cId="2620265869" sldId="271"/>
            <ac:spMk id="2" creationId="{01B93C38-B5C8-BD51-BB7F-5DEAF2381DA3}"/>
          </ac:spMkLst>
        </pc:spChg>
        <pc:spChg chg="del">
          <ac:chgData name="tanaboon tongbuasirilai" userId="3a6fbbe2-a5cd-4f36-96f1-1e3cf3325333" providerId="ADAL" clId="{2AD6F63F-C130-411F-BD41-8E6BAFDF7DAF}" dt="2024-06-10T09:33:28.198" v="1390"/>
          <ac:spMkLst>
            <pc:docMk/>
            <pc:sldMk cId="2620265869" sldId="271"/>
            <ac:spMk id="9" creationId="{E446B7E6-8568-417F-959E-DB3D1E70F648}"/>
          </ac:spMkLst>
        </pc:spChg>
        <pc:spChg chg="del">
          <ac:chgData name="tanaboon tongbuasirilai" userId="3a6fbbe2-a5cd-4f36-96f1-1e3cf3325333" providerId="ADAL" clId="{2AD6F63F-C130-411F-BD41-8E6BAFDF7DAF}" dt="2024-06-10T09:33:28.198" v="1390"/>
          <ac:spMkLst>
            <pc:docMk/>
            <pc:sldMk cId="2620265869" sldId="271"/>
            <ac:spMk id="11" creationId="{54047A07-72EC-41BC-A55F-C264F639FB20}"/>
          </ac:spMkLst>
        </pc:spChg>
      </pc:sldChg>
      <pc:sldChg chg="addSp delSp modSp new mod setBg modClrScheme chgLayout">
        <pc:chgData name="tanaboon tongbuasirilai" userId="3a6fbbe2-a5cd-4f36-96f1-1e3cf3325333" providerId="ADAL" clId="{2AD6F63F-C130-411F-BD41-8E6BAFDF7DAF}" dt="2024-06-10T09:45:59.362" v="1514" actId="26606"/>
        <pc:sldMkLst>
          <pc:docMk/>
          <pc:sldMk cId="2362865454" sldId="272"/>
        </pc:sldMkLst>
        <pc:spChg chg="del mod ord">
          <ac:chgData name="tanaboon tongbuasirilai" userId="3a6fbbe2-a5cd-4f36-96f1-1e3cf3325333" providerId="ADAL" clId="{2AD6F63F-C130-411F-BD41-8E6BAFDF7DAF}" dt="2024-06-10T09:45:34.963" v="1507" actId="700"/>
          <ac:spMkLst>
            <pc:docMk/>
            <pc:sldMk cId="2362865454" sldId="272"/>
            <ac:spMk id="2" creationId="{DCB6D5F7-CCC4-8687-D820-9C43969F77EC}"/>
          </ac:spMkLst>
        </pc:spChg>
        <pc:spChg chg="del mod ord">
          <ac:chgData name="tanaboon tongbuasirilai" userId="3a6fbbe2-a5cd-4f36-96f1-1e3cf3325333" providerId="ADAL" clId="{2AD6F63F-C130-411F-BD41-8E6BAFDF7DAF}" dt="2024-06-10T09:45:34.963" v="1507" actId="700"/>
          <ac:spMkLst>
            <pc:docMk/>
            <pc:sldMk cId="2362865454" sldId="272"/>
            <ac:spMk id="3" creationId="{9A700417-A344-A158-5467-0F0AA7733F3F}"/>
          </ac:spMkLst>
        </pc:spChg>
        <pc:spChg chg="del mod ord">
          <ac:chgData name="tanaboon tongbuasirilai" userId="3a6fbbe2-a5cd-4f36-96f1-1e3cf3325333" providerId="ADAL" clId="{2AD6F63F-C130-411F-BD41-8E6BAFDF7DAF}" dt="2024-06-10T09:45:34.963" v="1507" actId="700"/>
          <ac:spMkLst>
            <pc:docMk/>
            <pc:sldMk cId="2362865454" sldId="272"/>
            <ac:spMk id="4" creationId="{05225914-D191-0D5B-2EBE-2A02B84B71CB}"/>
          </ac:spMkLst>
        </pc:spChg>
        <pc:spChg chg="add mod ord">
          <ac:chgData name="tanaboon tongbuasirilai" userId="3a6fbbe2-a5cd-4f36-96f1-1e3cf3325333" providerId="ADAL" clId="{2AD6F63F-C130-411F-BD41-8E6BAFDF7DAF}" dt="2024-06-10T09:45:59.362" v="1514" actId="26606"/>
          <ac:spMkLst>
            <pc:docMk/>
            <pc:sldMk cId="2362865454" sldId="272"/>
            <ac:spMk id="5" creationId="{5D6AF77E-639F-4B43-EF7C-29CA2EA3562F}"/>
          </ac:spMkLst>
        </pc:spChg>
        <pc:spChg chg="add del mod ord">
          <ac:chgData name="tanaboon tongbuasirilai" userId="3a6fbbe2-a5cd-4f36-96f1-1e3cf3325333" providerId="ADAL" clId="{2AD6F63F-C130-411F-BD41-8E6BAFDF7DAF}" dt="2024-06-10T09:45:59.362" v="1514" actId="26606"/>
          <ac:spMkLst>
            <pc:docMk/>
            <pc:sldMk cId="2362865454" sldId="272"/>
            <ac:spMk id="6" creationId="{40A72A25-9CD4-A0A6-A135-FFE0CD7D3FAB}"/>
          </ac:spMkLst>
        </pc:spChg>
        <pc:spChg chg="add del mod ord">
          <ac:chgData name="tanaboon tongbuasirilai" userId="3a6fbbe2-a5cd-4f36-96f1-1e3cf3325333" providerId="ADAL" clId="{2AD6F63F-C130-411F-BD41-8E6BAFDF7DAF}" dt="2024-06-10T09:45:59.362" v="1514" actId="26606"/>
          <ac:spMkLst>
            <pc:docMk/>
            <pc:sldMk cId="2362865454" sldId="272"/>
            <ac:spMk id="7" creationId="{8D77CFBD-C458-4466-8E7B-622F1D8E23CA}"/>
          </ac:spMkLst>
        </pc:spChg>
        <pc:spChg chg="add">
          <ac:chgData name="tanaboon tongbuasirilai" userId="3a6fbbe2-a5cd-4f36-96f1-1e3cf3325333" providerId="ADAL" clId="{2AD6F63F-C130-411F-BD41-8E6BAFDF7DAF}" dt="2024-06-10T09:45:59.362" v="1514" actId="26606"/>
          <ac:spMkLst>
            <pc:docMk/>
            <pc:sldMk cId="2362865454" sldId="272"/>
            <ac:spMk id="13" creationId="{E446B7E6-8568-417F-959E-DB3D1E70F648}"/>
          </ac:spMkLst>
        </pc:spChg>
        <pc:spChg chg="add">
          <ac:chgData name="tanaboon tongbuasirilai" userId="3a6fbbe2-a5cd-4f36-96f1-1e3cf3325333" providerId="ADAL" clId="{2AD6F63F-C130-411F-BD41-8E6BAFDF7DAF}" dt="2024-06-10T09:45:59.362" v="1514" actId="26606"/>
          <ac:spMkLst>
            <pc:docMk/>
            <pc:sldMk cId="2362865454" sldId="272"/>
            <ac:spMk id="15" creationId="{54047A07-72EC-41BC-A55F-C264F639FB20}"/>
          </ac:spMkLst>
        </pc:spChg>
        <pc:picChg chg="add">
          <ac:chgData name="tanaboon tongbuasirilai" userId="3a6fbbe2-a5cd-4f36-96f1-1e3cf3325333" providerId="ADAL" clId="{2AD6F63F-C130-411F-BD41-8E6BAFDF7DAF}" dt="2024-06-10T09:45:59.362" v="1514" actId="26606"/>
          <ac:picMkLst>
            <pc:docMk/>
            <pc:sldMk cId="2362865454" sldId="272"/>
            <ac:picMk id="9" creationId="{83248FFD-B0E5-F919-006D-D20C2C4D85B6}"/>
          </ac:picMkLst>
        </pc:picChg>
      </pc:sldChg>
      <pc:sldChg chg="addSp delSp modSp add mod setBg addAnim delAnim setClrOvrMap delDesignElem">
        <pc:chgData name="tanaboon tongbuasirilai" userId="3a6fbbe2-a5cd-4f36-96f1-1e3cf3325333" providerId="ADAL" clId="{2AD6F63F-C130-411F-BD41-8E6BAFDF7DAF}" dt="2024-06-12T03:10:21.152" v="4152" actId="20577"/>
        <pc:sldMkLst>
          <pc:docMk/>
          <pc:sldMk cId="1327980600" sldId="273"/>
        </pc:sldMkLst>
        <pc:spChg chg="mod">
          <ac:chgData name="tanaboon tongbuasirilai" userId="3a6fbbe2-a5cd-4f36-96f1-1e3cf3325333" providerId="ADAL" clId="{2AD6F63F-C130-411F-BD41-8E6BAFDF7DAF}" dt="2024-06-12T03:10:21.152" v="4152" actId="20577"/>
          <ac:spMkLst>
            <pc:docMk/>
            <pc:sldMk cId="1327980600" sldId="273"/>
            <ac:spMk id="5" creationId="{5D6AF77E-639F-4B43-EF7C-29CA2EA3562F}"/>
          </ac:spMkLst>
        </pc:spChg>
        <pc:spChg chg="add del">
          <ac:chgData name="tanaboon tongbuasirilai" userId="3a6fbbe2-a5cd-4f36-96f1-1e3cf3325333" providerId="ADAL" clId="{2AD6F63F-C130-411F-BD41-8E6BAFDF7DAF}" dt="2024-06-10T09:46:33.937" v="1538" actId="26606"/>
          <ac:spMkLst>
            <pc:docMk/>
            <pc:sldMk cId="1327980600" sldId="273"/>
            <ac:spMk id="8" creationId="{54047A07-72EC-41BC-A55F-C264F639FB20}"/>
          </ac:spMkLst>
        </pc:spChg>
        <pc:spChg chg="add del">
          <ac:chgData name="tanaboon tongbuasirilai" userId="3a6fbbe2-a5cd-4f36-96f1-1e3cf3325333" providerId="ADAL" clId="{2AD6F63F-C130-411F-BD41-8E6BAFDF7DAF}" dt="2024-06-10T09:46:34.766" v="1540" actId="26606"/>
          <ac:spMkLst>
            <pc:docMk/>
            <pc:sldMk cId="1327980600" sldId="273"/>
            <ac:spMk id="10" creationId="{8775F366-526C-4C42-8931-696FFE8AA517}"/>
          </ac:spMkLst>
        </pc:spChg>
        <pc:spChg chg="add del">
          <ac:chgData name="tanaboon tongbuasirilai" userId="3a6fbbe2-a5cd-4f36-96f1-1e3cf3325333" providerId="ADAL" clId="{2AD6F63F-C130-411F-BD41-8E6BAFDF7DAF}" dt="2024-06-10T09:46:33.937" v="1538" actId="26606"/>
          <ac:spMkLst>
            <pc:docMk/>
            <pc:sldMk cId="1327980600" sldId="273"/>
            <ac:spMk id="11" creationId="{E446B7E6-8568-417F-959E-DB3D1E70F648}"/>
          </ac:spMkLst>
        </pc:spChg>
        <pc:spChg chg="add del">
          <ac:chgData name="tanaboon tongbuasirilai" userId="3a6fbbe2-a5cd-4f36-96f1-1e3cf3325333" providerId="ADAL" clId="{2AD6F63F-C130-411F-BD41-8E6BAFDF7DAF}" dt="2024-06-10T09:46:34.766" v="1540" actId="26606"/>
          <ac:spMkLst>
            <pc:docMk/>
            <pc:sldMk cId="1327980600" sldId="273"/>
            <ac:spMk id="12" creationId="{597EA66B-2AAB-42B0-9F9D-38920D8D82D7}"/>
          </ac:spMkLst>
        </pc:spChg>
        <pc:spChg chg="del">
          <ac:chgData name="tanaboon tongbuasirilai" userId="3a6fbbe2-a5cd-4f36-96f1-1e3cf3325333" providerId="ADAL" clId="{2AD6F63F-C130-411F-BD41-8E6BAFDF7DAF}" dt="2024-06-10T09:46:06.122" v="1516"/>
          <ac:spMkLst>
            <pc:docMk/>
            <pc:sldMk cId="1327980600" sldId="273"/>
            <ac:spMk id="13" creationId="{E446B7E6-8568-417F-959E-DB3D1E70F648}"/>
          </ac:spMkLst>
        </pc:spChg>
        <pc:spChg chg="add del">
          <ac:chgData name="tanaboon tongbuasirilai" userId="3a6fbbe2-a5cd-4f36-96f1-1e3cf3325333" providerId="ADAL" clId="{2AD6F63F-C130-411F-BD41-8E6BAFDF7DAF}" dt="2024-06-10T09:46:34.766" v="1540" actId="26606"/>
          <ac:spMkLst>
            <pc:docMk/>
            <pc:sldMk cId="1327980600" sldId="273"/>
            <ac:spMk id="14" creationId="{D360EBE3-31BB-422F-AA87-FA3873DAE484}"/>
          </ac:spMkLst>
        </pc:spChg>
        <pc:spChg chg="del">
          <ac:chgData name="tanaboon tongbuasirilai" userId="3a6fbbe2-a5cd-4f36-96f1-1e3cf3325333" providerId="ADAL" clId="{2AD6F63F-C130-411F-BD41-8E6BAFDF7DAF}" dt="2024-06-10T09:46:06.122" v="1516"/>
          <ac:spMkLst>
            <pc:docMk/>
            <pc:sldMk cId="1327980600" sldId="273"/>
            <ac:spMk id="15" creationId="{54047A07-72EC-41BC-A55F-C264F639FB20}"/>
          </ac:spMkLst>
        </pc:spChg>
        <pc:spChg chg="add del">
          <ac:chgData name="tanaboon tongbuasirilai" userId="3a6fbbe2-a5cd-4f36-96f1-1e3cf3325333" providerId="ADAL" clId="{2AD6F63F-C130-411F-BD41-8E6BAFDF7DAF}" dt="2024-06-10T09:46:38.815" v="1542" actId="26606"/>
          <ac:spMkLst>
            <pc:docMk/>
            <pc:sldMk cId="1327980600" sldId="273"/>
            <ac:spMk id="16" creationId="{8775F366-526C-4C42-8931-696FFE8AA517}"/>
          </ac:spMkLst>
        </pc:spChg>
        <pc:spChg chg="add del">
          <ac:chgData name="tanaboon tongbuasirilai" userId="3a6fbbe2-a5cd-4f36-96f1-1e3cf3325333" providerId="ADAL" clId="{2AD6F63F-C130-411F-BD41-8E6BAFDF7DAF}" dt="2024-06-10T09:46:38.815" v="1542" actId="26606"/>
          <ac:spMkLst>
            <pc:docMk/>
            <pc:sldMk cId="1327980600" sldId="273"/>
            <ac:spMk id="17" creationId="{597EA66B-2AAB-42B0-9F9D-38920D8D82D7}"/>
          </ac:spMkLst>
        </pc:spChg>
        <pc:spChg chg="add del">
          <ac:chgData name="tanaboon tongbuasirilai" userId="3a6fbbe2-a5cd-4f36-96f1-1e3cf3325333" providerId="ADAL" clId="{2AD6F63F-C130-411F-BD41-8E6BAFDF7DAF}" dt="2024-06-10T09:46:38.815" v="1542" actId="26606"/>
          <ac:spMkLst>
            <pc:docMk/>
            <pc:sldMk cId="1327980600" sldId="273"/>
            <ac:spMk id="18" creationId="{D360EBE3-31BB-422F-AA87-FA3873DAE484}"/>
          </ac:spMkLst>
        </pc:spChg>
        <pc:spChg chg="add del">
          <ac:chgData name="tanaboon tongbuasirilai" userId="3a6fbbe2-a5cd-4f36-96f1-1e3cf3325333" providerId="ADAL" clId="{2AD6F63F-C130-411F-BD41-8E6BAFDF7DAF}" dt="2024-06-10T09:46:53.526" v="1546" actId="26606"/>
          <ac:spMkLst>
            <pc:docMk/>
            <pc:sldMk cId="1327980600" sldId="273"/>
            <ac:spMk id="20" creationId="{E446B7E6-8568-417F-959E-DB3D1E70F648}"/>
          </ac:spMkLst>
        </pc:spChg>
        <pc:spChg chg="add del">
          <ac:chgData name="tanaboon tongbuasirilai" userId="3a6fbbe2-a5cd-4f36-96f1-1e3cf3325333" providerId="ADAL" clId="{2AD6F63F-C130-411F-BD41-8E6BAFDF7DAF}" dt="2024-06-10T09:46:53.526" v="1546" actId="26606"/>
          <ac:spMkLst>
            <pc:docMk/>
            <pc:sldMk cId="1327980600" sldId="273"/>
            <ac:spMk id="22" creationId="{A6DCB648-5207-43C1-A5E9-AA0E6F6D27EE}"/>
          </ac:spMkLst>
        </pc:spChg>
        <pc:spChg chg="add del">
          <ac:chgData name="tanaboon tongbuasirilai" userId="3a6fbbe2-a5cd-4f36-96f1-1e3cf3325333" providerId="ADAL" clId="{2AD6F63F-C130-411F-BD41-8E6BAFDF7DAF}" dt="2024-06-10T09:46:53.526" v="1546" actId="26606"/>
          <ac:spMkLst>
            <pc:docMk/>
            <pc:sldMk cId="1327980600" sldId="273"/>
            <ac:spMk id="23" creationId="{5C834E9A-5D73-4D16-A65C-0638CA2E79B4}"/>
          </ac:spMkLst>
        </pc:spChg>
        <pc:spChg chg="add">
          <ac:chgData name="tanaboon tongbuasirilai" userId="3a6fbbe2-a5cd-4f36-96f1-1e3cf3325333" providerId="ADAL" clId="{2AD6F63F-C130-411F-BD41-8E6BAFDF7DAF}" dt="2024-06-10T09:46:53.526" v="1546" actId="26606"/>
          <ac:spMkLst>
            <pc:docMk/>
            <pc:sldMk cId="1327980600" sldId="273"/>
            <ac:spMk id="28" creationId="{E446B7E6-8568-417F-959E-DB3D1E70F648}"/>
          </ac:spMkLst>
        </pc:spChg>
        <pc:spChg chg="add">
          <ac:chgData name="tanaboon tongbuasirilai" userId="3a6fbbe2-a5cd-4f36-96f1-1e3cf3325333" providerId="ADAL" clId="{2AD6F63F-C130-411F-BD41-8E6BAFDF7DAF}" dt="2024-06-10T09:46:53.526" v="1546" actId="26606"/>
          <ac:spMkLst>
            <pc:docMk/>
            <pc:sldMk cId="1327980600" sldId="273"/>
            <ac:spMk id="30" creationId="{54047A07-72EC-41BC-A55F-C264F639FB20}"/>
          </ac:spMkLst>
        </pc:spChg>
        <pc:picChg chg="add del">
          <ac:chgData name="tanaboon tongbuasirilai" userId="3a6fbbe2-a5cd-4f36-96f1-1e3cf3325333" providerId="ADAL" clId="{2AD6F63F-C130-411F-BD41-8E6BAFDF7DAF}" dt="2024-06-10T09:46:33.937" v="1538" actId="26606"/>
          <ac:picMkLst>
            <pc:docMk/>
            <pc:sldMk cId="1327980600" sldId="273"/>
            <ac:picMk id="7" creationId="{AE347E40-6BB3-3824-1908-2F0ACAD96995}"/>
          </ac:picMkLst>
        </pc:picChg>
        <pc:picChg chg="del">
          <ac:chgData name="tanaboon tongbuasirilai" userId="3a6fbbe2-a5cd-4f36-96f1-1e3cf3325333" providerId="ADAL" clId="{2AD6F63F-C130-411F-BD41-8E6BAFDF7DAF}" dt="2024-06-10T09:46:27.647" v="1535" actId="478"/>
          <ac:picMkLst>
            <pc:docMk/>
            <pc:sldMk cId="1327980600" sldId="273"/>
            <ac:picMk id="9" creationId="{83248FFD-B0E5-F919-006D-D20C2C4D85B6}"/>
          </ac:picMkLst>
        </pc:picChg>
        <pc:picChg chg="add mod">
          <ac:chgData name="tanaboon tongbuasirilai" userId="3a6fbbe2-a5cd-4f36-96f1-1e3cf3325333" providerId="ADAL" clId="{2AD6F63F-C130-411F-BD41-8E6BAFDF7DAF}" dt="2024-06-10T09:46:53.526" v="1546" actId="26606"/>
          <ac:picMkLst>
            <pc:docMk/>
            <pc:sldMk cId="1327980600" sldId="273"/>
            <ac:picMk id="21" creationId="{711A8187-5F1D-DD76-3535-C2358698C113}"/>
          </ac:picMkLst>
        </pc:picChg>
      </pc:sldChg>
      <pc:sldChg chg="addSp delSp modSp new mod setBg modClrScheme setClrOvrMap chgLayout">
        <pc:chgData name="tanaboon tongbuasirilai" userId="3a6fbbe2-a5cd-4f36-96f1-1e3cf3325333" providerId="ADAL" clId="{2AD6F63F-C130-411F-BD41-8E6BAFDF7DAF}" dt="2024-06-11T02:11:06.361" v="2377" actId="20577"/>
        <pc:sldMkLst>
          <pc:docMk/>
          <pc:sldMk cId="3503819498" sldId="274"/>
        </pc:sldMkLst>
        <pc:spChg chg="del mod ord">
          <ac:chgData name="tanaboon tongbuasirilai" userId="3a6fbbe2-a5cd-4f36-96f1-1e3cf3325333" providerId="ADAL" clId="{2AD6F63F-C130-411F-BD41-8E6BAFDF7DAF}" dt="2024-06-10T09:47:13.161" v="1548" actId="700"/>
          <ac:spMkLst>
            <pc:docMk/>
            <pc:sldMk cId="3503819498" sldId="274"/>
            <ac:spMk id="2" creationId="{F9DF4683-FACE-2BB2-3DD8-41879201ABCB}"/>
          </ac:spMkLst>
        </pc:spChg>
        <pc:spChg chg="del">
          <ac:chgData name="tanaboon tongbuasirilai" userId="3a6fbbe2-a5cd-4f36-96f1-1e3cf3325333" providerId="ADAL" clId="{2AD6F63F-C130-411F-BD41-8E6BAFDF7DAF}" dt="2024-06-10T09:47:13.161" v="1548" actId="700"/>
          <ac:spMkLst>
            <pc:docMk/>
            <pc:sldMk cId="3503819498" sldId="274"/>
            <ac:spMk id="3" creationId="{CF3F5FCB-5B94-CC01-47D1-CF4BCA916878}"/>
          </ac:spMkLst>
        </pc:spChg>
        <pc:spChg chg="del mod ord">
          <ac:chgData name="tanaboon tongbuasirilai" userId="3a6fbbe2-a5cd-4f36-96f1-1e3cf3325333" providerId="ADAL" clId="{2AD6F63F-C130-411F-BD41-8E6BAFDF7DAF}" dt="2024-06-10T09:47:13.161" v="1548" actId="700"/>
          <ac:spMkLst>
            <pc:docMk/>
            <pc:sldMk cId="3503819498" sldId="274"/>
            <ac:spMk id="4" creationId="{A64E227A-95FD-3BC7-321A-25864C766F7A}"/>
          </ac:spMkLst>
        </pc:spChg>
        <pc:spChg chg="add mod ord">
          <ac:chgData name="tanaboon tongbuasirilai" userId="3a6fbbe2-a5cd-4f36-96f1-1e3cf3325333" providerId="ADAL" clId="{2AD6F63F-C130-411F-BD41-8E6BAFDF7DAF}" dt="2024-06-10T10:18:49.006" v="1588" actId="26606"/>
          <ac:spMkLst>
            <pc:docMk/>
            <pc:sldMk cId="3503819498" sldId="274"/>
            <ac:spMk id="5" creationId="{6A9FDB54-34A3-534C-A447-4C831A1F7BF5}"/>
          </ac:spMkLst>
        </pc:spChg>
        <pc:spChg chg="add del mod ord">
          <ac:chgData name="tanaboon tongbuasirilai" userId="3a6fbbe2-a5cd-4f36-96f1-1e3cf3325333" providerId="ADAL" clId="{2AD6F63F-C130-411F-BD41-8E6BAFDF7DAF}" dt="2024-06-10T10:18:49.006" v="1588" actId="26606"/>
          <ac:spMkLst>
            <pc:docMk/>
            <pc:sldMk cId="3503819498" sldId="274"/>
            <ac:spMk id="6" creationId="{E0EEE664-DB00-D903-54FA-445185FBCE33}"/>
          </ac:spMkLst>
        </pc:spChg>
        <pc:spChg chg="add del">
          <ac:chgData name="tanaboon tongbuasirilai" userId="3a6fbbe2-a5cd-4f36-96f1-1e3cf3325333" providerId="ADAL" clId="{2AD6F63F-C130-411F-BD41-8E6BAFDF7DAF}" dt="2024-06-10T10:18:48.984" v="1587" actId="26606"/>
          <ac:spMkLst>
            <pc:docMk/>
            <pc:sldMk cId="3503819498" sldId="274"/>
            <ac:spMk id="12" creationId="{D0D45553-91A4-480A-9577-0E0FC0D919B9}"/>
          </ac:spMkLst>
        </pc:spChg>
        <pc:spChg chg="add del">
          <ac:chgData name="tanaboon tongbuasirilai" userId="3a6fbbe2-a5cd-4f36-96f1-1e3cf3325333" providerId="ADAL" clId="{2AD6F63F-C130-411F-BD41-8E6BAFDF7DAF}" dt="2024-06-10T10:18:48.984" v="1587" actId="26606"/>
          <ac:spMkLst>
            <pc:docMk/>
            <pc:sldMk cId="3503819498" sldId="274"/>
            <ac:spMk id="14" creationId="{D240F8A8-FEA1-42C2-B259-27A9351279BD}"/>
          </ac:spMkLst>
        </pc:spChg>
        <pc:graphicFrameChg chg="add del">
          <ac:chgData name="tanaboon tongbuasirilai" userId="3a6fbbe2-a5cd-4f36-96f1-1e3cf3325333" providerId="ADAL" clId="{2AD6F63F-C130-411F-BD41-8E6BAFDF7DAF}" dt="2024-06-10T10:18:48.984" v="1587" actId="26606"/>
          <ac:graphicFrameMkLst>
            <pc:docMk/>
            <pc:sldMk cId="3503819498" sldId="274"/>
            <ac:graphicFrameMk id="8" creationId="{2626884C-BFEE-687E-04B9-2B13F4926B77}"/>
          </ac:graphicFrameMkLst>
        </pc:graphicFrameChg>
        <pc:graphicFrameChg chg="add mod">
          <ac:chgData name="tanaboon tongbuasirilai" userId="3a6fbbe2-a5cd-4f36-96f1-1e3cf3325333" providerId="ADAL" clId="{2AD6F63F-C130-411F-BD41-8E6BAFDF7DAF}" dt="2024-06-11T02:11:06.361" v="2377" actId="20577"/>
          <ac:graphicFrameMkLst>
            <pc:docMk/>
            <pc:sldMk cId="3503819498" sldId="274"/>
            <ac:graphicFrameMk id="16" creationId="{21B8E724-FDE1-71DD-49E5-CCFCB1E93146}"/>
          </ac:graphicFrameMkLst>
        </pc:graphicFrameChg>
      </pc:sldChg>
      <pc:sldChg chg="addSp delSp modSp new mod setBg">
        <pc:chgData name="tanaboon tongbuasirilai" userId="3a6fbbe2-a5cd-4f36-96f1-1e3cf3325333" providerId="ADAL" clId="{2AD6F63F-C130-411F-BD41-8E6BAFDF7DAF}" dt="2024-06-10T13:28:21.891" v="1986" actId="207"/>
        <pc:sldMkLst>
          <pc:docMk/>
          <pc:sldMk cId="4278891644" sldId="275"/>
        </pc:sldMkLst>
        <pc:spChg chg="mod">
          <ac:chgData name="tanaboon tongbuasirilai" userId="3a6fbbe2-a5cd-4f36-96f1-1e3cf3325333" providerId="ADAL" clId="{2AD6F63F-C130-411F-BD41-8E6BAFDF7DAF}" dt="2024-06-10T13:26:50.491" v="1945" actId="26606"/>
          <ac:spMkLst>
            <pc:docMk/>
            <pc:sldMk cId="4278891644" sldId="275"/>
            <ac:spMk id="2" creationId="{2FCF854C-8847-65DD-5D26-0B08009C675D}"/>
          </ac:spMkLst>
        </pc:spChg>
        <pc:spChg chg="mod">
          <ac:chgData name="tanaboon tongbuasirilai" userId="3a6fbbe2-a5cd-4f36-96f1-1e3cf3325333" providerId="ADAL" clId="{2AD6F63F-C130-411F-BD41-8E6BAFDF7DAF}" dt="2024-06-10T13:28:21.891" v="1986" actId="207"/>
          <ac:spMkLst>
            <pc:docMk/>
            <pc:sldMk cId="4278891644" sldId="275"/>
            <ac:spMk id="3" creationId="{BAB92EEA-413F-D504-01A5-BEF2BFB39894}"/>
          </ac:spMkLst>
        </pc:spChg>
        <pc:spChg chg="add del">
          <ac:chgData name="tanaboon tongbuasirilai" userId="3a6fbbe2-a5cd-4f36-96f1-1e3cf3325333" providerId="ADAL" clId="{2AD6F63F-C130-411F-BD41-8E6BAFDF7DAF}" dt="2024-06-10T13:26:50.491" v="1945" actId="26606"/>
          <ac:spMkLst>
            <pc:docMk/>
            <pc:sldMk cId="4278891644" sldId="275"/>
            <ac:spMk id="9" creationId="{3994EE40-F54F-48E5-826B-B45158209684}"/>
          </ac:spMkLst>
        </pc:spChg>
        <pc:spChg chg="add">
          <ac:chgData name="tanaboon tongbuasirilai" userId="3a6fbbe2-a5cd-4f36-96f1-1e3cf3325333" providerId="ADAL" clId="{2AD6F63F-C130-411F-BD41-8E6BAFDF7DAF}" dt="2024-06-10T13:26:50.491" v="1945" actId="26606"/>
          <ac:spMkLst>
            <pc:docMk/>
            <pc:sldMk cId="4278891644" sldId="275"/>
            <ac:spMk id="14" creationId="{E2DA8D37-1E70-450D-9D70-95873ABDC833}"/>
          </ac:spMkLst>
        </pc:spChg>
        <pc:spChg chg="add">
          <ac:chgData name="tanaboon tongbuasirilai" userId="3a6fbbe2-a5cd-4f36-96f1-1e3cf3325333" providerId="ADAL" clId="{2AD6F63F-C130-411F-BD41-8E6BAFDF7DAF}" dt="2024-06-10T13:26:50.491" v="1945" actId="26606"/>
          <ac:spMkLst>
            <pc:docMk/>
            <pc:sldMk cId="4278891644" sldId="275"/>
            <ac:spMk id="16" creationId="{D2E1CE80-9123-4F46-924D-C14DF534A985}"/>
          </ac:spMkLst>
        </pc:spChg>
        <pc:picChg chg="add mod ord">
          <ac:chgData name="tanaboon tongbuasirilai" userId="3a6fbbe2-a5cd-4f36-96f1-1e3cf3325333" providerId="ADAL" clId="{2AD6F63F-C130-411F-BD41-8E6BAFDF7DAF}" dt="2024-06-10T13:26:50.491" v="1945" actId="26606"/>
          <ac:picMkLst>
            <pc:docMk/>
            <pc:sldMk cId="4278891644" sldId="275"/>
            <ac:picMk id="5" creationId="{BF6AF6E9-06E5-D09D-C617-EC5C4138D389}"/>
          </ac:picMkLst>
        </pc:picChg>
      </pc:sldChg>
      <pc:sldChg chg="addSp delSp modSp new mod setBg">
        <pc:chgData name="tanaboon tongbuasirilai" userId="3a6fbbe2-a5cd-4f36-96f1-1e3cf3325333" providerId="ADAL" clId="{2AD6F63F-C130-411F-BD41-8E6BAFDF7DAF}" dt="2024-06-10T13:57:05.994" v="2041" actId="20577"/>
        <pc:sldMkLst>
          <pc:docMk/>
          <pc:sldMk cId="3976123824" sldId="276"/>
        </pc:sldMkLst>
        <pc:spChg chg="mod">
          <ac:chgData name="tanaboon tongbuasirilai" userId="3a6fbbe2-a5cd-4f36-96f1-1e3cf3325333" providerId="ADAL" clId="{2AD6F63F-C130-411F-BD41-8E6BAFDF7DAF}" dt="2024-06-10T13:56:33.927" v="2024" actId="20577"/>
          <ac:spMkLst>
            <pc:docMk/>
            <pc:sldMk cId="3976123824" sldId="276"/>
            <ac:spMk id="2" creationId="{B70CB693-6D7E-932E-60E3-D4EB9AAA70C0}"/>
          </ac:spMkLst>
        </pc:spChg>
        <pc:spChg chg="add del mod">
          <ac:chgData name="tanaboon tongbuasirilai" userId="3a6fbbe2-a5cd-4f36-96f1-1e3cf3325333" providerId="ADAL" clId="{2AD6F63F-C130-411F-BD41-8E6BAFDF7DAF}" dt="2024-06-10T13:57:05.994" v="2041" actId="20577"/>
          <ac:spMkLst>
            <pc:docMk/>
            <pc:sldMk cId="3976123824" sldId="276"/>
            <ac:spMk id="3" creationId="{79227AD9-F777-3A31-271C-196F131E2E85}"/>
          </ac:spMkLst>
        </pc:spChg>
        <pc:spChg chg="add del mod">
          <ac:chgData name="tanaboon tongbuasirilai" userId="3a6fbbe2-a5cd-4f36-96f1-1e3cf3325333" providerId="ADAL" clId="{2AD6F63F-C130-411F-BD41-8E6BAFDF7DAF}" dt="2024-06-10T13:56:14.544" v="2002" actId="26606"/>
          <ac:spMkLst>
            <pc:docMk/>
            <pc:sldMk cId="3976123824" sldId="276"/>
            <ac:spMk id="8" creationId="{79227AD9-F777-3A31-271C-196F131E2E85}"/>
          </ac:spMkLst>
        </pc:spChg>
        <pc:spChg chg="add del">
          <ac:chgData name="tanaboon tongbuasirilai" userId="3a6fbbe2-a5cd-4f36-96f1-1e3cf3325333" providerId="ADAL" clId="{2AD6F63F-C130-411F-BD41-8E6BAFDF7DAF}" dt="2024-06-10T13:56:14.544" v="2002" actId="26606"/>
          <ac:spMkLst>
            <pc:docMk/>
            <pc:sldMk cId="3976123824" sldId="276"/>
            <ac:spMk id="9" creationId="{3994EE40-F54F-48E5-826B-B45158209684}"/>
          </ac:spMkLst>
        </pc:spChg>
        <pc:spChg chg="add del">
          <ac:chgData name="tanaboon tongbuasirilai" userId="3a6fbbe2-a5cd-4f36-96f1-1e3cf3325333" providerId="ADAL" clId="{2AD6F63F-C130-411F-BD41-8E6BAFDF7DAF}" dt="2024-06-10T13:56:15.718" v="2004" actId="26606"/>
          <ac:spMkLst>
            <pc:docMk/>
            <pc:sldMk cId="3976123824" sldId="276"/>
            <ac:spMk id="11" creationId="{5940F547-7206-4401-94FB-F8421915D8B8}"/>
          </ac:spMkLst>
        </pc:spChg>
        <pc:spChg chg="add del">
          <ac:chgData name="tanaboon tongbuasirilai" userId="3a6fbbe2-a5cd-4f36-96f1-1e3cf3325333" providerId="ADAL" clId="{2AD6F63F-C130-411F-BD41-8E6BAFDF7DAF}" dt="2024-06-10T13:56:15.718" v="2004" actId="26606"/>
          <ac:spMkLst>
            <pc:docMk/>
            <pc:sldMk cId="3976123824" sldId="276"/>
            <ac:spMk id="13" creationId="{79227AD9-F777-3A31-271C-196F131E2E85}"/>
          </ac:spMkLst>
        </pc:spChg>
        <pc:spChg chg="add del">
          <ac:chgData name="tanaboon tongbuasirilai" userId="3a6fbbe2-a5cd-4f36-96f1-1e3cf3325333" providerId="ADAL" clId="{2AD6F63F-C130-411F-BD41-8E6BAFDF7DAF}" dt="2024-06-10T13:56:17.835" v="2006" actId="26606"/>
          <ac:spMkLst>
            <pc:docMk/>
            <pc:sldMk cId="3976123824" sldId="276"/>
            <ac:spMk id="15" creationId="{5940F547-7206-4401-94FB-F8421915D8B8}"/>
          </ac:spMkLst>
        </pc:spChg>
        <pc:spChg chg="add del">
          <ac:chgData name="tanaboon tongbuasirilai" userId="3a6fbbe2-a5cd-4f36-96f1-1e3cf3325333" providerId="ADAL" clId="{2AD6F63F-C130-411F-BD41-8E6BAFDF7DAF}" dt="2024-06-10T13:56:17.835" v="2006" actId="26606"/>
          <ac:spMkLst>
            <pc:docMk/>
            <pc:sldMk cId="3976123824" sldId="276"/>
            <ac:spMk id="17" creationId="{79227AD9-F777-3A31-271C-196F131E2E85}"/>
          </ac:spMkLst>
        </pc:spChg>
        <pc:graphicFrameChg chg="add del">
          <ac:chgData name="tanaboon tongbuasirilai" userId="3a6fbbe2-a5cd-4f36-96f1-1e3cf3325333" providerId="ADAL" clId="{2AD6F63F-C130-411F-BD41-8E6BAFDF7DAF}" dt="2024-06-10T13:56:12.718" v="1999" actId="26606"/>
          <ac:graphicFrameMkLst>
            <pc:docMk/>
            <pc:sldMk cId="3976123824" sldId="276"/>
            <ac:graphicFrameMk id="5" creationId="{3E3EB800-E87A-D14B-3B1D-29AA4DA54630}"/>
          </ac:graphicFrameMkLst>
        </pc:graphicFrameChg>
        <pc:graphicFrameChg chg="add del">
          <ac:chgData name="tanaboon tongbuasirilai" userId="3a6fbbe2-a5cd-4f36-96f1-1e3cf3325333" providerId="ADAL" clId="{2AD6F63F-C130-411F-BD41-8E6BAFDF7DAF}" dt="2024-06-10T13:56:25.513" v="2008" actId="26606"/>
          <ac:graphicFrameMkLst>
            <pc:docMk/>
            <pc:sldMk cId="3976123824" sldId="276"/>
            <ac:graphicFrameMk id="19" creationId="{FF09621E-2E35-B86C-6357-41B9F6C6BDA0}"/>
          </ac:graphicFrameMkLst>
        </pc:graphicFrameChg>
        <pc:picChg chg="add del">
          <ac:chgData name="tanaboon tongbuasirilai" userId="3a6fbbe2-a5cd-4f36-96f1-1e3cf3325333" providerId="ADAL" clId="{2AD6F63F-C130-411F-BD41-8E6BAFDF7DAF}" dt="2024-06-10T13:56:14.544" v="2002" actId="26606"/>
          <ac:picMkLst>
            <pc:docMk/>
            <pc:sldMk cId="3976123824" sldId="276"/>
            <ac:picMk id="7" creationId="{E6D463A6-49AA-EA91-6C6B-0DD1FED60CF6}"/>
          </ac:picMkLst>
        </pc:picChg>
        <pc:picChg chg="add del">
          <ac:chgData name="tanaboon tongbuasirilai" userId="3a6fbbe2-a5cd-4f36-96f1-1e3cf3325333" providerId="ADAL" clId="{2AD6F63F-C130-411F-BD41-8E6BAFDF7DAF}" dt="2024-06-10T13:56:15.718" v="2004" actId="26606"/>
          <ac:picMkLst>
            <pc:docMk/>
            <pc:sldMk cId="3976123824" sldId="276"/>
            <ac:picMk id="12" creationId="{E026ABFF-CBDA-35B2-D698-6D8037DDB713}"/>
          </ac:picMkLst>
        </pc:picChg>
        <pc:picChg chg="add del">
          <ac:chgData name="tanaboon tongbuasirilai" userId="3a6fbbe2-a5cd-4f36-96f1-1e3cf3325333" providerId="ADAL" clId="{2AD6F63F-C130-411F-BD41-8E6BAFDF7DAF}" dt="2024-06-10T13:56:17.835" v="2006" actId="26606"/>
          <ac:picMkLst>
            <pc:docMk/>
            <pc:sldMk cId="3976123824" sldId="276"/>
            <ac:picMk id="16" creationId="{7A665A7E-5C8A-D7D5-BEB0-4637FA73F7D1}"/>
          </ac:picMkLst>
        </pc:picChg>
      </pc:sldChg>
      <pc:sldChg chg="addSp modSp new mod setBg setClrOvrMap">
        <pc:chgData name="tanaboon tongbuasirilai" userId="3a6fbbe2-a5cd-4f36-96f1-1e3cf3325333" providerId="ADAL" clId="{2AD6F63F-C130-411F-BD41-8E6BAFDF7DAF}" dt="2024-06-10T12:45:55.715" v="1944" actId="20577"/>
        <pc:sldMkLst>
          <pc:docMk/>
          <pc:sldMk cId="712940030" sldId="277"/>
        </pc:sldMkLst>
        <pc:spChg chg="mod">
          <ac:chgData name="tanaboon tongbuasirilai" userId="3a6fbbe2-a5cd-4f36-96f1-1e3cf3325333" providerId="ADAL" clId="{2AD6F63F-C130-411F-BD41-8E6BAFDF7DAF}" dt="2024-06-10T12:39:45.888" v="1887" actId="26606"/>
          <ac:spMkLst>
            <pc:docMk/>
            <pc:sldMk cId="712940030" sldId="277"/>
            <ac:spMk id="2" creationId="{1E05FA12-2182-5983-9DC7-D3A6F06AA1C1}"/>
          </ac:spMkLst>
        </pc:spChg>
        <pc:spChg chg="mod">
          <ac:chgData name="tanaboon tongbuasirilai" userId="3a6fbbe2-a5cd-4f36-96f1-1e3cf3325333" providerId="ADAL" clId="{2AD6F63F-C130-411F-BD41-8E6BAFDF7DAF}" dt="2024-06-10T12:45:55.715" v="1944" actId="20577"/>
          <ac:spMkLst>
            <pc:docMk/>
            <pc:sldMk cId="712940030" sldId="277"/>
            <ac:spMk id="3" creationId="{0AAD322C-7003-98ED-B195-E438955D3340}"/>
          </ac:spMkLst>
        </pc:spChg>
        <pc:spChg chg="add">
          <ac:chgData name="tanaboon tongbuasirilai" userId="3a6fbbe2-a5cd-4f36-96f1-1e3cf3325333" providerId="ADAL" clId="{2AD6F63F-C130-411F-BD41-8E6BAFDF7DAF}" dt="2024-06-10T12:39:45.888" v="1887" actId="26606"/>
          <ac:spMkLst>
            <pc:docMk/>
            <pc:sldMk cId="712940030" sldId="277"/>
            <ac:spMk id="5127" creationId="{A5BA3AE5-0FB8-4948-A421-5CEE1A5E8A61}"/>
          </ac:spMkLst>
        </pc:spChg>
        <pc:spChg chg="add">
          <ac:chgData name="tanaboon tongbuasirilai" userId="3a6fbbe2-a5cd-4f36-96f1-1e3cf3325333" providerId="ADAL" clId="{2AD6F63F-C130-411F-BD41-8E6BAFDF7DAF}" dt="2024-06-10T12:39:45.888" v="1887" actId="26606"/>
          <ac:spMkLst>
            <pc:docMk/>
            <pc:sldMk cId="712940030" sldId="277"/>
            <ac:spMk id="5129" creationId="{615FFFBF-F0D2-4BB8-BB9E-3ADC47E3B69A}"/>
          </ac:spMkLst>
        </pc:spChg>
        <pc:spChg chg="add">
          <ac:chgData name="tanaboon tongbuasirilai" userId="3a6fbbe2-a5cd-4f36-96f1-1e3cf3325333" providerId="ADAL" clId="{2AD6F63F-C130-411F-BD41-8E6BAFDF7DAF}" dt="2024-06-10T12:39:45.888" v="1887" actId="26606"/>
          <ac:spMkLst>
            <pc:docMk/>
            <pc:sldMk cId="712940030" sldId="277"/>
            <ac:spMk id="5131" creationId="{FD056B7E-FBD7-4858-966D-9C4DEDA7EF3C}"/>
          </ac:spMkLst>
        </pc:spChg>
        <pc:picChg chg="add mod">
          <ac:chgData name="tanaboon tongbuasirilai" userId="3a6fbbe2-a5cd-4f36-96f1-1e3cf3325333" providerId="ADAL" clId="{2AD6F63F-C130-411F-BD41-8E6BAFDF7DAF}" dt="2024-06-10T12:39:45.888" v="1887" actId="26606"/>
          <ac:picMkLst>
            <pc:docMk/>
            <pc:sldMk cId="712940030" sldId="277"/>
            <ac:picMk id="5122" creationId="{8B83590F-3CEB-BCCC-D1E7-77F4D4C254FC}"/>
          </ac:picMkLst>
        </pc:picChg>
      </pc:sldChg>
      <pc:sldChg chg="addSp delSp modSp new mod setBg setClrOvrMap">
        <pc:chgData name="tanaboon tongbuasirilai" userId="3a6fbbe2-a5cd-4f36-96f1-1e3cf3325333" providerId="ADAL" clId="{2AD6F63F-C130-411F-BD41-8E6BAFDF7DAF}" dt="2024-06-10T14:00:52.765" v="2103" actId="27614"/>
        <pc:sldMkLst>
          <pc:docMk/>
          <pc:sldMk cId="1305776084" sldId="278"/>
        </pc:sldMkLst>
        <pc:spChg chg="mod">
          <ac:chgData name="tanaboon tongbuasirilai" userId="3a6fbbe2-a5cd-4f36-96f1-1e3cf3325333" providerId="ADAL" clId="{2AD6F63F-C130-411F-BD41-8E6BAFDF7DAF}" dt="2024-06-10T14:00:45.926" v="2102" actId="26606"/>
          <ac:spMkLst>
            <pc:docMk/>
            <pc:sldMk cId="1305776084" sldId="278"/>
            <ac:spMk id="2" creationId="{1AB4B7D1-AA5D-A32C-0876-5EF369695F1A}"/>
          </ac:spMkLst>
        </pc:spChg>
        <pc:spChg chg="add del mod ord">
          <ac:chgData name="tanaboon tongbuasirilai" userId="3a6fbbe2-a5cd-4f36-96f1-1e3cf3325333" providerId="ADAL" clId="{2AD6F63F-C130-411F-BD41-8E6BAFDF7DAF}" dt="2024-06-10T14:00:45.926" v="2102" actId="26606"/>
          <ac:spMkLst>
            <pc:docMk/>
            <pc:sldMk cId="1305776084" sldId="278"/>
            <ac:spMk id="3" creationId="{28ACE0DA-BF84-6DC6-2AB0-2B92717C17B9}"/>
          </ac:spMkLst>
        </pc:spChg>
        <pc:spChg chg="add mod">
          <ac:chgData name="tanaboon tongbuasirilai" userId="3a6fbbe2-a5cd-4f36-96f1-1e3cf3325333" providerId="ADAL" clId="{2AD6F63F-C130-411F-BD41-8E6BAFDF7DAF}" dt="2024-06-10T13:58:33.524" v="2054"/>
          <ac:spMkLst>
            <pc:docMk/>
            <pc:sldMk cId="1305776084" sldId="278"/>
            <ac:spMk id="4" creationId="{0B02AB4F-826F-127A-F981-304A8C6B0CEC}"/>
          </ac:spMkLst>
        </pc:spChg>
        <pc:spChg chg="add del">
          <ac:chgData name="tanaboon tongbuasirilai" userId="3a6fbbe2-a5cd-4f36-96f1-1e3cf3325333" providerId="ADAL" clId="{2AD6F63F-C130-411F-BD41-8E6BAFDF7DAF}" dt="2024-06-10T14:00:27.759" v="2096" actId="26606"/>
          <ac:spMkLst>
            <pc:docMk/>
            <pc:sldMk cId="1305776084" sldId="278"/>
            <ac:spMk id="8" creationId="{3F7D26C8-96ED-46E3-BD94-C1608C54C36B}"/>
          </ac:spMkLst>
        </pc:spChg>
        <pc:spChg chg="add del">
          <ac:chgData name="tanaboon tongbuasirilai" userId="3a6fbbe2-a5cd-4f36-96f1-1e3cf3325333" providerId="ADAL" clId="{2AD6F63F-C130-411F-BD41-8E6BAFDF7DAF}" dt="2024-06-10T14:00:27.759" v="2096" actId="26606"/>
          <ac:spMkLst>
            <pc:docMk/>
            <pc:sldMk cId="1305776084" sldId="278"/>
            <ac:spMk id="9" creationId="{13EEA0A9-F720-41ED-8EBA-2A10A664FDE1}"/>
          </ac:spMkLst>
        </pc:spChg>
        <pc:spChg chg="add del">
          <ac:chgData name="tanaboon tongbuasirilai" userId="3a6fbbe2-a5cd-4f36-96f1-1e3cf3325333" providerId="ADAL" clId="{2AD6F63F-C130-411F-BD41-8E6BAFDF7DAF}" dt="2024-06-10T14:00:27.759" v="2096" actId="26606"/>
          <ac:spMkLst>
            <pc:docMk/>
            <pc:sldMk cId="1305776084" sldId="278"/>
            <ac:spMk id="10" creationId="{03B27569-6089-4DC0-93E0-F3F6E1E93CC1}"/>
          </ac:spMkLst>
        </pc:spChg>
        <pc:spChg chg="add del">
          <ac:chgData name="tanaboon tongbuasirilai" userId="3a6fbbe2-a5cd-4f36-96f1-1e3cf3325333" providerId="ADAL" clId="{2AD6F63F-C130-411F-BD41-8E6BAFDF7DAF}" dt="2024-06-10T14:00:22.537" v="2090" actId="26606"/>
          <ac:spMkLst>
            <pc:docMk/>
            <pc:sldMk cId="1305776084" sldId="278"/>
            <ac:spMk id="11" creationId="{E2264E67-6F59-4D8D-8E5F-8245B0FEAE76}"/>
          </ac:spMkLst>
        </pc:spChg>
        <pc:spChg chg="add del">
          <ac:chgData name="tanaboon tongbuasirilai" userId="3a6fbbe2-a5cd-4f36-96f1-1e3cf3325333" providerId="ADAL" clId="{2AD6F63F-C130-411F-BD41-8E6BAFDF7DAF}" dt="2024-06-10T14:00:29.300" v="2098" actId="26606"/>
          <ac:spMkLst>
            <pc:docMk/>
            <pc:sldMk cId="1305776084" sldId="278"/>
            <ac:spMk id="12" creationId="{3994EE40-F54F-48E5-826B-B45158209684}"/>
          </ac:spMkLst>
        </pc:spChg>
        <pc:spChg chg="add del">
          <ac:chgData name="tanaboon tongbuasirilai" userId="3a6fbbe2-a5cd-4f36-96f1-1e3cf3325333" providerId="ADAL" clId="{2AD6F63F-C130-411F-BD41-8E6BAFDF7DAF}" dt="2024-06-10T14:00:22.537" v="2090" actId="26606"/>
          <ac:spMkLst>
            <pc:docMk/>
            <pc:sldMk cId="1305776084" sldId="278"/>
            <ac:spMk id="13" creationId="{158E1C6E-D299-4F5D-B15B-155EBF7F62FD}"/>
          </ac:spMkLst>
        </pc:spChg>
        <pc:spChg chg="add del">
          <ac:chgData name="tanaboon tongbuasirilai" userId="3a6fbbe2-a5cd-4f36-96f1-1e3cf3325333" providerId="ADAL" clId="{2AD6F63F-C130-411F-BD41-8E6BAFDF7DAF}" dt="2024-06-10T14:00:45.926" v="2102" actId="26606"/>
          <ac:spMkLst>
            <pc:docMk/>
            <pc:sldMk cId="1305776084" sldId="278"/>
            <ac:spMk id="14" creationId="{A416E3E5-5186-46A4-AFBD-337387D3163D}"/>
          </ac:spMkLst>
        </pc:spChg>
        <pc:spChg chg="add del">
          <ac:chgData name="tanaboon tongbuasirilai" userId="3a6fbbe2-a5cd-4f36-96f1-1e3cf3325333" providerId="ADAL" clId="{2AD6F63F-C130-411F-BD41-8E6BAFDF7DAF}" dt="2024-06-10T14:00:23.900" v="2092" actId="26606"/>
          <ac:spMkLst>
            <pc:docMk/>
            <pc:sldMk cId="1305776084" sldId="278"/>
            <ac:spMk id="15" creationId="{E2DA8D37-1E70-450D-9D70-95873ABDC833}"/>
          </ac:spMkLst>
        </pc:spChg>
        <pc:spChg chg="add del">
          <ac:chgData name="tanaboon tongbuasirilai" userId="3a6fbbe2-a5cd-4f36-96f1-1e3cf3325333" providerId="ADAL" clId="{2AD6F63F-C130-411F-BD41-8E6BAFDF7DAF}" dt="2024-06-10T14:00:23.900" v="2092" actId="26606"/>
          <ac:spMkLst>
            <pc:docMk/>
            <pc:sldMk cId="1305776084" sldId="278"/>
            <ac:spMk id="16" creationId="{D2E1CE80-9123-4F46-924D-C14DF534A985}"/>
          </ac:spMkLst>
        </pc:spChg>
        <pc:spChg chg="add del">
          <ac:chgData name="tanaboon tongbuasirilai" userId="3a6fbbe2-a5cd-4f36-96f1-1e3cf3325333" providerId="ADAL" clId="{2AD6F63F-C130-411F-BD41-8E6BAFDF7DAF}" dt="2024-06-10T14:00:45.926" v="2102" actId="26606"/>
          <ac:spMkLst>
            <pc:docMk/>
            <pc:sldMk cId="1305776084" sldId="278"/>
            <ac:spMk id="17" creationId="{7B8FAACC-353E-4F84-BA62-A5514185D9A9}"/>
          </ac:spMkLst>
        </pc:spChg>
        <pc:spChg chg="add">
          <ac:chgData name="tanaboon tongbuasirilai" userId="3a6fbbe2-a5cd-4f36-96f1-1e3cf3325333" providerId="ADAL" clId="{2AD6F63F-C130-411F-BD41-8E6BAFDF7DAF}" dt="2024-06-10T14:00:45.926" v="2102" actId="26606"/>
          <ac:spMkLst>
            <pc:docMk/>
            <pc:sldMk cId="1305776084" sldId="278"/>
            <ac:spMk id="22" creationId="{0EA0C3AC-2A72-484B-B07D-F2CC519F1201}"/>
          </ac:spMkLst>
        </pc:spChg>
        <pc:spChg chg="add">
          <ac:chgData name="tanaboon tongbuasirilai" userId="3a6fbbe2-a5cd-4f36-96f1-1e3cf3325333" providerId="ADAL" clId="{2AD6F63F-C130-411F-BD41-8E6BAFDF7DAF}" dt="2024-06-10T14:00:45.926" v="2102" actId="26606"/>
          <ac:spMkLst>
            <pc:docMk/>
            <pc:sldMk cId="1305776084" sldId="278"/>
            <ac:spMk id="24" creationId="{986477EF-3991-4D07-9F11-9E887C340C78}"/>
          </ac:spMkLst>
        </pc:spChg>
        <pc:spChg chg="add">
          <ac:chgData name="tanaboon tongbuasirilai" userId="3a6fbbe2-a5cd-4f36-96f1-1e3cf3325333" providerId="ADAL" clId="{2AD6F63F-C130-411F-BD41-8E6BAFDF7DAF}" dt="2024-06-10T14:00:45.926" v="2102" actId="26606"/>
          <ac:spMkLst>
            <pc:docMk/>
            <pc:sldMk cId="1305776084" sldId="278"/>
            <ac:spMk id="26" creationId="{EDA40B90-E281-4108-8CC2-959D5F95070A}"/>
          </ac:spMkLst>
        </pc:spChg>
        <pc:picChg chg="add mod ord">
          <ac:chgData name="tanaboon tongbuasirilai" userId="3a6fbbe2-a5cd-4f36-96f1-1e3cf3325333" providerId="ADAL" clId="{2AD6F63F-C130-411F-BD41-8E6BAFDF7DAF}" dt="2024-06-10T14:00:52.765" v="2103" actId="27614"/>
          <ac:picMkLst>
            <pc:docMk/>
            <pc:sldMk cId="1305776084" sldId="278"/>
            <ac:picMk id="6" creationId="{9C50829C-F180-E0BA-4CBD-2219930551D8}"/>
          </ac:picMkLst>
        </pc:picChg>
      </pc:sldChg>
      <pc:sldChg chg="addSp delSp modSp new mod setBg setClrOvrMap">
        <pc:chgData name="tanaboon tongbuasirilai" userId="3a6fbbe2-a5cd-4f36-96f1-1e3cf3325333" providerId="ADAL" clId="{2AD6F63F-C130-411F-BD41-8E6BAFDF7DAF}" dt="2024-06-11T02:12:06.187" v="2418" actId="14100"/>
        <pc:sldMkLst>
          <pc:docMk/>
          <pc:sldMk cId="201519415" sldId="279"/>
        </pc:sldMkLst>
        <pc:spChg chg="mod">
          <ac:chgData name="tanaboon tongbuasirilai" userId="3a6fbbe2-a5cd-4f36-96f1-1e3cf3325333" providerId="ADAL" clId="{2AD6F63F-C130-411F-BD41-8E6BAFDF7DAF}" dt="2024-06-11T02:04:09.160" v="2271" actId="26606"/>
          <ac:spMkLst>
            <pc:docMk/>
            <pc:sldMk cId="201519415" sldId="279"/>
            <ac:spMk id="2" creationId="{020E32E7-4621-F94F-F7E8-A194DD06DCE9}"/>
          </ac:spMkLst>
        </pc:spChg>
        <pc:spChg chg="add del mod">
          <ac:chgData name="tanaboon tongbuasirilai" userId="3a6fbbe2-a5cd-4f36-96f1-1e3cf3325333" providerId="ADAL" clId="{2AD6F63F-C130-411F-BD41-8E6BAFDF7DAF}" dt="2024-06-11T02:12:06.187" v="2418" actId="14100"/>
          <ac:spMkLst>
            <pc:docMk/>
            <pc:sldMk cId="201519415" sldId="279"/>
            <ac:spMk id="3" creationId="{8563A21F-EADF-3740-D990-969DF6EC9F2E}"/>
          </ac:spMkLst>
        </pc:spChg>
        <pc:spChg chg="add mod">
          <ac:chgData name="tanaboon tongbuasirilai" userId="3a6fbbe2-a5cd-4f36-96f1-1e3cf3325333" providerId="ADAL" clId="{2AD6F63F-C130-411F-BD41-8E6BAFDF7DAF}" dt="2024-06-11T01:57:59.009" v="2119"/>
          <ac:spMkLst>
            <pc:docMk/>
            <pc:sldMk cId="201519415" sldId="279"/>
            <ac:spMk id="4" creationId="{E08DF2B9-D258-A2F9-E0B9-07030316387A}"/>
          </ac:spMkLst>
        </pc:spChg>
        <pc:spChg chg="add">
          <ac:chgData name="tanaboon tongbuasirilai" userId="3a6fbbe2-a5cd-4f36-96f1-1e3cf3325333" providerId="ADAL" clId="{2AD6F63F-C130-411F-BD41-8E6BAFDF7DAF}" dt="2024-06-11T02:04:09.160" v="2271" actId="26606"/>
          <ac:spMkLst>
            <pc:docMk/>
            <pc:sldMk cId="201519415" sldId="279"/>
            <ac:spMk id="7176" creationId="{022AEB96-A3F8-4EC3-A246-8DAD9319AC20}"/>
          </ac:spMkLst>
        </pc:spChg>
        <pc:spChg chg="add">
          <ac:chgData name="tanaboon tongbuasirilai" userId="3a6fbbe2-a5cd-4f36-96f1-1e3cf3325333" providerId="ADAL" clId="{2AD6F63F-C130-411F-BD41-8E6BAFDF7DAF}" dt="2024-06-11T02:04:09.160" v="2271" actId="26606"/>
          <ac:spMkLst>
            <pc:docMk/>
            <pc:sldMk cId="201519415" sldId="279"/>
            <ac:spMk id="7178" creationId="{14002556-A10E-479D-9B30-0C8B7938EF41}"/>
          </ac:spMkLst>
        </pc:spChg>
        <pc:picChg chg="add mod">
          <ac:chgData name="tanaboon tongbuasirilai" userId="3a6fbbe2-a5cd-4f36-96f1-1e3cf3325333" providerId="ADAL" clId="{2AD6F63F-C130-411F-BD41-8E6BAFDF7DAF}" dt="2024-06-11T02:04:09.160" v="2271" actId="26606"/>
          <ac:picMkLst>
            <pc:docMk/>
            <pc:sldMk cId="201519415" sldId="279"/>
            <ac:picMk id="7171" creationId="{FB0834B6-1259-CAE5-2813-E79C3157D556}"/>
          </ac:picMkLst>
        </pc:picChg>
      </pc:sldChg>
      <pc:sldChg chg="addSp delSp modSp add mod setBg delDesignElem">
        <pc:chgData name="tanaboon tongbuasirilai" userId="3a6fbbe2-a5cd-4f36-96f1-1e3cf3325333" providerId="ADAL" clId="{2AD6F63F-C130-411F-BD41-8E6BAFDF7DAF}" dt="2024-06-11T02:10:10.394" v="2372" actId="1076"/>
        <pc:sldMkLst>
          <pc:docMk/>
          <pc:sldMk cId="824243296" sldId="280"/>
        </pc:sldMkLst>
        <pc:spChg chg="mod">
          <ac:chgData name="tanaboon tongbuasirilai" userId="3a6fbbe2-a5cd-4f36-96f1-1e3cf3325333" providerId="ADAL" clId="{2AD6F63F-C130-411F-BD41-8E6BAFDF7DAF}" dt="2024-06-11T02:08:14.802" v="2358" actId="26606"/>
          <ac:spMkLst>
            <pc:docMk/>
            <pc:sldMk cId="824243296" sldId="280"/>
            <ac:spMk id="2" creationId="{1AB4B7D1-AA5D-A32C-0876-5EF369695F1A}"/>
          </ac:spMkLst>
        </pc:spChg>
        <pc:spChg chg="mod">
          <ac:chgData name="tanaboon tongbuasirilai" userId="3a6fbbe2-a5cd-4f36-96f1-1e3cf3325333" providerId="ADAL" clId="{2AD6F63F-C130-411F-BD41-8E6BAFDF7DAF}" dt="2024-06-11T02:08:34.891" v="2362" actId="207"/>
          <ac:spMkLst>
            <pc:docMk/>
            <pc:sldMk cId="824243296" sldId="280"/>
            <ac:spMk id="3" creationId="{28ACE0DA-BF84-6DC6-2AB0-2B92717C17B9}"/>
          </ac:spMkLst>
        </pc:spChg>
        <pc:spChg chg="add">
          <ac:chgData name="tanaboon tongbuasirilai" userId="3a6fbbe2-a5cd-4f36-96f1-1e3cf3325333" providerId="ADAL" clId="{2AD6F63F-C130-411F-BD41-8E6BAFDF7DAF}" dt="2024-06-11T02:04:56.701" v="2274"/>
          <ac:spMkLst>
            <pc:docMk/>
            <pc:sldMk cId="824243296" sldId="280"/>
            <ac:spMk id="4" creationId="{5D7052A9-B76D-2CF4-9E5F-14D7F77B13B7}"/>
          </ac:spMkLst>
        </pc:spChg>
        <pc:spChg chg="add del">
          <ac:chgData name="tanaboon tongbuasirilai" userId="3a6fbbe2-a5cd-4f36-96f1-1e3cf3325333" providerId="ADAL" clId="{2AD6F63F-C130-411F-BD41-8E6BAFDF7DAF}" dt="2024-06-11T02:09:55.172" v="2364" actId="22"/>
          <ac:spMkLst>
            <pc:docMk/>
            <pc:sldMk cId="824243296" sldId="280"/>
            <ac:spMk id="10" creationId="{F20BE384-7542-DE67-0602-62560AA42D3D}"/>
          </ac:spMkLst>
        </pc:spChg>
        <pc:spChg chg="add mod">
          <ac:chgData name="tanaboon tongbuasirilai" userId="3a6fbbe2-a5cd-4f36-96f1-1e3cf3325333" providerId="ADAL" clId="{2AD6F63F-C130-411F-BD41-8E6BAFDF7DAF}" dt="2024-06-11T02:10:10.394" v="2372" actId="1076"/>
          <ac:spMkLst>
            <pc:docMk/>
            <pc:sldMk cId="824243296" sldId="280"/>
            <ac:spMk id="12" creationId="{E89A28EB-83C5-A393-C67B-74896829080D}"/>
          </ac:spMkLst>
        </pc:spChg>
        <pc:spChg chg="add">
          <ac:chgData name="tanaboon tongbuasirilai" userId="3a6fbbe2-a5cd-4f36-96f1-1e3cf3325333" providerId="ADAL" clId="{2AD6F63F-C130-411F-BD41-8E6BAFDF7DAF}" dt="2024-06-11T02:08:14.802" v="2358" actId="26606"/>
          <ac:spMkLst>
            <pc:docMk/>
            <pc:sldMk cId="824243296" sldId="280"/>
            <ac:spMk id="13" creationId="{1C524A27-B6C0-41EA-ABCB-AA2E61FC0F8A}"/>
          </ac:spMkLst>
        </pc:spChg>
        <pc:spChg chg="add">
          <ac:chgData name="tanaboon tongbuasirilai" userId="3a6fbbe2-a5cd-4f36-96f1-1e3cf3325333" providerId="ADAL" clId="{2AD6F63F-C130-411F-BD41-8E6BAFDF7DAF}" dt="2024-06-11T02:08:14.802" v="2358" actId="26606"/>
          <ac:spMkLst>
            <pc:docMk/>
            <pc:sldMk cId="824243296" sldId="280"/>
            <ac:spMk id="15" creationId="{F3FCE8DC-E7A6-4A8F-BB57-A87EC4B846BB}"/>
          </ac:spMkLst>
        </pc:spChg>
        <pc:spChg chg="del">
          <ac:chgData name="tanaboon tongbuasirilai" userId="3a6fbbe2-a5cd-4f36-96f1-1e3cf3325333" providerId="ADAL" clId="{2AD6F63F-C130-411F-BD41-8E6BAFDF7DAF}" dt="2024-06-11T02:04:44.448" v="2273"/>
          <ac:spMkLst>
            <pc:docMk/>
            <pc:sldMk cId="824243296" sldId="280"/>
            <ac:spMk id="22" creationId="{0EA0C3AC-2A72-484B-B07D-F2CC519F1201}"/>
          </ac:spMkLst>
        </pc:spChg>
        <pc:spChg chg="del">
          <ac:chgData name="tanaboon tongbuasirilai" userId="3a6fbbe2-a5cd-4f36-96f1-1e3cf3325333" providerId="ADAL" clId="{2AD6F63F-C130-411F-BD41-8E6BAFDF7DAF}" dt="2024-06-11T02:04:44.448" v="2273"/>
          <ac:spMkLst>
            <pc:docMk/>
            <pc:sldMk cId="824243296" sldId="280"/>
            <ac:spMk id="24" creationId="{986477EF-3991-4D07-9F11-9E887C340C78}"/>
          </ac:spMkLst>
        </pc:spChg>
        <pc:spChg chg="del">
          <ac:chgData name="tanaboon tongbuasirilai" userId="3a6fbbe2-a5cd-4f36-96f1-1e3cf3325333" providerId="ADAL" clId="{2AD6F63F-C130-411F-BD41-8E6BAFDF7DAF}" dt="2024-06-11T02:04:44.448" v="2273"/>
          <ac:spMkLst>
            <pc:docMk/>
            <pc:sldMk cId="824243296" sldId="280"/>
            <ac:spMk id="26" creationId="{EDA40B90-E281-4108-8CC2-959D5F95070A}"/>
          </ac:spMkLst>
        </pc:spChg>
        <pc:picChg chg="del">
          <ac:chgData name="tanaboon tongbuasirilai" userId="3a6fbbe2-a5cd-4f36-96f1-1e3cf3325333" providerId="ADAL" clId="{2AD6F63F-C130-411F-BD41-8E6BAFDF7DAF}" dt="2024-06-11T02:06:35.207" v="2331" actId="478"/>
          <ac:picMkLst>
            <pc:docMk/>
            <pc:sldMk cId="824243296" sldId="280"/>
            <ac:picMk id="6" creationId="{9C50829C-F180-E0BA-4CBD-2219930551D8}"/>
          </ac:picMkLst>
        </pc:picChg>
        <pc:picChg chg="add del">
          <ac:chgData name="tanaboon tongbuasirilai" userId="3a6fbbe2-a5cd-4f36-96f1-1e3cf3325333" providerId="ADAL" clId="{2AD6F63F-C130-411F-BD41-8E6BAFDF7DAF}" dt="2024-06-11T02:07:45.183" v="2355" actId="478"/>
          <ac:picMkLst>
            <pc:docMk/>
            <pc:sldMk cId="824243296" sldId="280"/>
            <ac:picMk id="7" creationId="{99ED822D-35A5-5125-5312-4236B8F1CF90}"/>
          </ac:picMkLst>
        </pc:picChg>
        <pc:picChg chg="add mod">
          <ac:chgData name="tanaboon tongbuasirilai" userId="3a6fbbe2-a5cd-4f36-96f1-1e3cf3325333" providerId="ADAL" clId="{2AD6F63F-C130-411F-BD41-8E6BAFDF7DAF}" dt="2024-06-11T02:08:14.802" v="2358" actId="26606"/>
          <ac:picMkLst>
            <pc:docMk/>
            <pc:sldMk cId="824243296" sldId="280"/>
            <ac:picMk id="8" creationId="{7F4AF588-448C-FCF5-B5FD-BD5917540479}"/>
          </ac:picMkLst>
        </pc:picChg>
      </pc:sldChg>
      <pc:sldChg chg="addSp modSp new mod setBg setClrOvrMap">
        <pc:chgData name="tanaboon tongbuasirilai" userId="3a6fbbe2-a5cd-4f36-96f1-1e3cf3325333" providerId="ADAL" clId="{2AD6F63F-C130-411F-BD41-8E6BAFDF7DAF}" dt="2024-06-11T03:04:36.309" v="2456"/>
        <pc:sldMkLst>
          <pc:docMk/>
          <pc:sldMk cId="1876875660" sldId="281"/>
        </pc:sldMkLst>
        <pc:spChg chg="mod">
          <ac:chgData name="tanaboon tongbuasirilai" userId="3a6fbbe2-a5cd-4f36-96f1-1e3cf3325333" providerId="ADAL" clId="{2AD6F63F-C130-411F-BD41-8E6BAFDF7DAF}" dt="2024-06-11T02:59:46.646" v="2439" actId="26606"/>
          <ac:spMkLst>
            <pc:docMk/>
            <pc:sldMk cId="1876875660" sldId="281"/>
            <ac:spMk id="2" creationId="{F401792D-3019-F1A8-642D-4FAB2CC16B0B}"/>
          </ac:spMkLst>
        </pc:spChg>
        <pc:spChg chg="mod">
          <ac:chgData name="tanaboon tongbuasirilai" userId="3a6fbbe2-a5cd-4f36-96f1-1e3cf3325333" providerId="ADAL" clId="{2AD6F63F-C130-411F-BD41-8E6BAFDF7DAF}" dt="2024-06-11T03:04:36.309" v="2456"/>
          <ac:spMkLst>
            <pc:docMk/>
            <pc:sldMk cId="1876875660" sldId="281"/>
            <ac:spMk id="3" creationId="{88BF30EC-089C-A1BB-7DAD-E8BCDC135E58}"/>
          </ac:spMkLst>
        </pc:spChg>
        <pc:spChg chg="add">
          <ac:chgData name="tanaboon tongbuasirilai" userId="3a6fbbe2-a5cd-4f36-96f1-1e3cf3325333" providerId="ADAL" clId="{2AD6F63F-C130-411F-BD41-8E6BAFDF7DAF}" dt="2024-06-11T02:59:46.646" v="2439" actId="26606"/>
          <ac:spMkLst>
            <pc:docMk/>
            <pc:sldMk cId="1876875660" sldId="281"/>
            <ac:spMk id="9223" creationId="{022AEB96-A3F8-4EC3-A246-8DAD9319AC20}"/>
          </ac:spMkLst>
        </pc:spChg>
        <pc:spChg chg="add">
          <ac:chgData name="tanaboon tongbuasirilai" userId="3a6fbbe2-a5cd-4f36-96f1-1e3cf3325333" providerId="ADAL" clId="{2AD6F63F-C130-411F-BD41-8E6BAFDF7DAF}" dt="2024-06-11T02:59:46.646" v="2439" actId="26606"/>
          <ac:spMkLst>
            <pc:docMk/>
            <pc:sldMk cId="1876875660" sldId="281"/>
            <ac:spMk id="9225" creationId="{14002556-A10E-479D-9B30-0C8B7938EF41}"/>
          </ac:spMkLst>
        </pc:spChg>
        <pc:picChg chg="add mod">
          <ac:chgData name="tanaboon tongbuasirilai" userId="3a6fbbe2-a5cd-4f36-96f1-1e3cf3325333" providerId="ADAL" clId="{2AD6F63F-C130-411F-BD41-8E6BAFDF7DAF}" dt="2024-06-11T02:59:49.712" v="2440" actId="1076"/>
          <ac:picMkLst>
            <pc:docMk/>
            <pc:sldMk cId="1876875660" sldId="281"/>
            <ac:picMk id="9218" creationId="{CACE9395-E034-DD9A-118B-51E059C685F4}"/>
          </ac:picMkLst>
        </pc:picChg>
      </pc:sldChg>
      <pc:sldChg chg="addSp delSp modSp new mod setBg">
        <pc:chgData name="tanaboon tongbuasirilai" userId="3a6fbbe2-a5cd-4f36-96f1-1e3cf3325333" providerId="ADAL" clId="{2AD6F63F-C130-411F-BD41-8E6BAFDF7DAF}" dt="2024-06-11T04:50:15.717" v="2576" actId="21"/>
        <pc:sldMkLst>
          <pc:docMk/>
          <pc:sldMk cId="1808360560" sldId="282"/>
        </pc:sldMkLst>
        <pc:spChg chg="mod">
          <ac:chgData name="tanaboon tongbuasirilai" userId="3a6fbbe2-a5cd-4f36-96f1-1e3cf3325333" providerId="ADAL" clId="{2AD6F63F-C130-411F-BD41-8E6BAFDF7DAF}" dt="2024-06-11T04:47:49.201" v="2570" actId="26606"/>
          <ac:spMkLst>
            <pc:docMk/>
            <pc:sldMk cId="1808360560" sldId="282"/>
            <ac:spMk id="2" creationId="{C96E2AF7-D3E4-1E16-EF30-0F51E20B0A64}"/>
          </ac:spMkLst>
        </pc:spChg>
        <pc:spChg chg="mod">
          <ac:chgData name="tanaboon tongbuasirilai" userId="3a6fbbe2-a5cd-4f36-96f1-1e3cf3325333" providerId="ADAL" clId="{2AD6F63F-C130-411F-BD41-8E6BAFDF7DAF}" dt="2024-06-11T04:48:40.665" v="2574" actId="207"/>
          <ac:spMkLst>
            <pc:docMk/>
            <pc:sldMk cId="1808360560" sldId="282"/>
            <ac:spMk id="3" creationId="{BE5787E7-11E8-3C37-DC2B-EE1A87797D34}"/>
          </ac:spMkLst>
        </pc:spChg>
        <pc:spChg chg="add">
          <ac:chgData name="tanaboon tongbuasirilai" userId="3a6fbbe2-a5cd-4f36-96f1-1e3cf3325333" providerId="ADAL" clId="{2AD6F63F-C130-411F-BD41-8E6BAFDF7DAF}" dt="2024-06-11T03:24:29.686" v="2465"/>
          <ac:spMkLst>
            <pc:docMk/>
            <pc:sldMk cId="1808360560" sldId="282"/>
            <ac:spMk id="4" creationId="{433C79CD-7334-F011-0FB2-C6D010E93F4F}"/>
          </ac:spMkLst>
        </pc:spChg>
        <pc:spChg chg="add">
          <ac:chgData name="tanaboon tongbuasirilai" userId="3a6fbbe2-a5cd-4f36-96f1-1e3cf3325333" providerId="ADAL" clId="{2AD6F63F-C130-411F-BD41-8E6BAFDF7DAF}" dt="2024-06-11T04:47:49.201" v="2570" actId="26606"/>
          <ac:spMkLst>
            <pc:docMk/>
            <pc:sldMk cId="1808360560" sldId="282"/>
            <ac:spMk id="8" creationId="{F1E0D4A3-ECB8-4689-ABDB-9CE848CE83B9}"/>
          </ac:spMkLst>
        </pc:spChg>
        <pc:spChg chg="add">
          <ac:chgData name="tanaboon tongbuasirilai" userId="3a6fbbe2-a5cd-4f36-96f1-1e3cf3325333" providerId="ADAL" clId="{2AD6F63F-C130-411F-BD41-8E6BAFDF7DAF}" dt="2024-06-11T04:47:49.201" v="2570" actId="26606"/>
          <ac:spMkLst>
            <pc:docMk/>
            <pc:sldMk cId="1808360560" sldId="282"/>
            <ac:spMk id="10" creationId="{8854772B-9C8F-4037-89E0-3A45208AB395}"/>
          </ac:spMkLst>
        </pc:spChg>
        <pc:picChg chg="add del mod">
          <ac:chgData name="tanaboon tongbuasirilai" userId="3a6fbbe2-a5cd-4f36-96f1-1e3cf3325333" providerId="ADAL" clId="{2AD6F63F-C130-411F-BD41-8E6BAFDF7DAF}" dt="2024-06-11T03:31:11.493" v="2564" actId="478"/>
          <ac:picMkLst>
            <pc:docMk/>
            <pc:sldMk cId="1808360560" sldId="282"/>
            <ac:picMk id="6" creationId="{F45D167A-017C-F1AF-6A7F-E8C0236DF6D7}"/>
          </ac:picMkLst>
        </pc:picChg>
        <pc:picChg chg="add del">
          <ac:chgData name="tanaboon tongbuasirilai" userId="3a6fbbe2-a5cd-4f36-96f1-1e3cf3325333" providerId="ADAL" clId="{2AD6F63F-C130-411F-BD41-8E6BAFDF7DAF}" dt="2024-06-11T04:50:15.717" v="2576" actId="21"/>
          <ac:picMkLst>
            <pc:docMk/>
            <pc:sldMk cId="1808360560" sldId="282"/>
            <ac:picMk id="9" creationId="{73A486D7-51B9-0E94-EB8D-18ACBEC1A9A0}"/>
          </ac:picMkLst>
        </pc:picChg>
      </pc:sldChg>
      <pc:sldChg chg="addSp delSp modSp new mod setBg">
        <pc:chgData name="tanaboon tongbuasirilai" userId="3a6fbbe2-a5cd-4f36-96f1-1e3cf3325333" providerId="ADAL" clId="{2AD6F63F-C130-411F-BD41-8E6BAFDF7DAF}" dt="2024-06-11T04:54:48.826" v="2717" actId="1076"/>
        <pc:sldMkLst>
          <pc:docMk/>
          <pc:sldMk cId="1531649739" sldId="283"/>
        </pc:sldMkLst>
        <pc:spChg chg="mod">
          <ac:chgData name="tanaboon tongbuasirilai" userId="3a6fbbe2-a5cd-4f36-96f1-1e3cf3325333" providerId="ADAL" clId="{2AD6F63F-C130-411F-BD41-8E6BAFDF7DAF}" dt="2024-06-11T04:53:54.899" v="2698" actId="26606"/>
          <ac:spMkLst>
            <pc:docMk/>
            <pc:sldMk cId="1531649739" sldId="283"/>
            <ac:spMk id="2" creationId="{3BB9D3D4-2E50-DFC3-7598-AAA9EDF5C8DF}"/>
          </ac:spMkLst>
        </pc:spChg>
        <pc:spChg chg="del mod">
          <ac:chgData name="tanaboon tongbuasirilai" userId="3a6fbbe2-a5cd-4f36-96f1-1e3cf3325333" providerId="ADAL" clId="{2AD6F63F-C130-411F-BD41-8E6BAFDF7DAF}" dt="2024-06-11T04:51:06.143" v="2630" actId="478"/>
          <ac:spMkLst>
            <pc:docMk/>
            <pc:sldMk cId="1531649739" sldId="283"/>
            <ac:spMk id="3" creationId="{DBE0BBF7-A835-18B8-713C-2003C7EAB464}"/>
          </ac:spMkLst>
        </pc:spChg>
        <pc:spChg chg="add del mod">
          <ac:chgData name="tanaboon tongbuasirilai" userId="3a6fbbe2-a5cd-4f36-96f1-1e3cf3325333" providerId="ADAL" clId="{2AD6F63F-C130-411F-BD41-8E6BAFDF7DAF}" dt="2024-06-11T04:51:09.931" v="2631" actId="478"/>
          <ac:spMkLst>
            <pc:docMk/>
            <pc:sldMk cId="1531649739" sldId="283"/>
            <ac:spMk id="5" creationId="{A60BE66E-95A5-73A2-1685-9D70EC45A6F6}"/>
          </ac:spMkLst>
        </pc:spChg>
        <pc:spChg chg="add mod">
          <ac:chgData name="tanaboon tongbuasirilai" userId="3a6fbbe2-a5cd-4f36-96f1-1e3cf3325333" providerId="ADAL" clId="{2AD6F63F-C130-411F-BD41-8E6BAFDF7DAF}" dt="2024-06-11T04:53:54.899" v="2698" actId="26606"/>
          <ac:spMkLst>
            <pc:docMk/>
            <pc:sldMk cId="1531649739" sldId="283"/>
            <ac:spMk id="17" creationId="{15BC3A89-752A-F709-2264-CAE91276C2A0}"/>
          </ac:spMkLst>
        </pc:spChg>
        <pc:spChg chg="add mod">
          <ac:chgData name="tanaboon tongbuasirilai" userId="3a6fbbe2-a5cd-4f36-96f1-1e3cf3325333" providerId="ADAL" clId="{2AD6F63F-C130-411F-BD41-8E6BAFDF7DAF}" dt="2024-06-11T04:54:19.659" v="2707" actId="1076"/>
          <ac:spMkLst>
            <pc:docMk/>
            <pc:sldMk cId="1531649739" sldId="283"/>
            <ac:spMk id="18" creationId="{00802BC0-62DA-2EF6-7276-3F0819A51451}"/>
          </ac:spMkLst>
        </pc:spChg>
        <pc:spChg chg="add mod">
          <ac:chgData name="tanaboon tongbuasirilai" userId="3a6fbbe2-a5cd-4f36-96f1-1e3cf3325333" providerId="ADAL" clId="{2AD6F63F-C130-411F-BD41-8E6BAFDF7DAF}" dt="2024-06-11T04:54:17.374" v="2706" actId="1076"/>
          <ac:spMkLst>
            <pc:docMk/>
            <pc:sldMk cId="1531649739" sldId="283"/>
            <ac:spMk id="19" creationId="{58F56602-E5A3-B1DF-E093-7E245068FA74}"/>
          </ac:spMkLst>
        </pc:spChg>
        <pc:spChg chg="add del">
          <ac:chgData name="tanaboon tongbuasirilai" userId="3a6fbbe2-a5cd-4f36-96f1-1e3cf3325333" providerId="ADAL" clId="{2AD6F63F-C130-411F-BD41-8E6BAFDF7DAF}" dt="2024-06-11T04:54:37.244" v="2709" actId="22"/>
          <ac:spMkLst>
            <pc:docMk/>
            <pc:sldMk cId="1531649739" sldId="283"/>
            <ac:spMk id="21" creationId="{56FD5046-34DB-1441-E193-8E370BEFCECD}"/>
          </ac:spMkLst>
        </pc:spChg>
        <pc:spChg chg="add mod">
          <ac:chgData name="tanaboon tongbuasirilai" userId="3a6fbbe2-a5cd-4f36-96f1-1e3cf3325333" providerId="ADAL" clId="{2AD6F63F-C130-411F-BD41-8E6BAFDF7DAF}" dt="2024-06-11T04:54:48.826" v="2717" actId="1076"/>
          <ac:spMkLst>
            <pc:docMk/>
            <pc:sldMk cId="1531649739" sldId="283"/>
            <ac:spMk id="23" creationId="{DEAFD535-BDED-6C3C-18FD-7ACAA82313D7}"/>
          </ac:spMkLst>
        </pc:spChg>
        <pc:picChg chg="add mod">
          <ac:chgData name="tanaboon tongbuasirilai" userId="3a6fbbe2-a5cd-4f36-96f1-1e3cf3325333" providerId="ADAL" clId="{2AD6F63F-C130-411F-BD41-8E6BAFDF7DAF}" dt="2024-06-11T04:53:54.899" v="2698" actId="26606"/>
          <ac:picMkLst>
            <pc:docMk/>
            <pc:sldMk cId="1531649739" sldId="283"/>
            <ac:picMk id="7" creationId="{B4AD9D79-AC29-FCBB-DCC7-7BF070DCFE87}"/>
          </ac:picMkLst>
        </pc:picChg>
        <pc:picChg chg="add mod">
          <ac:chgData name="tanaboon tongbuasirilai" userId="3a6fbbe2-a5cd-4f36-96f1-1e3cf3325333" providerId="ADAL" clId="{2AD6F63F-C130-411F-BD41-8E6BAFDF7DAF}" dt="2024-06-11T04:54:14.705" v="2705" actId="14100"/>
          <ac:picMkLst>
            <pc:docMk/>
            <pc:sldMk cId="1531649739" sldId="283"/>
            <ac:picMk id="9" creationId="{73A486D7-51B9-0E94-EB8D-18ACBEC1A9A0}"/>
          </ac:picMkLst>
        </pc:picChg>
        <pc:picChg chg="add mod">
          <ac:chgData name="tanaboon tongbuasirilai" userId="3a6fbbe2-a5cd-4f36-96f1-1e3cf3325333" providerId="ADAL" clId="{2AD6F63F-C130-411F-BD41-8E6BAFDF7DAF}" dt="2024-06-11T04:53:54.899" v="2698" actId="26606"/>
          <ac:picMkLst>
            <pc:docMk/>
            <pc:sldMk cId="1531649739" sldId="283"/>
            <ac:picMk id="10" creationId="{A0EC0F1D-D194-9E2E-5BC9-733BA9AEBC05}"/>
          </ac:picMkLst>
        </pc:picChg>
        <pc:picChg chg="add mod">
          <ac:chgData name="tanaboon tongbuasirilai" userId="3a6fbbe2-a5cd-4f36-96f1-1e3cf3325333" providerId="ADAL" clId="{2AD6F63F-C130-411F-BD41-8E6BAFDF7DAF}" dt="2024-06-11T04:54:09.338" v="2703" actId="1076"/>
          <ac:picMkLst>
            <pc:docMk/>
            <pc:sldMk cId="1531649739" sldId="283"/>
            <ac:picMk id="12" creationId="{198C965C-9D40-1F91-5DBB-831D3DBFB6F2}"/>
          </ac:picMkLst>
        </pc:picChg>
        <pc:picChg chg="add mod">
          <ac:chgData name="tanaboon tongbuasirilai" userId="3a6fbbe2-a5cd-4f36-96f1-1e3cf3325333" providerId="ADAL" clId="{2AD6F63F-C130-411F-BD41-8E6BAFDF7DAF}" dt="2024-06-11T04:53:58.747" v="2699" actId="1076"/>
          <ac:picMkLst>
            <pc:docMk/>
            <pc:sldMk cId="1531649739" sldId="283"/>
            <ac:picMk id="14" creationId="{C0F81BA1-0FD9-2804-DD70-D948105D1008}"/>
          </ac:picMkLst>
        </pc:picChg>
        <pc:picChg chg="add mod">
          <ac:chgData name="tanaboon tongbuasirilai" userId="3a6fbbe2-a5cd-4f36-96f1-1e3cf3325333" providerId="ADAL" clId="{2AD6F63F-C130-411F-BD41-8E6BAFDF7DAF}" dt="2024-06-11T04:54:01.945" v="2700" actId="1076"/>
          <ac:picMkLst>
            <pc:docMk/>
            <pc:sldMk cId="1531649739" sldId="283"/>
            <ac:picMk id="16" creationId="{A2D6D2DC-59CE-DD3C-97AB-8C1152AFB515}"/>
          </ac:picMkLst>
        </pc:picChg>
      </pc:sldChg>
      <pc:sldChg chg="addSp delSp modSp new mod">
        <pc:chgData name="tanaboon tongbuasirilai" userId="3a6fbbe2-a5cd-4f36-96f1-1e3cf3325333" providerId="ADAL" clId="{2AD6F63F-C130-411F-BD41-8E6BAFDF7DAF}" dt="2024-06-11T08:12:49.290" v="3298" actId="207"/>
        <pc:sldMkLst>
          <pc:docMk/>
          <pc:sldMk cId="3757597043" sldId="284"/>
        </pc:sldMkLst>
        <pc:spChg chg="mod">
          <ac:chgData name="tanaboon tongbuasirilai" userId="3a6fbbe2-a5cd-4f36-96f1-1e3cf3325333" providerId="ADAL" clId="{2AD6F63F-C130-411F-BD41-8E6BAFDF7DAF}" dt="2024-06-11T05:19:21.534" v="2730" actId="20577"/>
          <ac:spMkLst>
            <pc:docMk/>
            <pc:sldMk cId="3757597043" sldId="284"/>
            <ac:spMk id="2" creationId="{B46738F2-66BB-8CFA-7A38-AA752D0353C2}"/>
          </ac:spMkLst>
        </pc:spChg>
        <pc:spChg chg="mod">
          <ac:chgData name="tanaboon tongbuasirilai" userId="3a6fbbe2-a5cd-4f36-96f1-1e3cf3325333" providerId="ADAL" clId="{2AD6F63F-C130-411F-BD41-8E6BAFDF7DAF}" dt="2024-06-11T08:12:49.290" v="3298" actId="207"/>
          <ac:spMkLst>
            <pc:docMk/>
            <pc:sldMk cId="3757597043" sldId="284"/>
            <ac:spMk id="3" creationId="{49816686-A6CE-B867-34D4-F086BBEACC06}"/>
          </ac:spMkLst>
        </pc:spChg>
        <pc:spChg chg="add del">
          <ac:chgData name="tanaboon tongbuasirilai" userId="3a6fbbe2-a5cd-4f36-96f1-1e3cf3325333" providerId="ADAL" clId="{2AD6F63F-C130-411F-BD41-8E6BAFDF7DAF}" dt="2024-06-11T07:13:28.777" v="2960" actId="22"/>
          <ac:spMkLst>
            <pc:docMk/>
            <pc:sldMk cId="3757597043" sldId="284"/>
            <ac:spMk id="5" creationId="{21218248-91E8-E1E8-72BA-CF08CE434A6A}"/>
          </ac:spMkLst>
        </pc:spChg>
        <pc:spChg chg="add mod">
          <ac:chgData name="tanaboon tongbuasirilai" userId="3a6fbbe2-a5cd-4f36-96f1-1e3cf3325333" providerId="ADAL" clId="{2AD6F63F-C130-411F-BD41-8E6BAFDF7DAF}" dt="2024-06-11T07:13:36.430" v="2967" actId="1076"/>
          <ac:spMkLst>
            <pc:docMk/>
            <pc:sldMk cId="3757597043" sldId="284"/>
            <ac:spMk id="7" creationId="{D1149EC8-D381-92D9-E980-8A02F456253E}"/>
          </ac:spMkLst>
        </pc:spChg>
      </pc:sldChg>
      <pc:sldChg chg="addSp delSp modSp new mod modNotesTx">
        <pc:chgData name="tanaboon tongbuasirilai" userId="3a6fbbe2-a5cd-4f36-96f1-1e3cf3325333" providerId="ADAL" clId="{2AD6F63F-C130-411F-BD41-8E6BAFDF7DAF}" dt="2024-06-11T08:12:20.174" v="3296"/>
        <pc:sldMkLst>
          <pc:docMk/>
          <pc:sldMk cId="3679754665" sldId="285"/>
        </pc:sldMkLst>
        <pc:spChg chg="mod">
          <ac:chgData name="tanaboon tongbuasirilai" userId="3a6fbbe2-a5cd-4f36-96f1-1e3cf3325333" providerId="ADAL" clId="{2AD6F63F-C130-411F-BD41-8E6BAFDF7DAF}" dt="2024-06-11T08:02:17.255" v="3014" actId="20577"/>
          <ac:spMkLst>
            <pc:docMk/>
            <pc:sldMk cId="3679754665" sldId="285"/>
            <ac:spMk id="2" creationId="{3DF7C80E-43C9-78F4-DA61-35B9F40D445E}"/>
          </ac:spMkLst>
        </pc:spChg>
        <pc:spChg chg="mod">
          <ac:chgData name="tanaboon tongbuasirilai" userId="3a6fbbe2-a5cd-4f36-96f1-1e3cf3325333" providerId="ADAL" clId="{2AD6F63F-C130-411F-BD41-8E6BAFDF7DAF}" dt="2024-06-11T08:09:14.466" v="3286" actId="207"/>
          <ac:spMkLst>
            <pc:docMk/>
            <pc:sldMk cId="3679754665" sldId="285"/>
            <ac:spMk id="3" creationId="{9DB36DB8-D0D7-1361-D236-DF4892C58C38}"/>
          </ac:spMkLst>
        </pc:spChg>
        <pc:spChg chg="add del">
          <ac:chgData name="tanaboon tongbuasirilai" userId="3a6fbbe2-a5cd-4f36-96f1-1e3cf3325333" providerId="ADAL" clId="{2AD6F63F-C130-411F-BD41-8E6BAFDF7DAF}" dt="2024-06-11T08:06:05.137" v="3238" actId="22"/>
          <ac:spMkLst>
            <pc:docMk/>
            <pc:sldMk cId="3679754665" sldId="285"/>
            <ac:spMk id="5" creationId="{154B75F1-3664-163F-797C-92F14B0F07A7}"/>
          </ac:spMkLst>
        </pc:spChg>
        <pc:spChg chg="add mod">
          <ac:chgData name="tanaboon tongbuasirilai" userId="3a6fbbe2-a5cd-4f36-96f1-1e3cf3325333" providerId="ADAL" clId="{2AD6F63F-C130-411F-BD41-8E6BAFDF7DAF}" dt="2024-06-11T08:06:11.387" v="3244" actId="1076"/>
          <ac:spMkLst>
            <pc:docMk/>
            <pc:sldMk cId="3679754665" sldId="285"/>
            <ac:spMk id="7" creationId="{7B0FDB46-D0D5-27FD-F003-55BC76A659F2}"/>
          </ac:spMkLst>
        </pc:spChg>
      </pc:sldChg>
      <pc:sldChg chg="addSp delSp modSp add mod setBg addAnim delAnim">
        <pc:chgData name="tanaboon tongbuasirilai" userId="3a6fbbe2-a5cd-4f36-96f1-1e3cf3325333" providerId="ADAL" clId="{2AD6F63F-C130-411F-BD41-8E6BAFDF7DAF}" dt="2024-06-11T05:20:10.750" v="2754"/>
        <pc:sldMkLst>
          <pc:docMk/>
          <pc:sldMk cId="3030582619" sldId="286"/>
        </pc:sldMkLst>
        <pc:spChg chg="mod">
          <ac:chgData name="tanaboon tongbuasirilai" userId="3a6fbbe2-a5cd-4f36-96f1-1e3cf3325333" providerId="ADAL" clId="{2AD6F63F-C130-411F-BD41-8E6BAFDF7DAF}" dt="2024-06-11T05:20:10.743" v="2753" actId="26606"/>
          <ac:spMkLst>
            <pc:docMk/>
            <pc:sldMk cId="3030582619" sldId="286"/>
            <ac:spMk id="2" creationId="{01B93C38-B5C8-BD51-BB7F-5DEAF2381DA3}"/>
          </ac:spMkLst>
        </pc:spChg>
        <pc:spChg chg="mod">
          <ac:chgData name="tanaboon tongbuasirilai" userId="3a6fbbe2-a5cd-4f36-96f1-1e3cf3325333" providerId="ADAL" clId="{2AD6F63F-C130-411F-BD41-8E6BAFDF7DAF}" dt="2024-06-11T05:20:10.743" v="2753" actId="26606"/>
          <ac:spMkLst>
            <pc:docMk/>
            <pc:sldMk cId="3030582619" sldId="286"/>
            <ac:spMk id="8" creationId="{8550DCD5-4AA9-1D36-7A49-AA744638E3F6}"/>
          </ac:spMkLst>
        </pc:spChg>
        <pc:spChg chg="add del">
          <ac:chgData name="tanaboon tongbuasirilai" userId="3a6fbbe2-a5cd-4f36-96f1-1e3cf3325333" providerId="ADAL" clId="{2AD6F63F-C130-411F-BD41-8E6BAFDF7DAF}" dt="2024-06-11T05:20:09.280" v="2749" actId="26606"/>
          <ac:spMkLst>
            <pc:docMk/>
            <pc:sldMk cId="3030582619" sldId="286"/>
            <ac:spMk id="14" creationId="{E446B7E6-8568-417F-959E-DB3D1E70F648}"/>
          </ac:spMkLst>
        </pc:spChg>
        <pc:spChg chg="add del">
          <ac:chgData name="tanaboon tongbuasirilai" userId="3a6fbbe2-a5cd-4f36-96f1-1e3cf3325333" providerId="ADAL" clId="{2AD6F63F-C130-411F-BD41-8E6BAFDF7DAF}" dt="2024-06-11T05:20:09.280" v="2749" actId="26606"/>
          <ac:spMkLst>
            <pc:docMk/>
            <pc:sldMk cId="3030582619" sldId="286"/>
            <ac:spMk id="16" creationId="{54047A07-72EC-41BC-A55F-C264F639FB20}"/>
          </ac:spMkLst>
        </pc:spChg>
        <pc:spChg chg="add del">
          <ac:chgData name="tanaboon tongbuasirilai" userId="3a6fbbe2-a5cd-4f36-96f1-1e3cf3325333" providerId="ADAL" clId="{2AD6F63F-C130-411F-BD41-8E6BAFDF7DAF}" dt="2024-06-11T05:20:10.723" v="2752" actId="26606"/>
          <ac:spMkLst>
            <pc:docMk/>
            <pc:sldMk cId="3030582619" sldId="286"/>
            <ac:spMk id="18" creationId="{E446B7E6-8568-417F-959E-DB3D1E70F648}"/>
          </ac:spMkLst>
        </pc:spChg>
        <pc:spChg chg="add del">
          <ac:chgData name="tanaboon tongbuasirilai" userId="3a6fbbe2-a5cd-4f36-96f1-1e3cf3325333" providerId="ADAL" clId="{2AD6F63F-C130-411F-BD41-8E6BAFDF7DAF}" dt="2024-06-11T05:20:10.723" v="2752" actId="26606"/>
          <ac:spMkLst>
            <pc:docMk/>
            <pc:sldMk cId="3030582619" sldId="286"/>
            <ac:spMk id="19" creationId="{54047A07-72EC-41BC-A55F-C264F639FB20}"/>
          </ac:spMkLst>
        </pc:spChg>
        <pc:spChg chg="add">
          <ac:chgData name="tanaboon tongbuasirilai" userId="3a6fbbe2-a5cd-4f36-96f1-1e3cf3325333" providerId="ADAL" clId="{2AD6F63F-C130-411F-BD41-8E6BAFDF7DAF}" dt="2024-06-11T05:20:10.743" v="2753" actId="26606"/>
          <ac:spMkLst>
            <pc:docMk/>
            <pc:sldMk cId="3030582619" sldId="286"/>
            <ac:spMk id="22" creationId="{E446B7E6-8568-417F-959E-DB3D1E70F648}"/>
          </ac:spMkLst>
        </pc:spChg>
        <pc:spChg chg="add">
          <ac:chgData name="tanaboon tongbuasirilai" userId="3a6fbbe2-a5cd-4f36-96f1-1e3cf3325333" providerId="ADAL" clId="{2AD6F63F-C130-411F-BD41-8E6BAFDF7DAF}" dt="2024-06-11T05:20:10.743" v="2753" actId="26606"/>
          <ac:spMkLst>
            <pc:docMk/>
            <pc:sldMk cId="3030582619" sldId="286"/>
            <ac:spMk id="24" creationId="{AFB83730-58A8-42CA-90B3-5D5D2D1B00BC}"/>
          </ac:spMkLst>
        </pc:spChg>
        <pc:picChg chg="del">
          <ac:chgData name="tanaboon tongbuasirilai" userId="3a6fbbe2-a5cd-4f36-96f1-1e3cf3325333" providerId="ADAL" clId="{2AD6F63F-C130-411F-BD41-8E6BAFDF7DAF}" dt="2024-06-11T05:20:00.523" v="2746" actId="478"/>
          <ac:picMkLst>
            <pc:docMk/>
            <pc:sldMk cId="3030582619" sldId="286"/>
            <ac:picMk id="5" creationId="{AB126AB0-3553-F1F6-1ADD-22F88C947BCB}"/>
          </ac:picMkLst>
        </pc:picChg>
        <pc:picChg chg="add del">
          <ac:chgData name="tanaboon tongbuasirilai" userId="3a6fbbe2-a5cd-4f36-96f1-1e3cf3325333" providerId="ADAL" clId="{2AD6F63F-C130-411F-BD41-8E6BAFDF7DAF}" dt="2024-06-11T05:20:09.280" v="2749" actId="26606"/>
          <ac:picMkLst>
            <pc:docMk/>
            <pc:sldMk cId="3030582619" sldId="286"/>
            <ac:picMk id="10" creationId="{9EDD7972-70BA-B694-E011-0D575339C603}"/>
          </ac:picMkLst>
        </pc:picChg>
        <pc:picChg chg="add del">
          <ac:chgData name="tanaboon tongbuasirilai" userId="3a6fbbe2-a5cd-4f36-96f1-1e3cf3325333" providerId="ADAL" clId="{2AD6F63F-C130-411F-BD41-8E6BAFDF7DAF}" dt="2024-06-11T05:20:10.723" v="2752" actId="26606"/>
          <ac:picMkLst>
            <pc:docMk/>
            <pc:sldMk cId="3030582619" sldId="286"/>
            <ac:picMk id="20" creationId="{A54D75F5-48E7-CCC1-9F49-9F18811C623D}"/>
          </ac:picMkLst>
        </pc:picChg>
        <pc:picChg chg="add">
          <ac:chgData name="tanaboon tongbuasirilai" userId="3a6fbbe2-a5cd-4f36-96f1-1e3cf3325333" providerId="ADAL" clId="{2AD6F63F-C130-411F-BD41-8E6BAFDF7DAF}" dt="2024-06-11T05:20:10.743" v="2753" actId="26606"/>
          <ac:picMkLst>
            <pc:docMk/>
            <pc:sldMk cId="3030582619" sldId="286"/>
            <ac:picMk id="23" creationId="{505EB7D8-C942-CCC2-376C-B0E5D2247337}"/>
          </ac:picMkLst>
        </pc:picChg>
      </pc:sldChg>
      <pc:sldChg chg="addSp delSp modSp new mod setBg setClrOvrMap">
        <pc:chgData name="tanaboon tongbuasirilai" userId="3a6fbbe2-a5cd-4f36-96f1-1e3cf3325333" providerId="ADAL" clId="{2AD6F63F-C130-411F-BD41-8E6BAFDF7DAF}" dt="2024-06-11T09:00:56.123" v="3653" actId="14100"/>
        <pc:sldMkLst>
          <pc:docMk/>
          <pc:sldMk cId="3777030161" sldId="287"/>
        </pc:sldMkLst>
        <pc:spChg chg="mod">
          <ac:chgData name="tanaboon tongbuasirilai" userId="3a6fbbe2-a5cd-4f36-96f1-1e3cf3325333" providerId="ADAL" clId="{2AD6F63F-C130-411F-BD41-8E6BAFDF7DAF}" dt="2024-06-11T09:00:51.076" v="3651" actId="14100"/>
          <ac:spMkLst>
            <pc:docMk/>
            <pc:sldMk cId="3777030161" sldId="287"/>
            <ac:spMk id="2" creationId="{41AC3DF8-F7C9-098A-6D9E-59B01DCF60AD}"/>
          </ac:spMkLst>
        </pc:spChg>
        <pc:spChg chg="add del mod">
          <ac:chgData name="tanaboon tongbuasirilai" userId="3a6fbbe2-a5cd-4f36-96f1-1e3cf3325333" providerId="ADAL" clId="{2AD6F63F-C130-411F-BD41-8E6BAFDF7DAF}" dt="2024-06-11T08:58:14.710" v="3569" actId="26606"/>
          <ac:spMkLst>
            <pc:docMk/>
            <pc:sldMk cId="3777030161" sldId="287"/>
            <ac:spMk id="3" creationId="{9284235F-DAFB-DDBA-5767-5962450DE5FA}"/>
          </ac:spMkLst>
        </pc:spChg>
        <pc:spChg chg="add mod">
          <ac:chgData name="tanaboon tongbuasirilai" userId="3a6fbbe2-a5cd-4f36-96f1-1e3cf3325333" providerId="ADAL" clId="{2AD6F63F-C130-411F-BD41-8E6BAFDF7DAF}" dt="2024-06-11T09:00:25.489" v="3641" actId="1076"/>
          <ac:spMkLst>
            <pc:docMk/>
            <pc:sldMk cId="3777030161" sldId="287"/>
            <ac:spMk id="6" creationId="{1C5D56A6-405F-E7B2-6045-7E6B1EA2E0DE}"/>
          </ac:spMkLst>
        </pc:spChg>
        <pc:spChg chg="add del">
          <ac:chgData name="tanaboon tongbuasirilai" userId="3a6fbbe2-a5cd-4f36-96f1-1e3cf3325333" providerId="ADAL" clId="{2AD6F63F-C130-411F-BD41-8E6BAFDF7DAF}" dt="2024-06-11T08:57:59.477" v="3562" actId="26606"/>
          <ac:spMkLst>
            <pc:docMk/>
            <pc:sldMk cId="3777030161" sldId="287"/>
            <ac:spMk id="8" creationId="{9284235F-DAFB-DDBA-5767-5962450DE5FA}"/>
          </ac:spMkLst>
        </pc:spChg>
        <pc:spChg chg="add del">
          <ac:chgData name="tanaboon tongbuasirilai" userId="3a6fbbe2-a5cd-4f36-96f1-1e3cf3325333" providerId="ADAL" clId="{2AD6F63F-C130-411F-BD41-8E6BAFDF7DAF}" dt="2024-06-11T08:57:59.477" v="3562" actId="26606"/>
          <ac:spMkLst>
            <pc:docMk/>
            <pc:sldMk cId="3777030161" sldId="287"/>
            <ac:spMk id="9" creationId="{3994EE40-F54F-48E5-826B-B45158209684}"/>
          </ac:spMkLst>
        </pc:spChg>
        <pc:spChg chg="add del">
          <ac:chgData name="tanaboon tongbuasirilai" userId="3a6fbbe2-a5cd-4f36-96f1-1e3cf3325333" providerId="ADAL" clId="{2AD6F63F-C130-411F-BD41-8E6BAFDF7DAF}" dt="2024-06-11T08:58:03.455" v="3564" actId="26606"/>
          <ac:spMkLst>
            <pc:docMk/>
            <pc:sldMk cId="3777030161" sldId="287"/>
            <ac:spMk id="11" creationId="{5940F547-7206-4401-94FB-F8421915D8B8}"/>
          </ac:spMkLst>
        </pc:spChg>
        <pc:spChg chg="add del">
          <ac:chgData name="tanaboon tongbuasirilai" userId="3a6fbbe2-a5cd-4f36-96f1-1e3cf3325333" providerId="ADAL" clId="{2AD6F63F-C130-411F-BD41-8E6BAFDF7DAF}" dt="2024-06-11T08:58:03.455" v="3564" actId="26606"/>
          <ac:spMkLst>
            <pc:docMk/>
            <pc:sldMk cId="3777030161" sldId="287"/>
            <ac:spMk id="13" creationId="{9284235F-DAFB-DDBA-5767-5962450DE5FA}"/>
          </ac:spMkLst>
        </pc:spChg>
        <pc:spChg chg="add del">
          <ac:chgData name="tanaboon tongbuasirilai" userId="3a6fbbe2-a5cd-4f36-96f1-1e3cf3325333" providerId="ADAL" clId="{2AD6F63F-C130-411F-BD41-8E6BAFDF7DAF}" dt="2024-06-11T08:58:14.703" v="3568" actId="26606"/>
          <ac:spMkLst>
            <pc:docMk/>
            <pc:sldMk cId="3777030161" sldId="287"/>
            <ac:spMk id="17" creationId="{D0D45553-91A4-480A-9577-0E0FC0D919B9}"/>
          </ac:spMkLst>
        </pc:spChg>
        <pc:spChg chg="add del">
          <ac:chgData name="tanaboon tongbuasirilai" userId="3a6fbbe2-a5cd-4f36-96f1-1e3cf3325333" providerId="ADAL" clId="{2AD6F63F-C130-411F-BD41-8E6BAFDF7DAF}" dt="2024-06-11T08:58:14.703" v="3568" actId="26606"/>
          <ac:spMkLst>
            <pc:docMk/>
            <pc:sldMk cId="3777030161" sldId="287"/>
            <ac:spMk id="18" creationId="{D240F8A8-FEA1-42C2-B259-27A9351279BD}"/>
          </ac:spMkLst>
        </pc:spChg>
        <pc:spChg chg="add del">
          <ac:chgData name="tanaboon tongbuasirilai" userId="3a6fbbe2-a5cd-4f36-96f1-1e3cf3325333" providerId="ADAL" clId="{2AD6F63F-C130-411F-BD41-8E6BAFDF7DAF}" dt="2024-06-11T08:58:58.605" v="3581" actId="26606"/>
          <ac:spMkLst>
            <pc:docMk/>
            <pc:sldMk cId="3777030161" sldId="287"/>
            <ac:spMk id="21" creationId="{35C44DBB-AD7C-4682-B258-6367305D207B}"/>
          </ac:spMkLst>
        </pc:spChg>
        <pc:spChg chg="add mod">
          <ac:chgData name="tanaboon tongbuasirilai" userId="3a6fbbe2-a5cd-4f36-96f1-1e3cf3325333" providerId="ADAL" clId="{2AD6F63F-C130-411F-BD41-8E6BAFDF7DAF}" dt="2024-06-11T09:00:56.123" v="3653" actId="14100"/>
          <ac:spMkLst>
            <pc:docMk/>
            <pc:sldMk cId="3777030161" sldId="287"/>
            <ac:spMk id="22" creationId="{9284235F-DAFB-DDBA-5767-5962450DE5FA}"/>
          </ac:spMkLst>
        </pc:spChg>
        <pc:spChg chg="add del">
          <ac:chgData name="tanaboon tongbuasirilai" userId="3a6fbbe2-a5cd-4f36-96f1-1e3cf3325333" providerId="ADAL" clId="{2AD6F63F-C130-411F-BD41-8E6BAFDF7DAF}" dt="2024-06-11T09:00:01.628" v="3634" actId="26606"/>
          <ac:spMkLst>
            <pc:docMk/>
            <pc:sldMk cId="3777030161" sldId="287"/>
            <ac:spMk id="11275" creationId="{4DDFE9F7-C936-4F4C-9EF6-679F30903637}"/>
          </ac:spMkLst>
        </pc:spChg>
        <pc:spChg chg="add del">
          <ac:chgData name="tanaboon tongbuasirilai" userId="3a6fbbe2-a5cd-4f36-96f1-1e3cf3325333" providerId="ADAL" clId="{2AD6F63F-C130-411F-BD41-8E6BAFDF7DAF}" dt="2024-06-11T09:00:01.628" v="3634" actId="26606"/>
          <ac:spMkLst>
            <pc:docMk/>
            <pc:sldMk cId="3777030161" sldId="287"/>
            <ac:spMk id="11277" creationId="{83F36C5B-9ECA-4480-ABF2-496C48A49F0C}"/>
          </ac:spMkLst>
        </pc:spChg>
        <pc:spChg chg="add del">
          <ac:chgData name="tanaboon tongbuasirilai" userId="3a6fbbe2-a5cd-4f36-96f1-1e3cf3325333" providerId="ADAL" clId="{2AD6F63F-C130-411F-BD41-8E6BAFDF7DAF}" dt="2024-06-11T09:00:01.628" v="3634" actId="26606"/>
          <ac:spMkLst>
            <pc:docMk/>
            <pc:sldMk cId="3777030161" sldId="287"/>
            <ac:spMk id="11279" creationId="{AEAC84A3-6238-4BAD-92EF-D7746EE4A097}"/>
          </ac:spMkLst>
        </pc:spChg>
        <pc:spChg chg="add">
          <ac:chgData name="tanaboon tongbuasirilai" userId="3a6fbbe2-a5cd-4f36-96f1-1e3cf3325333" providerId="ADAL" clId="{2AD6F63F-C130-411F-BD41-8E6BAFDF7DAF}" dt="2024-06-11T09:00:01.628" v="3634" actId="26606"/>
          <ac:spMkLst>
            <pc:docMk/>
            <pc:sldMk cId="3777030161" sldId="287"/>
            <ac:spMk id="11284" creationId="{4DDFE9F7-C936-4F4C-9EF6-679F30903637}"/>
          </ac:spMkLst>
        </pc:spChg>
        <pc:spChg chg="add">
          <ac:chgData name="tanaboon tongbuasirilai" userId="3a6fbbe2-a5cd-4f36-96f1-1e3cf3325333" providerId="ADAL" clId="{2AD6F63F-C130-411F-BD41-8E6BAFDF7DAF}" dt="2024-06-11T09:00:01.628" v="3634" actId="26606"/>
          <ac:spMkLst>
            <pc:docMk/>
            <pc:sldMk cId="3777030161" sldId="287"/>
            <ac:spMk id="11286" creationId="{83F36C5B-9ECA-4480-ABF2-496C48A49F0C}"/>
          </ac:spMkLst>
        </pc:spChg>
        <pc:spChg chg="add">
          <ac:chgData name="tanaboon tongbuasirilai" userId="3a6fbbe2-a5cd-4f36-96f1-1e3cf3325333" providerId="ADAL" clId="{2AD6F63F-C130-411F-BD41-8E6BAFDF7DAF}" dt="2024-06-11T09:00:01.628" v="3634" actId="26606"/>
          <ac:spMkLst>
            <pc:docMk/>
            <pc:sldMk cId="3777030161" sldId="287"/>
            <ac:spMk id="11288" creationId="{928DE3A7-1615-464D-BCC0-01F174893A8A}"/>
          </ac:spMkLst>
        </pc:spChg>
        <pc:graphicFrameChg chg="add del">
          <ac:chgData name="tanaboon tongbuasirilai" userId="3a6fbbe2-a5cd-4f36-96f1-1e3cf3325333" providerId="ADAL" clId="{2AD6F63F-C130-411F-BD41-8E6BAFDF7DAF}" dt="2024-06-11T08:57:57.911" v="3560" actId="26606"/>
          <ac:graphicFrameMkLst>
            <pc:docMk/>
            <pc:sldMk cId="3777030161" sldId="287"/>
            <ac:graphicFrameMk id="5" creationId="{64157519-85D1-25BE-8BA1-0748B5059C54}"/>
          </ac:graphicFrameMkLst>
        </pc:graphicFrameChg>
        <pc:graphicFrameChg chg="add del">
          <ac:chgData name="tanaboon tongbuasirilai" userId="3a6fbbe2-a5cd-4f36-96f1-1e3cf3325333" providerId="ADAL" clId="{2AD6F63F-C130-411F-BD41-8E6BAFDF7DAF}" dt="2024-06-11T08:58:12.196" v="3566" actId="26606"/>
          <ac:graphicFrameMkLst>
            <pc:docMk/>
            <pc:sldMk cId="3777030161" sldId="287"/>
            <ac:graphicFrameMk id="15" creationId="{49F32696-0323-9BD9-354D-16A4834D2981}"/>
          </ac:graphicFrameMkLst>
        </pc:graphicFrameChg>
        <pc:graphicFrameChg chg="add del">
          <ac:chgData name="tanaboon tongbuasirilai" userId="3a6fbbe2-a5cd-4f36-96f1-1e3cf3325333" providerId="ADAL" clId="{2AD6F63F-C130-411F-BD41-8E6BAFDF7DAF}" dt="2024-06-11T08:58:14.703" v="3568" actId="26606"/>
          <ac:graphicFrameMkLst>
            <pc:docMk/>
            <pc:sldMk cId="3777030161" sldId="287"/>
            <ac:graphicFrameMk id="19" creationId="{B3FC5FF3-489D-7ADD-CF2A-33DF13BD1F47}"/>
          </ac:graphicFrameMkLst>
        </pc:graphicFrameChg>
        <pc:picChg chg="add del">
          <ac:chgData name="tanaboon tongbuasirilai" userId="3a6fbbe2-a5cd-4f36-96f1-1e3cf3325333" providerId="ADAL" clId="{2AD6F63F-C130-411F-BD41-8E6BAFDF7DAF}" dt="2024-06-11T08:57:59.477" v="3562" actId="26606"/>
          <ac:picMkLst>
            <pc:docMk/>
            <pc:sldMk cId="3777030161" sldId="287"/>
            <ac:picMk id="7" creationId="{C29CCE5B-0AA3-E810-3C87-78B4999A024C}"/>
          </ac:picMkLst>
        </pc:picChg>
        <pc:picChg chg="add del">
          <ac:chgData name="tanaboon tongbuasirilai" userId="3a6fbbe2-a5cd-4f36-96f1-1e3cf3325333" providerId="ADAL" clId="{2AD6F63F-C130-411F-BD41-8E6BAFDF7DAF}" dt="2024-06-11T08:58:03.455" v="3564" actId="26606"/>
          <ac:picMkLst>
            <pc:docMk/>
            <pc:sldMk cId="3777030161" sldId="287"/>
            <ac:picMk id="12" creationId="{22845EF8-8F2B-2F0D-77C8-64563BC32C67}"/>
          </ac:picMkLst>
        </pc:picChg>
        <pc:picChg chg="add mod">
          <ac:chgData name="tanaboon tongbuasirilai" userId="3a6fbbe2-a5cd-4f36-96f1-1e3cf3325333" providerId="ADAL" clId="{2AD6F63F-C130-411F-BD41-8E6BAFDF7DAF}" dt="2024-06-11T09:00:01.628" v="3634" actId="26606"/>
          <ac:picMkLst>
            <pc:docMk/>
            <pc:sldMk cId="3777030161" sldId="287"/>
            <ac:picMk id="11266" creationId="{56E37EA3-BA5C-DA1D-C337-61DF981E96A2}"/>
          </ac:picMkLst>
        </pc:picChg>
        <pc:picChg chg="add del mod">
          <ac:chgData name="tanaboon tongbuasirilai" userId="3a6fbbe2-a5cd-4f36-96f1-1e3cf3325333" providerId="ADAL" clId="{2AD6F63F-C130-411F-BD41-8E6BAFDF7DAF}" dt="2024-06-11T08:59:06.078" v="3583" actId="478"/>
          <ac:picMkLst>
            <pc:docMk/>
            <pc:sldMk cId="3777030161" sldId="287"/>
            <ac:picMk id="11268" creationId="{6C172AB2-18E8-5509-2DC8-5D249156B0D5}"/>
          </ac:picMkLst>
        </pc:picChg>
        <pc:picChg chg="add del mod ord">
          <ac:chgData name="tanaboon tongbuasirilai" userId="3a6fbbe2-a5cd-4f36-96f1-1e3cf3325333" providerId="ADAL" clId="{2AD6F63F-C130-411F-BD41-8E6BAFDF7DAF}" dt="2024-06-11T08:59:05.325" v="3582" actId="478"/>
          <ac:picMkLst>
            <pc:docMk/>
            <pc:sldMk cId="3777030161" sldId="287"/>
            <ac:picMk id="11270" creationId="{F5E6BCE0-2F9B-35EA-1AE3-6138FCA6684F}"/>
          </ac:picMkLst>
        </pc:picChg>
        <pc:picChg chg="add mod">
          <ac:chgData name="tanaboon tongbuasirilai" userId="3a6fbbe2-a5cd-4f36-96f1-1e3cf3325333" providerId="ADAL" clId="{2AD6F63F-C130-411F-BD41-8E6BAFDF7DAF}" dt="2024-06-11T09:00:01.628" v="3634" actId="26606"/>
          <ac:picMkLst>
            <pc:docMk/>
            <pc:sldMk cId="3777030161" sldId="287"/>
            <ac:picMk id="11272" creationId="{77258A3C-A5AC-59F1-8EF4-69A4699EC56F}"/>
          </ac:picMkLst>
        </pc:picChg>
        <pc:picChg chg="add mod">
          <ac:chgData name="tanaboon tongbuasirilai" userId="3a6fbbe2-a5cd-4f36-96f1-1e3cf3325333" providerId="ADAL" clId="{2AD6F63F-C130-411F-BD41-8E6BAFDF7DAF}" dt="2024-06-11T09:00:01.628" v="3634" actId="26606"/>
          <ac:picMkLst>
            <pc:docMk/>
            <pc:sldMk cId="3777030161" sldId="287"/>
            <ac:picMk id="11274" creationId="{15AD3F40-E8D9-B313-A04C-DBFC88906108}"/>
          </ac:picMkLst>
        </pc:picChg>
        <pc:picChg chg="add mod">
          <ac:chgData name="tanaboon tongbuasirilai" userId="3a6fbbe2-a5cd-4f36-96f1-1e3cf3325333" providerId="ADAL" clId="{2AD6F63F-C130-411F-BD41-8E6BAFDF7DAF}" dt="2024-06-11T09:00:01.628" v="3634" actId="26606"/>
          <ac:picMkLst>
            <pc:docMk/>
            <pc:sldMk cId="3777030161" sldId="287"/>
            <ac:picMk id="11276" creationId="{6966C03D-714E-0C3A-9EE3-FC322A7A90AE}"/>
          </ac:picMkLst>
        </pc:picChg>
        <pc:cxnChg chg="add del">
          <ac:chgData name="tanaboon tongbuasirilai" userId="3a6fbbe2-a5cd-4f36-96f1-1e3cf3325333" providerId="ADAL" clId="{2AD6F63F-C130-411F-BD41-8E6BAFDF7DAF}" dt="2024-06-11T08:58:58.605" v="3581" actId="26606"/>
          <ac:cxnSpMkLst>
            <pc:docMk/>
            <pc:sldMk cId="3777030161" sldId="287"/>
            <ac:cxnSpMk id="10" creationId="{A1CED323-FAF0-4E0B-8717-FC1F468A28FE}"/>
          </ac:cxnSpMkLst>
        </pc:cxnChg>
      </pc:sldChg>
      <pc:sldChg chg="addSp delSp modSp new mod setBg modClrScheme setClrOvrMap chgLayout modNotesTx">
        <pc:chgData name="tanaboon tongbuasirilai" userId="3a6fbbe2-a5cd-4f36-96f1-1e3cf3325333" providerId="ADAL" clId="{2AD6F63F-C130-411F-BD41-8E6BAFDF7DAF}" dt="2024-06-12T03:10:58.334" v="4157" actId="17032"/>
        <pc:sldMkLst>
          <pc:docMk/>
          <pc:sldMk cId="1549343558" sldId="288"/>
        </pc:sldMkLst>
        <pc:spChg chg="del mod ord">
          <ac:chgData name="tanaboon tongbuasirilai" userId="3a6fbbe2-a5cd-4f36-96f1-1e3cf3325333" providerId="ADAL" clId="{2AD6F63F-C130-411F-BD41-8E6BAFDF7DAF}" dt="2024-06-11T09:43:03.223" v="3655" actId="700"/>
          <ac:spMkLst>
            <pc:docMk/>
            <pc:sldMk cId="1549343558" sldId="288"/>
            <ac:spMk id="2" creationId="{B6B05634-FA11-2E09-E944-33B8E2B8B608}"/>
          </ac:spMkLst>
        </pc:spChg>
        <pc:spChg chg="del mod ord">
          <ac:chgData name="tanaboon tongbuasirilai" userId="3a6fbbe2-a5cd-4f36-96f1-1e3cf3325333" providerId="ADAL" clId="{2AD6F63F-C130-411F-BD41-8E6BAFDF7DAF}" dt="2024-06-11T09:43:03.223" v="3655" actId="700"/>
          <ac:spMkLst>
            <pc:docMk/>
            <pc:sldMk cId="1549343558" sldId="288"/>
            <ac:spMk id="3" creationId="{CB811417-C1C9-CE5F-0A81-F73CA513CC86}"/>
          </ac:spMkLst>
        </pc:spChg>
        <pc:spChg chg="del mod ord">
          <ac:chgData name="tanaboon tongbuasirilai" userId="3a6fbbe2-a5cd-4f36-96f1-1e3cf3325333" providerId="ADAL" clId="{2AD6F63F-C130-411F-BD41-8E6BAFDF7DAF}" dt="2024-06-11T09:43:03.223" v="3655" actId="700"/>
          <ac:spMkLst>
            <pc:docMk/>
            <pc:sldMk cId="1549343558" sldId="288"/>
            <ac:spMk id="4" creationId="{9088D852-BF96-6EEC-14A3-3BD21659805C}"/>
          </ac:spMkLst>
        </pc:spChg>
        <pc:spChg chg="add mod ord">
          <ac:chgData name="tanaboon tongbuasirilai" userId="3a6fbbe2-a5cd-4f36-96f1-1e3cf3325333" providerId="ADAL" clId="{2AD6F63F-C130-411F-BD41-8E6BAFDF7DAF}" dt="2024-06-12T02:45:34.961" v="3954" actId="20577"/>
          <ac:spMkLst>
            <pc:docMk/>
            <pc:sldMk cId="1549343558" sldId="288"/>
            <ac:spMk id="5" creationId="{2A583323-0666-9B02-B2F9-1975EF537D5D}"/>
          </ac:spMkLst>
        </pc:spChg>
        <pc:spChg chg="add del mod ord">
          <ac:chgData name="tanaboon tongbuasirilai" userId="3a6fbbe2-a5cd-4f36-96f1-1e3cf3325333" providerId="ADAL" clId="{2AD6F63F-C130-411F-BD41-8E6BAFDF7DAF}" dt="2024-06-12T02:34:28.979" v="3679" actId="478"/>
          <ac:spMkLst>
            <pc:docMk/>
            <pc:sldMk cId="1549343558" sldId="288"/>
            <ac:spMk id="6" creationId="{140F2A97-48FD-BEB6-C30F-790501673386}"/>
          </ac:spMkLst>
        </pc:spChg>
        <pc:spChg chg="add mod ord">
          <ac:chgData name="tanaboon tongbuasirilai" userId="3a6fbbe2-a5cd-4f36-96f1-1e3cf3325333" providerId="ADAL" clId="{2AD6F63F-C130-411F-BD41-8E6BAFDF7DAF}" dt="2024-06-12T03:10:58.334" v="4157" actId="17032"/>
          <ac:spMkLst>
            <pc:docMk/>
            <pc:sldMk cId="1549343558" sldId="288"/>
            <ac:spMk id="7" creationId="{B56D43B6-5D64-9436-F6B2-FDD6E4430D43}"/>
          </ac:spMkLst>
        </pc:spChg>
        <pc:spChg chg="add del">
          <ac:chgData name="tanaboon tongbuasirilai" userId="3a6fbbe2-a5cd-4f36-96f1-1e3cf3325333" providerId="ADAL" clId="{2AD6F63F-C130-411F-BD41-8E6BAFDF7DAF}" dt="2024-06-12T02:35:31.178" v="3690" actId="22"/>
          <ac:spMkLst>
            <pc:docMk/>
            <pc:sldMk cId="1549343558" sldId="288"/>
            <ac:spMk id="9" creationId="{B1DA5D8D-4777-69C1-F75B-8BF4B1F60432}"/>
          </ac:spMkLst>
        </pc:spChg>
        <pc:spChg chg="add mod">
          <ac:chgData name="tanaboon tongbuasirilai" userId="3a6fbbe2-a5cd-4f36-96f1-1e3cf3325333" providerId="ADAL" clId="{2AD6F63F-C130-411F-BD41-8E6BAFDF7DAF}" dt="2024-06-12T02:35:50.218" v="3701" actId="207"/>
          <ac:spMkLst>
            <pc:docMk/>
            <pc:sldMk cId="1549343558" sldId="288"/>
            <ac:spMk id="11" creationId="{5FA54228-AA22-0B8B-7F50-11F7EE543A2C}"/>
          </ac:spMkLst>
        </pc:spChg>
        <pc:spChg chg="add del">
          <ac:chgData name="tanaboon tongbuasirilai" userId="3a6fbbe2-a5cd-4f36-96f1-1e3cf3325333" providerId="ADAL" clId="{2AD6F63F-C130-411F-BD41-8E6BAFDF7DAF}" dt="2024-06-12T02:34:58.168" v="3682" actId="26606"/>
          <ac:spMkLst>
            <pc:docMk/>
            <pc:sldMk cId="1549343558" sldId="288"/>
            <ac:spMk id="13319" creationId="{53576798-7F98-4C7F-B6C7-6D41B5A7E927}"/>
          </ac:spMkLst>
        </pc:spChg>
        <pc:spChg chg="add del">
          <ac:chgData name="tanaboon tongbuasirilai" userId="3a6fbbe2-a5cd-4f36-96f1-1e3cf3325333" providerId="ADAL" clId="{2AD6F63F-C130-411F-BD41-8E6BAFDF7DAF}" dt="2024-06-12T02:35:16.618" v="3687" actId="26606"/>
          <ac:spMkLst>
            <pc:docMk/>
            <pc:sldMk cId="1549343558" sldId="288"/>
            <ac:spMk id="13321" creationId="{8C1FC8BA-94E6-44F7-B346-6A2215E66D2E}"/>
          </ac:spMkLst>
        </pc:spChg>
        <pc:spChg chg="add del">
          <ac:chgData name="tanaboon tongbuasirilai" userId="3a6fbbe2-a5cd-4f36-96f1-1e3cf3325333" providerId="ADAL" clId="{2AD6F63F-C130-411F-BD41-8E6BAFDF7DAF}" dt="2024-06-12T02:35:16.618" v="3687" actId="26606"/>
          <ac:spMkLst>
            <pc:docMk/>
            <pc:sldMk cId="1549343558" sldId="288"/>
            <ac:spMk id="13322" creationId="{53576798-7F98-4C7F-B6C7-6D41B5A7E927}"/>
          </ac:spMkLst>
        </pc:spChg>
        <pc:spChg chg="add del">
          <ac:chgData name="tanaboon tongbuasirilai" userId="3a6fbbe2-a5cd-4f36-96f1-1e3cf3325333" providerId="ADAL" clId="{2AD6F63F-C130-411F-BD41-8E6BAFDF7DAF}" dt="2024-06-12T02:35:16.618" v="3687" actId="26606"/>
          <ac:spMkLst>
            <pc:docMk/>
            <pc:sldMk cId="1549343558" sldId="288"/>
            <ac:spMk id="13323" creationId="{A8329D92-4903-43FF-90F4-878F5D3F1D22}"/>
          </ac:spMkLst>
        </pc:spChg>
        <pc:spChg chg="add del">
          <ac:chgData name="tanaboon tongbuasirilai" userId="3a6fbbe2-a5cd-4f36-96f1-1e3cf3325333" providerId="ADAL" clId="{2AD6F63F-C130-411F-BD41-8E6BAFDF7DAF}" dt="2024-06-12T02:35:16.618" v="3687" actId="26606"/>
          <ac:spMkLst>
            <pc:docMk/>
            <pc:sldMk cId="1549343558" sldId="288"/>
            <ac:spMk id="13325" creationId="{567B1EEF-AB32-40F7-AD5F-41E0EA001EBE}"/>
          </ac:spMkLst>
        </pc:spChg>
        <pc:spChg chg="add">
          <ac:chgData name="tanaboon tongbuasirilai" userId="3a6fbbe2-a5cd-4f36-96f1-1e3cf3325333" providerId="ADAL" clId="{2AD6F63F-C130-411F-BD41-8E6BAFDF7DAF}" dt="2024-06-12T02:35:16.618" v="3687" actId="26606"/>
          <ac:spMkLst>
            <pc:docMk/>
            <pc:sldMk cId="1549343558" sldId="288"/>
            <ac:spMk id="13330" creationId="{53576798-7F98-4C7F-B6C7-6D41B5A7E927}"/>
          </ac:spMkLst>
        </pc:spChg>
        <pc:spChg chg="add">
          <ac:chgData name="tanaboon tongbuasirilai" userId="3a6fbbe2-a5cd-4f36-96f1-1e3cf3325333" providerId="ADAL" clId="{2AD6F63F-C130-411F-BD41-8E6BAFDF7DAF}" dt="2024-06-12T02:35:16.618" v="3687" actId="26606"/>
          <ac:spMkLst>
            <pc:docMk/>
            <pc:sldMk cId="1549343558" sldId="288"/>
            <ac:spMk id="13332" creationId="{9D336D4B-F9C3-4167-9191-8DA896C803E6}"/>
          </ac:spMkLst>
        </pc:spChg>
        <pc:spChg chg="add">
          <ac:chgData name="tanaboon tongbuasirilai" userId="3a6fbbe2-a5cd-4f36-96f1-1e3cf3325333" providerId="ADAL" clId="{2AD6F63F-C130-411F-BD41-8E6BAFDF7DAF}" dt="2024-06-12T02:35:16.618" v="3687" actId="26606"/>
          <ac:spMkLst>
            <pc:docMk/>
            <pc:sldMk cId="1549343558" sldId="288"/>
            <ac:spMk id="13334" creationId="{069BF0B4-2BF1-40F2-8D8E-9CFCED97D981}"/>
          </ac:spMkLst>
        </pc:spChg>
        <pc:picChg chg="add mod">
          <ac:chgData name="tanaboon tongbuasirilai" userId="3a6fbbe2-a5cd-4f36-96f1-1e3cf3325333" providerId="ADAL" clId="{2AD6F63F-C130-411F-BD41-8E6BAFDF7DAF}" dt="2024-06-12T02:35:37.822" v="3697" actId="1076"/>
          <ac:picMkLst>
            <pc:docMk/>
            <pc:sldMk cId="1549343558" sldId="288"/>
            <ac:picMk id="13314" creationId="{37E76DE7-350F-0230-8971-E76B1CEEAEF6}"/>
          </ac:picMkLst>
        </pc:picChg>
      </pc:sldChg>
      <pc:sldChg chg="addSp modSp new mod">
        <pc:chgData name="tanaboon tongbuasirilai" userId="3a6fbbe2-a5cd-4f36-96f1-1e3cf3325333" providerId="ADAL" clId="{2AD6F63F-C130-411F-BD41-8E6BAFDF7DAF}" dt="2024-06-12T03:07:36.221" v="4141" actId="1076"/>
        <pc:sldMkLst>
          <pc:docMk/>
          <pc:sldMk cId="814891286" sldId="289"/>
        </pc:sldMkLst>
        <pc:spChg chg="mod">
          <ac:chgData name="tanaboon tongbuasirilai" userId="3a6fbbe2-a5cd-4f36-96f1-1e3cf3325333" providerId="ADAL" clId="{2AD6F63F-C130-411F-BD41-8E6BAFDF7DAF}" dt="2024-06-12T02:54:18.318" v="3996" actId="404"/>
          <ac:spMkLst>
            <pc:docMk/>
            <pc:sldMk cId="814891286" sldId="289"/>
            <ac:spMk id="2" creationId="{462CC929-EC6F-752C-2DFF-1F82BAEBDD24}"/>
          </ac:spMkLst>
        </pc:spChg>
        <pc:spChg chg="mod">
          <ac:chgData name="tanaboon tongbuasirilai" userId="3a6fbbe2-a5cd-4f36-96f1-1e3cf3325333" providerId="ADAL" clId="{2AD6F63F-C130-411F-BD41-8E6BAFDF7DAF}" dt="2024-06-12T03:01:48.927" v="4064" actId="242"/>
          <ac:spMkLst>
            <pc:docMk/>
            <pc:sldMk cId="814891286" sldId="289"/>
            <ac:spMk id="3" creationId="{799D1A09-1006-3864-F19A-E19C56659AA3}"/>
          </ac:spMkLst>
        </pc:spChg>
        <pc:spChg chg="mod">
          <ac:chgData name="tanaboon tongbuasirilai" userId="3a6fbbe2-a5cd-4f36-96f1-1e3cf3325333" providerId="ADAL" clId="{2AD6F63F-C130-411F-BD41-8E6BAFDF7DAF}" dt="2024-06-12T03:04:17.873" v="4138" actId="20577"/>
          <ac:spMkLst>
            <pc:docMk/>
            <pc:sldMk cId="814891286" sldId="289"/>
            <ac:spMk id="4" creationId="{C3AD80DB-AA55-3A12-974F-29DFFEB851AB}"/>
          </ac:spMkLst>
        </pc:spChg>
        <pc:picChg chg="add mod">
          <ac:chgData name="tanaboon tongbuasirilai" userId="3a6fbbe2-a5cd-4f36-96f1-1e3cf3325333" providerId="ADAL" clId="{2AD6F63F-C130-411F-BD41-8E6BAFDF7DAF}" dt="2024-06-12T03:07:36.221" v="4141" actId="1076"/>
          <ac:picMkLst>
            <pc:docMk/>
            <pc:sldMk cId="814891286" sldId="289"/>
            <ac:picMk id="15362" creationId="{DD6B908C-B2A9-C4D2-C698-71C2C9C02034}"/>
          </ac:picMkLst>
        </pc:picChg>
      </pc:sldChg>
      <pc:sldChg chg="addSp delSp modSp new mod setBg modNotesTx">
        <pc:chgData name="tanaboon tongbuasirilai" userId="3a6fbbe2-a5cd-4f36-96f1-1e3cf3325333" providerId="ADAL" clId="{2AD6F63F-C130-411F-BD41-8E6BAFDF7DAF}" dt="2024-06-12T06:08:31.825" v="4425" actId="207"/>
        <pc:sldMkLst>
          <pc:docMk/>
          <pc:sldMk cId="1218844346" sldId="290"/>
        </pc:sldMkLst>
        <pc:spChg chg="mod">
          <ac:chgData name="tanaboon tongbuasirilai" userId="3a6fbbe2-a5cd-4f36-96f1-1e3cf3325333" providerId="ADAL" clId="{2AD6F63F-C130-411F-BD41-8E6BAFDF7DAF}" dt="2024-06-12T03:09:40.094" v="4151" actId="26606"/>
          <ac:spMkLst>
            <pc:docMk/>
            <pc:sldMk cId="1218844346" sldId="290"/>
            <ac:spMk id="2" creationId="{206BE90D-A068-23F0-9797-84C42716C48A}"/>
          </ac:spMkLst>
        </pc:spChg>
        <pc:spChg chg="del">
          <ac:chgData name="tanaboon tongbuasirilai" userId="3a6fbbe2-a5cd-4f36-96f1-1e3cf3325333" providerId="ADAL" clId="{2AD6F63F-C130-411F-BD41-8E6BAFDF7DAF}" dt="2024-06-12T03:09:35.185" v="4149" actId="478"/>
          <ac:spMkLst>
            <pc:docMk/>
            <pc:sldMk cId="1218844346" sldId="290"/>
            <ac:spMk id="3" creationId="{9EEC3734-17FB-E0A7-2E22-322E05C6ED4D}"/>
          </ac:spMkLst>
        </pc:spChg>
        <pc:spChg chg="mod">
          <ac:chgData name="tanaboon tongbuasirilai" userId="3a6fbbe2-a5cd-4f36-96f1-1e3cf3325333" providerId="ADAL" clId="{2AD6F63F-C130-411F-BD41-8E6BAFDF7DAF}" dt="2024-06-12T06:08:31.825" v="4425" actId="207"/>
          <ac:spMkLst>
            <pc:docMk/>
            <pc:sldMk cId="1218844346" sldId="290"/>
            <ac:spMk id="4" creationId="{3D9C47CA-2DEB-6B1C-923D-A7EB095C84DA}"/>
          </ac:spMkLst>
        </pc:spChg>
        <pc:spChg chg="add del">
          <ac:chgData name="tanaboon tongbuasirilai" userId="3a6fbbe2-a5cd-4f36-96f1-1e3cf3325333" providerId="ADAL" clId="{2AD6F63F-C130-411F-BD41-8E6BAFDF7DAF}" dt="2024-06-12T05:31:51.525" v="4234" actId="22"/>
          <ac:spMkLst>
            <pc:docMk/>
            <pc:sldMk cId="1218844346" sldId="290"/>
            <ac:spMk id="8" creationId="{846AF152-B909-10FA-72C4-34E1F329DDDB}"/>
          </ac:spMkLst>
        </pc:spChg>
        <pc:spChg chg="add mod">
          <ac:chgData name="tanaboon tongbuasirilai" userId="3a6fbbe2-a5cd-4f36-96f1-1e3cf3325333" providerId="ADAL" clId="{2AD6F63F-C130-411F-BD41-8E6BAFDF7DAF}" dt="2024-06-12T05:32:04.979" v="4243" actId="1076"/>
          <ac:spMkLst>
            <pc:docMk/>
            <pc:sldMk cId="1218844346" sldId="290"/>
            <ac:spMk id="10" creationId="{14964771-70D9-FA7A-D4DC-39F641C09972}"/>
          </ac:spMkLst>
        </pc:spChg>
        <pc:spChg chg="add">
          <ac:chgData name="tanaboon tongbuasirilai" userId="3a6fbbe2-a5cd-4f36-96f1-1e3cf3325333" providerId="ADAL" clId="{2AD6F63F-C130-411F-BD41-8E6BAFDF7DAF}" dt="2024-06-12T03:09:40.094" v="4151" actId="26606"/>
          <ac:spMkLst>
            <pc:docMk/>
            <pc:sldMk cId="1218844346" sldId="290"/>
            <ac:spMk id="14343" creationId="{1FCF5244-C62C-4E27-B395-14F26DFB1373}"/>
          </ac:spMkLst>
        </pc:spChg>
        <pc:spChg chg="add">
          <ac:chgData name="tanaboon tongbuasirilai" userId="3a6fbbe2-a5cd-4f36-96f1-1e3cf3325333" providerId="ADAL" clId="{2AD6F63F-C130-411F-BD41-8E6BAFDF7DAF}" dt="2024-06-12T03:09:40.094" v="4151" actId="26606"/>
          <ac:spMkLst>
            <pc:docMk/>
            <pc:sldMk cId="1218844346" sldId="290"/>
            <ac:spMk id="14345" creationId="{27E4CA8E-5CC0-4B96-8E67-040FB5673FA6}"/>
          </ac:spMkLst>
        </pc:spChg>
        <pc:spChg chg="add">
          <ac:chgData name="tanaboon tongbuasirilai" userId="3a6fbbe2-a5cd-4f36-96f1-1e3cf3325333" providerId="ADAL" clId="{2AD6F63F-C130-411F-BD41-8E6BAFDF7DAF}" dt="2024-06-12T03:09:40.094" v="4151" actId="26606"/>
          <ac:spMkLst>
            <pc:docMk/>
            <pc:sldMk cId="1218844346" sldId="290"/>
            <ac:spMk id="14347" creationId="{E9E16A42-F4F8-425E-9DA6-3237A0CBDC1D}"/>
          </ac:spMkLst>
        </pc:spChg>
        <pc:spChg chg="add">
          <ac:chgData name="tanaboon tongbuasirilai" userId="3a6fbbe2-a5cd-4f36-96f1-1e3cf3325333" providerId="ADAL" clId="{2AD6F63F-C130-411F-BD41-8E6BAFDF7DAF}" dt="2024-06-12T03:09:40.094" v="4151" actId="26606"/>
          <ac:spMkLst>
            <pc:docMk/>
            <pc:sldMk cId="1218844346" sldId="290"/>
            <ac:spMk id="14349" creationId="{15285B77-8322-4381-BE3F-F6FE0271B955}"/>
          </ac:spMkLst>
        </pc:spChg>
        <pc:picChg chg="add mod">
          <ac:chgData name="tanaboon tongbuasirilai" userId="3a6fbbe2-a5cd-4f36-96f1-1e3cf3325333" providerId="ADAL" clId="{2AD6F63F-C130-411F-BD41-8E6BAFDF7DAF}" dt="2024-06-12T03:09:40.094" v="4151" actId="26606"/>
          <ac:picMkLst>
            <pc:docMk/>
            <pc:sldMk cId="1218844346" sldId="290"/>
            <ac:picMk id="6" creationId="{BBA77567-BE80-2C4A-3242-B89A04C23AAB}"/>
          </ac:picMkLst>
        </pc:picChg>
        <pc:picChg chg="add mod">
          <ac:chgData name="tanaboon tongbuasirilai" userId="3a6fbbe2-a5cd-4f36-96f1-1e3cf3325333" providerId="ADAL" clId="{2AD6F63F-C130-411F-BD41-8E6BAFDF7DAF}" dt="2024-06-12T03:09:40.094" v="4151" actId="26606"/>
          <ac:picMkLst>
            <pc:docMk/>
            <pc:sldMk cId="1218844346" sldId="290"/>
            <ac:picMk id="14338" creationId="{E7013C48-3240-0882-4598-F31FC5BFF0B9}"/>
          </ac:picMkLst>
        </pc:picChg>
      </pc:sldChg>
      <pc:sldChg chg="addSp delSp modSp new mod">
        <pc:chgData name="tanaboon tongbuasirilai" userId="3a6fbbe2-a5cd-4f36-96f1-1e3cf3325333" providerId="ADAL" clId="{2AD6F63F-C130-411F-BD41-8E6BAFDF7DAF}" dt="2024-06-12T06:59:31.755" v="4574"/>
        <pc:sldMkLst>
          <pc:docMk/>
          <pc:sldMk cId="1343845802" sldId="291"/>
        </pc:sldMkLst>
        <pc:spChg chg="mod">
          <ac:chgData name="tanaboon tongbuasirilai" userId="3a6fbbe2-a5cd-4f36-96f1-1e3cf3325333" providerId="ADAL" clId="{2AD6F63F-C130-411F-BD41-8E6BAFDF7DAF}" dt="2024-06-12T06:14:18.457" v="4466" actId="242"/>
          <ac:spMkLst>
            <pc:docMk/>
            <pc:sldMk cId="1343845802" sldId="291"/>
            <ac:spMk id="2" creationId="{45904C3A-1732-6AB8-908F-670240D80386}"/>
          </ac:spMkLst>
        </pc:spChg>
        <pc:spChg chg="del mod">
          <ac:chgData name="tanaboon tongbuasirilai" userId="3a6fbbe2-a5cd-4f36-96f1-1e3cf3325333" providerId="ADAL" clId="{2AD6F63F-C130-411F-BD41-8E6BAFDF7DAF}" dt="2024-06-12T06:36:58.885" v="4502" actId="26606"/>
          <ac:spMkLst>
            <pc:docMk/>
            <pc:sldMk cId="1343845802" sldId="291"/>
            <ac:spMk id="3" creationId="{3FD3002C-6E02-A972-0707-608804D91E6E}"/>
          </ac:spMkLst>
        </pc:spChg>
        <pc:spChg chg="mod">
          <ac:chgData name="tanaboon tongbuasirilai" userId="3a6fbbe2-a5cd-4f36-96f1-1e3cf3325333" providerId="ADAL" clId="{2AD6F63F-C130-411F-BD41-8E6BAFDF7DAF}" dt="2024-06-12T06:24:41.257" v="4471" actId="20577"/>
          <ac:spMkLst>
            <pc:docMk/>
            <pc:sldMk cId="1343845802" sldId="291"/>
            <ac:spMk id="4" creationId="{7A33C65C-2BC7-0372-60BD-F18E351377A2}"/>
          </ac:spMkLst>
        </pc:spChg>
        <pc:graphicFrameChg chg="add mod modGraphic">
          <ac:chgData name="tanaboon tongbuasirilai" userId="3a6fbbe2-a5cd-4f36-96f1-1e3cf3325333" providerId="ADAL" clId="{2AD6F63F-C130-411F-BD41-8E6BAFDF7DAF}" dt="2024-06-12T06:59:31.755" v="4574"/>
          <ac:graphicFrameMkLst>
            <pc:docMk/>
            <pc:sldMk cId="1343845802" sldId="291"/>
            <ac:graphicFrameMk id="6" creationId="{479BC297-5EF7-AB6F-83AC-391E810F1D3D}"/>
          </ac:graphicFrameMkLst>
        </pc:graphicFrameChg>
      </pc:sldChg>
      <pc:sldChg chg="addSp delSp modSp new mod">
        <pc:chgData name="tanaboon tongbuasirilai" userId="3a6fbbe2-a5cd-4f36-96f1-1e3cf3325333" providerId="ADAL" clId="{2AD6F63F-C130-411F-BD41-8E6BAFDF7DAF}" dt="2024-06-12T08:02:07.440" v="5069" actId="1076"/>
        <pc:sldMkLst>
          <pc:docMk/>
          <pc:sldMk cId="295269826" sldId="292"/>
        </pc:sldMkLst>
        <pc:spChg chg="mod">
          <ac:chgData name="tanaboon tongbuasirilai" userId="3a6fbbe2-a5cd-4f36-96f1-1e3cf3325333" providerId="ADAL" clId="{2AD6F63F-C130-411F-BD41-8E6BAFDF7DAF}" dt="2024-06-12T06:59:49.688" v="4575" actId="313"/>
          <ac:spMkLst>
            <pc:docMk/>
            <pc:sldMk cId="295269826" sldId="292"/>
            <ac:spMk id="2" creationId="{9BAB836F-C838-BA1C-D230-F46AF13FFDCC}"/>
          </ac:spMkLst>
        </pc:spChg>
        <pc:spChg chg="mod">
          <ac:chgData name="tanaboon tongbuasirilai" userId="3a6fbbe2-a5cd-4f36-96f1-1e3cf3325333" providerId="ADAL" clId="{2AD6F63F-C130-411F-BD41-8E6BAFDF7DAF}" dt="2024-06-12T08:01:36.796" v="5058" actId="242"/>
          <ac:spMkLst>
            <pc:docMk/>
            <pc:sldMk cId="295269826" sldId="292"/>
            <ac:spMk id="3" creationId="{1A108186-3CDE-8C2B-22B3-B1EECE831651}"/>
          </ac:spMkLst>
        </pc:spChg>
        <pc:spChg chg="mod">
          <ac:chgData name="tanaboon tongbuasirilai" userId="3a6fbbe2-a5cd-4f36-96f1-1e3cf3325333" providerId="ADAL" clId="{2AD6F63F-C130-411F-BD41-8E6BAFDF7DAF}" dt="2024-06-12T07:04:19.114" v="4604" actId="27636"/>
          <ac:spMkLst>
            <pc:docMk/>
            <pc:sldMk cId="295269826" sldId="292"/>
            <ac:spMk id="4" creationId="{24E79E15-FCF4-DFA7-F5E1-258D74C4B3D1}"/>
          </ac:spMkLst>
        </pc:spChg>
        <pc:spChg chg="add del">
          <ac:chgData name="tanaboon tongbuasirilai" userId="3a6fbbe2-a5cd-4f36-96f1-1e3cf3325333" providerId="ADAL" clId="{2AD6F63F-C130-411F-BD41-8E6BAFDF7DAF}" dt="2024-06-12T08:01:58.735" v="5062" actId="22"/>
          <ac:spMkLst>
            <pc:docMk/>
            <pc:sldMk cId="295269826" sldId="292"/>
            <ac:spMk id="8" creationId="{4D519FA6-A53C-7D7A-638D-BFFF377F99FA}"/>
          </ac:spMkLst>
        </pc:spChg>
        <pc:spChg chg="add mod">
          <ac:chgData name="tanaboon tongbuasirilai" userId="3a6fbbe2-a5cd-4f36-96f1-1e3cf3325333" providerId="ADAL" clId="{2AD6F63F-C130-411F-BD41-8E6BAFDF7DAF}" dt="2024-06-12T08:02:07.440" v="5069" actId="1076"/>
          <ac:spMkLst>
            <pc:docMk/>
            <pc:sldMk cId="295269826" sldId="292"/>
            <ac:spMk id="10" creationId="{A1644F98-EF4B-FE32-235F-F7313BA62FD0}"/>
          </ac:spMkLst>
        </pc:spChg>
        <pc:picChg chg="add mod">
          <ac:chgData name="tanaboon tongbuasirilai" userId="3a6fbbe2-a5cd-4f36-96f1-1e3cf3325333" providerId="ADAL" clId="{2AD6F63F-C130-411F-BD41-8E6BAFDF7DAF}" dt="2024-06-12T08:01:41.217" v="5060" actId="1076"/>
          <ac:picMkLst>
            <pc:docMk/>
            <pc:sldMk cId="295269826" sldId="292"/>
            <ac:picMk id="6" creationId="{9FE60EE8-7074-EB60-95D2-95455447D9A7}"/>
          </ac:picMkLst>
        </pc:picChg>
      </pc:sldChg>
      <pc:sldChg chg="addSp delSp modSp new mod setBg modClrScheme chgLayout">
        <pc:chgData name="tanaboon tongbuasirilai" userId="3a6fbbe2-a5cd-4f36-96f1-1e3cf3325333" providerId="ADAL" clId="{2AD6F63F-C130-411F-BD41-8E6BAFDF7DAF}" dt="2024-06-14T09:41:43.850" v="5114" actId="403"/>
        <pc:sldMkLst>
          <pc:docMk/>
          <pc:sldMk cId="175460552" sldId="293"/>
        </pc:sldMkLst>
        <pc:spChg chg="del mod ord">
          <ac:chgData name="tanaboon tongbuasirilai" userId="3a6fbbe2-a5cd-4f36-96f1-1e3cf3325333" providerId="ADAL" clId="{2AD6F63F-C130-411F-BD41-8E6BAFDF7DAF}" dt="2024-06-12T07:00:09.375" v="4576" actId="700"/>
          <ac:spMkLst>
            <pc:docMk/>
            <pc:sldMk cId="175460552" sldId="293"/>
            <ac:spMk id="2" creationId="{972DE1F1-1382-420C-6DFD-B60CDFF5EA7E}"/>
          </ac:spMkLst>
        </pc:spChg>
        <pc:spChg chg="del mod ord">
          <ac:chgData name="tanaboon tongbuasirilai" userId="3a6fbbe2-a5cd-4f36-96f1-1e3cf3325333" providerId="ADAL" clId="{2AD6F63F-C130-411F-BD41-8E6BAFDF7DAF}" dt="2024-06-12T07:00:09.375" v="4576" actId="700"/>
          <ac:spMkLst>
            <pc:docMk/>
            <pc:sldMk cId="175460552" sldId="293"/>
            <ac:spMk id="3" creationId="{BF7E87F5-1FAC-4CFF-9396-80D2C9A80468}"/>
          </ac:spMkLst>
        </pc:spChg>
        <pc:spChg chg="del mod ord">
          <ac:chgData name="tanaboon tongbuasirilai" userId="3a6fbbe2-a5cd-4f36-96f1-1e3cf3325333" providerId="ADAL" clId="{2AD6F63F-C130-411F-BD41-8E6BAFDF7DAF}" dt="2024-06-12T07:00:09.375" v="4576" actId="700"/>
          <ac:spMkLst>
            <pc:docMk/>
            <pc:sldMk cId="175460552" sldId="293"/>
            <ac:spMk id="4" creationId="{7C8EE69F-9F9D-1FB6-5C06-AEC92EBCF15C}"/>
          </ac:spMkLst>
        </pc:spChg>
        <pc:spChg chg="add mod ord">
          <ac:chgData name="tanaboon tongbuasirilai" userId="3a6fbbe2-a5cd-4f36-96f1-1e3cf3325333" providerId="ADAL" clId="{2AD6F63F-C130-411F-BD41-8E6BAFDF7DAF}" dt="2024-06-12T07:32:25.710" v="4669" actId="242"/>
          <ac:spMkLst>
            <pc:docMk/>
            <pc:sldMk cId="175460552" sldId="293"/>
            <ac:spMk id="5" creationId="{3F41D75B-A455-7C71-F8BA-01E46BEE3CD7}"/>
          </ac:spMkLst>
        </pc:spChg>
        <pc:spChg chg="add mod ord">
          <ac:chgData name="tanaboon tongbuasirilai" userId="3a6fbbe2-a5cd-4f36-96f1-1e3cf3325333" providerId="ADAL" clId="{2AD6F63F-C130-411F-BD41-8E6BAFDF7DAF}" dt="2024-06-14T09:41:43.850" v="5114" actId="403"/>
          <ac:spMkLst>
            <pc:docMk/>
            <pc:sldMk cId="175460552" sldId="293"/>
            <ac:spMk id="6" creationId="{535F667C-D95B-AA3B-C4FB-22AD652BB5C8}"/>
          </ac:spMkLst>
        </pc:spChg>
        <pc:spChg chg="add del mod ord">
          <ac:chgData name="tanaboon tongbuasirilai" userId="3a6fbbe2-a5cd-4f36-96f1-1e3cf3325333" providerId="ADAL" clId="{2AD6F63F-C130-411F-BD41-8E6BAFDF7DAF}" dt="2024-06-12T07:00:54.002" v="4593" actId="26606"/>
          <ac:spMkLst>
            <pc:docMk/>
            <pc:sldMk cId="175460552" sldId="293"/>
            <ac:spMk id="7" creationId="{57D9DCAC-CA93-DD93-8478-F202B0C74B78}"/>
          </ac:spMkLst>
        </pc:spChg>
        <pc:spChg chg="add del">
          <ac:chgData name="tanaboon tongbuasirilai" userId="3a6fbbe2-a5cd-4f36-96f1-1e3cf3325333" providerId="ADAL" clId="{2AD6F63F-C130-411F-BD41-8E6BAFDF7DAF}" dt="2024-06-12T07:00:42.867" v="4586" actId="26606"/>
          <ac:spMkLst>
            <pc:docMk/>
            <pc:sldMk cId="175460552" sldId="293"/>
            <ac:spMk id="16395" creationId="{1FCF5244-C62C-4E27-B395-14F26DFB1373}"/>
          </ac:spMkLst>
        </pc:spChg>
        <pc:spChg chg="add del">
          <ac:chgData name="tanaboon tongbuasirilai" userId="3a6fbbe2-a5cd-4f36-96f1-1e3cf3325333" providerId="ADAL" clId="{2AD6F63F-C130-411F-BD41-8E6BAFDF7DAF}" dt="2024-06-12T07:00:42.867" v="4586" actId="26606"/>
          <ac:spMkLst>
            <pc:docMk/>
            <pc:sldMk cId="175460552" sldId="293"/>
            <ac:spMk id="16397" creationId="{27E4CA8E-5CC0-4B96-8E67-040FB5673FA6}"/>
          </ac:spMkLst>
        </pc:spChg>
        <pc:spChg chg="add del">
          <ac:chgData name="tanaboon tongbuasirilai" userId="3a6fbbe2-a5cd-4f36-96f1-1e3cf3325333" providerId="ADAL" clId="{2AD6F63F-C130-411F-BD41-8E6BAFDF7DAF}" dt="2024-06-12T07:00:42.867" v="4586" actId="26606"/>
          <ac:spMkLst>
            <pc:docMk/>
            <pc:sldMk cId="175460552" sldId="293"/>
            <ac:spMk id="16399" creationId="{E9E16A42-F4F8-425E-9DA6-3237A0CBDC1D}"/>
          </ac:spMkLst>
        </pc:spChg>
        <pc:spChg chg="add del">
          <ac:chgData name="tanaboon tongbuasirilai" userId="3a6fbbe2-a5cd-4f36-96f1-1e3cf3325333" providerId="ADAL" clId="{2AD6F63F-C130-411F-BD41-8E6BAFDF7DAF}" dt="2024-06-12T07:00:42.867" v="4586" actId="26606"/>
          <ac:spMkLst>
            <pc:docMk/>
            <pc:sldMk cId="175460552" sldId="293"/>
            <ac:spMk id="16401" creationId="{15285B77-8322-4381-BE3F-F6FE0271B955}"/>
          </ac:spMkLst>
        </pc:spChg>
        <pc:spChg chg="add del">
          <ac:chgData name="tanaboon tongbuasirilai" userId="3a6fbbe2-a5cd-4f36-96f1-1e3cf3325333" providerId="ADAL" clId="{2AD6F63F-C130-411F-BD41-8E6BAFDF7DAF}" dt="2024-06-12T07:00:48.818" v="4588" actId="26606"/>
          <ac:spMkLst>
            <pc:docMk/>
            <pc:sldMk cId="175460552" sldId="293"/>
            <ac:spMk id="16403" creationId="{F5D8CBC8-202F-4F3E-98DD-70D6FCB78AA9}"/>
          </ac:spMkLst>
        </pc:spChg>
        <pc:spChg chg="add del">
          <ac:chgData name="tanaboon tongbuasirilai" userId="3a6fbbe2-a5cd-4f36-96f1-1e3cf3325333" providerId="ADAL" clId="{2AD6F63F-C130-411F-BD41-8E6BAFDF7DAF}" dt="2024-06-12T07:00:48.818" v="4588" actId="26606"/>
          <ac:spMkLst>
            <pc:docMk/>
            <pc:sldMk cId="175460552" sldId="293"/>
            <ac:spMk id="16404" creationId="{7E208927-059F-4490-B5EF-CB5E5489C3AF}"/>
          </ac:spMkLst>
        </pc:spChg>
        <pc:spChg chg="add del">
          <ac:chgData name="tanaboon tongbuasirilai" userId="3a6fbbe2-a5cd-4f36-96f1-1e3cf3325333" providerId="ADAL" clId="{2AD6F63F-C130-411F-BD41-8E6BAFDF7DAF}" dt="2024-06-12T07:00:48.818" v="4588" actId="26606"/>
          <ac:spMkLst>
            <pc:docMk/>
            <pc:sldMk cId="175460552" sldId="293"/>
            <ac:spMk id="16405" creationId="{213B7486-DF7A-442F-A63D-381813E60525}"/>
          </ac:spMkLst>
        </pc:spChg>
        <pc:spChg chg="add del">
          <ac:chgData name="tanaboon tongbuasirilai" userId="3a6fbbe2-a5cd-4f36-96f1-1e3cf3325333" providerId="ADAL" clId="{2AD6F63F-C130-411F-BD41-8E6BAFDF7DAF}" dt="2024-06-12T07:00:51.371" v="4590" actId="26606"/>
          <ac:spMkLst>
            <pc:docMk/>
            <pc:sldMk cId="175460552" sldId="293"/>
            <ac:spMk id="16407" creationId="{1FCF5244-C62C-4E27-B395-14F26DFB1373}"/>
          </ac:spMkLst>
        </pc:spChg>
        <pc:spChg chg="add del">
          <ac:chgData name="tanaboon tongbuasirilai" userId="3a6fbbe2-a5cd-4f36-96f1-1e3cf3325333" providerId="ADAL" clId="{2AD6F63F-C130-411F-BD41-8E6BAFDF7DAF}" dt="2024-06-12T07:00:51.371" v="4590" actId="26606"/>
          <ac:spMkLst>
            <pc:docMk/>
            <pc:sldMk cId="175460552" sldId="293"/>
            <ac:spMk id="16408" creationId="{4DDFE9F7-C936-4F4C-9EF6-679F30903637}"/>
          </ac:spMkLst>
        </pc:spChg>
        <pc:spChg chg="add del">
          <ac:chgData name="tanaboon tongbuasirilai" userId="3a6fbbe2-a5cd-4f36-96f1-1e3cf3325333" providerId="ADAL" clId="{2AD6F63F-C130-411F-BD41-8E6BAFDF7DAF}" dt="2024-06-12T07:00:51.371" v="4590" actId="26606"/>
          <ac:spMkLst>
            <pc:docMk/>
            <pc:sldMk cId="175460552" sldId="293"/>
            <ac:spMk id="16409" creationId="{83F36C5B-9ECA-4480-ABF2-496C48A49F0C}"/>
          </ac:spMkLst>
        </pc:spChg>
        <pc:spChg chg="add del">
          <ac:chgData name="tanaboon tongbuasirilai" userId="3a6fbbe2-a5cd-4f36-96f1-1e3cf3325333" providerId="ADAL" clId="{2AD6F63F-C130-411F-BD41-8E6BAFDF7DAF}" dt="2024-06-12T07:00:51.371" v="4590" actId="26606"/>
          <ac:spMkLst>
            <pc:docMk/>
            <pc:sldMk cId="175460552" sldId="293"/>
            <ac:spMk id="16410" creationId="{B03C0BA2-EBED-460A-97AE-475F9377FD17}"/>
          </ac:spMkLst>
        </pc:spChg>
        <pc:spChg chg="add del">
          <ac:chgData name="tanaboon tongbuasirilai" userId="3a6fbbe2-a5cd-4f36-96f1-1e3cf3325333" providerId="ADAL" clId="{2AD6F63F-C130-411F-BD41-8E6BAFDF7DAF}" dt="2024-06-12T07:00:53.993" v="4592" actId="26606"/>
          <ac:spMkLst>
            <pc:docMk/>
            <pc:sldMk cId="175460552" sldId="293"/>
            <ac:spMk id="16412" creationId="{1FCF5244-C62C-4E27-B395-14F26DFB1373}"/>
          </ac:spMkLst>
        </pc:spChg>
        <pc:spChg chg="add del">
          <ac:chgData name="tanaboon tongbuasirilai" userId="3a6fbbe2-a5cd-4f36-96f1-1e3cf3325333" providerId="ADAL" clId="{2AD6F63F-C130-411F-BD41-8E6BAFDF7DAF}" dt="2024-06-12T07:00:53.993" v="4592" actId="26606"/>
          <ac:spMkLst>
            <pc:docMk/>
            <pc:sldMk cId="175460552" sldId="293"/>
            <ac:spMk id="16413" creationId="{E158B155-2870-4844-B295-BF04F38497F2}"/>
          </ac:spMkLst>
        </pc:spChg>
        <pc:spChg chg="add del">
          <ac:chgData name="tanaboon tongbuasirilai" userId="3a6fbbe2-a5cd-4f36-96f1-1e3cf3325333" providerId="ADAL" clId="{2AD6F63F-C130-411F-BD41-8E6BAFDF7DAF}" dt="2024-06-12T07:00:53.993" v="4592" actId="26606"/>
          <ac:spMkLst>
            <pc:docMk/>
            <pc:sldMk cId="175460552" sldId="293"/>
            <ac:spMk id="16414" creationId="{8EC6859F-6DE0-454C-AF7C-3CEC5E54120D}"/>
          </ac:spMkLst>
        </pc:spChg>
        <pc:spChg chg="add del">
          <ac:chgData name="tanaboon tongbuasirilai" userId="3a6fbbe2-a5cd-4f36-96f1-1e3cf3325333" providerId="ADAL" clId="{2AD6F63F-C130-411F-BD41-8E6BAFDF7DAF}" dt="2024-06-12T07:00:53.993" v="4592" actId="26606"/>
          <ac:spMkLst>
            <pc:docMk/>
            <pc:sldMk cId="175460552" sldId="293"/>
            <ac:spMk id="16415" creationId="{B54A185E-16AF-4E1A-9E7F-1414E2A34920}"/>
          </ac:spMkLst>
        </pc:spChg>
        <pc:spChg chg="add">
          <ac:chgData name="tanaboon tongbuasirilai" userId="3a6fbbe2-a5cd-4f36-96f1-1e3cf3325333" providerId="ADAL" clId="{2AD6F63F-C130-411F-BD41-8E6BAFDF7DAF}" dt="2024-06-12T07:00:54.002" v="4593" actId="26606"/>
          <ac:spMkLst>
            <pc:docMk/>
            <pc:sldMk cId="175460552" sldId="293"/>
            <ac:spMk id="16417" creationId="{1FCF5244-C62C-4E27-B395-14F26DFB1373}"/>
          </ac:spMkLst>
        </pc:spChg>
        <pc:spChg chg="add">
          <ac:chgData name="tanaboon tongbuasirilai" userId="3a6fbbe2-a5cd-4f36-96f1-1e3cf3325333" providerId="ADAL" clId="{2AD6F63F-C130-411F-BD41-8E6BAFDF7DAF}" dt="2024-06-12T07:00:54.002" v="4593" actId="26606"/>
          <ac:spMkLst>
            <pc:docMk/>
            <pc:sldMk cId="175460552" sldId="293"/>
            <ac:spMk id="16418" creationId="{27E4CA8E-5CC0-4B96-8E67-040FB5673FA6}"/>
          </ac:spMkLst>
        </pc:spChg>
        <pc:spChg chg="add">
          <ac:chgData name="tanaboon tongbuasirilai" userId="3a6fbbe2-a5cd-4f36-96f1-1e3cf3325333" providerId="ADAL" clId="{2AD6F63F-C130-411F-BD41-8E6BAFDF7DAF}" dt="2024-06-12T07:00:54.002" v="4593" actId="26606"/>
          <ac:spMkLst>
            <pc:docMk/>
            <pc:sldMk cId="175460552" sldId="293"/>
            <ac:spMk id="16419" creationId="{E9E16A42-F4F8-425E-9DA6-3237A0CBDC1D}"/>
          </ac:spMkLst>
        </pc:spChg>
        <pc:spChg chg="add">
          <ac:chgData name="tanaboon tongbuasirilai" userId="3a6fbbe2-a5cd-4f36-96f1-1e3cf3325333" providerId="ADAL" clId="{2AD6F63F-C130-411F-BD41-8E6BAFDF7DAF}" dt="2024-06-12T07:00:54.002" v="4593" actId="26606"/>
          <ac:spMkLst>
            <pc:docMk/>
            <pc:sldMk cId="175460552" sldId="293"/>
            <ac:spMk id="16420" creationId="{15285B77-8322-4381-BE3F-F6FE0271B955}"/>
          </ac:spMkLst>
        </pc:spChg>
        <pc:picChg chg="add mod ord">
          <ac:chgData name="tanaboon tongbuasirilai" userId="3a6fbbe2-a5cd-4f36-96f1-1e3cf3325333" providerId="ADAL" clId="{2AD6F63F-C130-411F-BD41-8E6BAFDF7DAF}" dt="2024-06-12T07:00:54.002" v="4593" actId="26606"/>
          <ac:picMkLst>
            <pc:docMk/>
            <pc:sldMk cId="175460552" sldId="293"/>
            <ac:picMk id="16386" creationId="{0D4E92DB-B934-B229-EE7D-CEEA539C1C9D}"/>
          </ac:picMkLst>
        </pc:picChg>
        <pc:picChg chg="add mod">
          <ac:chgData name="tanaboon tongbuasirilai" userId="3a6fbbe2-a5cd-4f36-96f1-1e3cf3325333" providerId="ADAL" clId="{2AD6F63F-C130-411F-BD41-8E6BAFDF7DAF}" dt="2024-06-12T07:00:32.828" v="4582"/>
          <ac:picMkLst>
            <pc:docMk/>
            <pc:sldMk cId="175460552" sldId="293"/>
            <ac:picMk id="16388" creationId="{DC9602D3-9F5D-C911-A754-63A884020818}"/>
          </ac:picMkLst>
        </pc:picChg>
        <pc:picChg chg="add mod">
          <ac:chgData name="tanaboon tongbuasirilai" userId="3a6fbbe2-a5cd-4f36-96f1-1e3cf3325333" providerId="ADAL" clId="{2AD6F63F-C130-411F-BD41-8E6BAFDF7DAF}" dt="2024-06-12T07:00:54.002" v="4593" actId="26606"/>
          <ac:picMkLst>
            <pc:docMk/>
            <pc:sldMk cId="175460552" sldId="293"/>
            <ac:picMk id="16390" creationId="{577F3A36-A5A8-A957-1567-79DF85795990}"/>
          </ac:picMkLst>
        </pc:picChg>
      </pc:sldChg>
      <pc:sldChg chg="addSp delSp modSp add mod setBg delDesignElem">
        <pc:chgData name="tanaboon tongbuasirilai" userId="3a6fbbe2-a5cd-4f36-96f1-1e3cf3325333" providerId="ADAL" clId="{2AD6F63F-C130-411F-BD41-8E6BAFDF7DAF}" dt="2024-06-12T07:39:21.166" v="5023" actId="26606"/>
        <pc:sldMkLst>
          <pc:docMk/>
          <pc:sldMk cId="3697191340" sldId="294"/>
        </pc:sldMkLst>
        <pc:spChg chg="mod">
          <ac:chgData name="tanaboon tongbuasirilai" userId="3a6fbbe2-a5cd-4f36-96f1-1e3cf3325333" providerId="ADAL" clId="{2AD6F63F-C130-411F-BD41-8E6BAFDF7DAF}" dt="2024-06-12T07:39:21.166" v="5023" actId="26606"/>
          <ac:spMkLst>
            <pc:docMk/>
            <pc:sldMk cId="3697191340" sldId="294"/>
            <ac:spMk id="2" creationId="{01B93C38-B5C8-BD51-BB7F-5DEAF2381DA3}"/>
          </ac:spMkLst>
        </pc:spChg>
        <pc:spChg chg="mod">
          <ac:chgData name="tanaboon tongbuasirilai" userId="3a6fbbe2-a5cd-4f36-96f1-1e3cf3325333" providerId="ADAL" clId="{2AD6F63F-C130-411F-BD41-8E6BAFDF7DAF}" dt="2024-06-12T07:39:21.166" v="5023" actId="26606"/>
          <ac:spMkLst>
            <pc:docMk/>
            <pc:sldMk cId="3697191340" sldId="294"/>
            <ac:spMk id="8" creationId="{8550DCD5-4AA9-1D36-7A49-AA744638E3F6}"/>
          </ac:spMkLst>
        </pc:spChg>
        <pc:spChg chg="add del">
          <ac:chgData name="tanaboon tongbuasirilai" userId="3a6fbbe2-a5cd-4f36-96f1-1e3cf3325333" providerId="ADAL" clId="{2AD6F63F-C130-411F-BD41-8E6BAFDF7DAF}" dt="2024-06-12T07:39:21.166" v="5023" actId="26606"/>
          <ac:spMkLst>
            <pc:docMk/>
            <pc:sldMk cId="3697191340" sldId="294"/>
            <ac:spMk id="11" creationId="{5940F547-7206-4401-94FB-F8421915D8B8}"/>
          </ac:spMkLst>
        </pc:spChg>
        <pc:spChg chg="add del">
          <ac:chgData name="tanaboon tongbuasirilai" userId="3a6fbbe2-a5cd-4f36-96f1-1e3cf3325333" providerId="ADAL" clId="{2AD6F63F-C130-411F-BD41-8E6BAFDF7DAF}" dt="2024-06-12T07:38:47.773" v="5016" actId="26606"/>
          <ac:spMkLst>
            <pc:docMk/>
            <pc:sldMk cId="3697191340" sldId="294"/>
            <ac:spMk id="14" creationId="{E446B7E6-8568-417F-959E-DB3D1E70F648}"/>
          </ac:spMkLst>
        </pc:spChg>
        <pc:spChg chg="add">
          <ac:chgData name="tanaboon tongbuasirilai" userId="3a6fbbe2-a5cd-4f36-96f1-1e3cf3325333" providerId="ADAL" clId="{2AD6F63F-C130-411F-BD41-8E6BAFDF7DAF}" dt="2024-06-12T07:39:21.166" v="5023" actId="26606"/>
          <ac:spMkLst>
            <pc:docMk/>
            <pc:sldMk cId="3697191340" sldId="294"/>
            <ac:spMk id="15" creationId="{54047A07-72EC-41BC-A55F-C264F639FB20}"/>
          </ac:spMkLst>
        </pc:spChg>
        <pc:spChg chg="add del">
          <ac:chgData name="tanaboon tongbuasirilai" userId="3a6fbbe2-a5cd-4f36-96f1-1e3cf3325333" providerId="ADAL" clId="{2AD6F63F-C130-411F-BD41-8E6BAFDF7DAF}" dt="2024-06-12T07:38:47.773" v="5016" actId="26606"/>
          <ac:spMkLst>
            <pc:docMk/>
            <pc:sldMk cId="3697191340" sldId="294"/>
            <ac:spMk id="16" creationId="{AFB83730-58A8-42CA-90B3-5D5D2D1B00BC}"/>
          </ac:spMkLst>
        </pc:spChg>
        <pc:spChg chg="add">
          <ac:chgData name="tanaboon tongbuasirilai" userId="3a6fbbe2-a5cd-4f36-96f1-1e3cf3325333" providerId="ADAL" clId="{2AD6F63F-C130-411F-BD41-8E6BAFDF7DAF}" dt="2024-06-12T07:39:21.166" v="5023" actId="26606"/>
          <ac:spMkLst>
            <pc:docMk/>
            <pc:sldMk cId="3697191340" sldId="294"/>
            <ac:spMk id="17" creationId="{E446B7E6-8568-417F-959E-DB3D1E70F648}"/>
          </ac:spMkLst>
        </pc:spChg>
        <pc:spChg chg="add del">
          <ac:chgData name="tanaboon tongbuasirilai" userId="3a6fbbe2-a5cd-4f36-96f1-1e3cf3325333" providerId="ADAL" clId="{2AD6F63F-C130-411F-BD41-8E6BAFDF7DAF}" dt="2024-06-12T07:39:05.068" v="5018" actId="26606"/>
          <ac:spMkLst>
            <pc:docMk/>
            <pc:sldMk cId="3697191340" sldId="294"/>
            <ac:spMk id="18" creationId="{5940F547-7206-4401-94FB-F8421915D8B8}"/>
          </ac:spMkLst>
        </pc:spChg>
        <pc:spChg chg="add del">
          <ac:chgData name="tanaboon tongbuasirilai" userId="3a6fbbe2-a5cd-4f36-96f1-1e3cf3325333" providerId="ADAL" clId="{2AD6F63F-C130-411F-BD41-8E6BAFDF7DAF}" dt="2024-06-12T07:39:11.304" v="5020" actId="26606"/>
          <ac:spMkLst>
            <pc:docMk/>
            <pc:sldMk cId="3697191340" sldId="294"/>
            <ac:spMk id="21" creationId="{5940F547-7206-4401-94FB-F8421915D8B8}"/>
          </ac:spMkLst>
        </pc:spChg>
        <pc:spChg chg="del">
          <ac:chgData name="tanaboon tongbuasirilai" userId="3a6fbbe2-a5cd-4f36-96f1-1e3cf3325333" providerId="ADAL" clId="{2AD6F63F-C130-411F-BD41-8E6BAFDF7DAF}" dt="2024-06-12T07:37:58.641" v="5001"/>
          <ac:spMkLst>
            <pc:docMk/>
            <pc:sldMk cId="3697191340" sldId="294"/>
            <ac:spMk id="22" creationId="{E446B7E6-8568-417F-959E-DB3D1E70F648}"/>
          </ac:spMkLst>
        </pc:spChg>
        <pc:spChg chg="del">
          <ac:chgData name="tanaboon tongbuasirilai" userId="3a6fbbe2-a5cd-4f36-96f1-1e3cf3325333" providerId="ADAL" clId="{2AD6F63F-C130-411F-BD41-8E6BAFDF7DAF}" dt="2024-06-12T07:37:58.641" v="5001"/>
          <ac:spMkLst>
            <pc:docMk/>
            <pc:sldMk cId="3697191340" sldId="294"/>
            <ac:spMk id="24" creationId="{AFB83730-58A8-42CA-90B3-5D5D2D1B00BC}"/>
          </ac:spMkLst>
        </pc:spChg>
        <pc:picChg chg="add del">
          <ac:chgData name="tanaboon tongbuasirilai" userId="3a6fbbe2-a5cd-4f36-96f1-1e3cf3325333" providerId="ADAL" clId="{2AD6F63F-C130-411F-BD41-8E6BAFDF7DAF}" dt="2024-06-12T07:38:47.773" v="5016" actId="26606"/>
          <ac:picMkLst>
            <pc:docMk/>
            <pc:sldMk cId="3697191340" sldId="294"/>
            <ac:picMk id="10" creationId="{2ABB2FF3-8826-62BE-5FD3-803CA3F6D475}"/>
          </ac:picMkLst>
        </pc:picChg>
        <pc:picChg chg="add mod">
          <ac:chgData name="tanaboon tongbuasirilai" userId="3a6fbbe2-a5cd-4f36-96f1-1e3cf3325333" providerId="ADAL" clId="{2AD6F63F-C130-411F-BD41-8E6BAFDF7DAF}" dt="2024-06-12T07:39:21.166" v="5023" actId="26606"/>
          <ac:picMkLst>
            <pc:docMk/>
            <pc:sldMk cId="3697191340" sldId="294"/>
            <ac:picMk id="12" creationId="{358AC160-D8B0-2B50-DF65-27F8CFEC9A10}"/>
          </ac:picMkLst>
        </pc:picChg>
        <pc:picChg chg="add del">
          <ac:chgData name="tanaboon tongbuasirilai" userId="3a6fbbe2-a5cd-4f36-96f1-1e3cf3325333" providerId="ADAL" clId="{2AD6F63F-C130-411F-BD41-8E6BAFDF7DAF}" dt="2024-06-12T07:39:05.068" v="5018" actId="26606"/>
          <ac:picMkLst>
            <pc:docMk/>
            <pc:sldMk cId="3697191340" sldId="294"/>
            <ac:picMk id="19" creationId="{358AC160-D8B0-2B50-DF65-27F8CFEC9A10}"/>
          </ac:picMkLst>
        </pc:picChg>
        <pc:picChg chg="del">
          <ac:chgData name="tanaboon tongbuasirilai" userId="3a6fbbe2-a5cd-4f36-96f1-1e3cf3325333" providerId="ADAL" clId="{2AD6F63F-C130-411F-BD41-8E6BAFDF7DAF}" dt="2024-06-12T07:38:35.158" v="5014" actId="478"/>
          <ac:picMkLst>
            <pc:docMk/>
            <pc:sldMk cId="3697191340" sldId="294"/>
            <ac:picMk id="23" creationId="{505EB7D8-C942-CCC2-376C-B0E5D2247337}"/>
          </ac:picMkLst>
        </pc:picChg>
        <pc:picChg chg="add del">
          <ac:chgData name="tanaboon tongbuasirilai" userId="3a6fbbe2-a5cd-4f36-96f1-1e3cf3325333" providerId="ADAL" clId="{2AD6F63F-C130-411F-BD41-8E6BAFDF7DAF}" dt="2024-06-12T07:39:11.304" v="5020" actId="26606"/>
          <ac:picMkLst>
            <pc:docMk/>
            <pc:sldMk cId="3697191340" sldId="294"/>
            <ac:picMk id="25" creationId="{E57D60ED-A3AC-7744-BD08-1C47C7B5F21F}"/>
          </ac:picMkLst>
        </pc:picChg>
      </pc:sldChg>
      <pc:sldChg chg="addSp modSp new mod">
        <pc:chgData name="tanaboon tongbuasirilai" userId="3a6fbbe2-a5cd-4f36-96f1-1e3cf3325333" providerId="ADAL" clId="{2AD6F63F-C130-411F-BD41-8E6BAFDF7DAF}" dt="2024-06-14T07:44:00.390" v="5111" actId="207"/>
        <pc:sldMkLst>
          <pc:docMk/>
          <pc:sldMk cId="1753466948" sldId="295"/>
        </pc:sldMkLst>
        <pc:spChg chg="mod">
          <ac:chgData name="tanaboon tongbuasirilai" userId="3a6fbbe2-a5cd-4f36-96f1-1e3cf3325333" providerId="ADAL" clId="{2AD6F63F-C130-411F-BD41-8E6BAFDF7DAF}" dt="2024-06-12T07:53:39.766" v="5055" actId="20577"/>
          <ac:spMkLst>
            <pc:docMk/>
            <pc:sldMk cId="1753466948" sldId="295"/>
            <ac:spMk id="2" creationId="{79880A50-40C0-54D0-6E89-6E2CD3124C61}"/>
          </ac:spMkLst>
        </pc:spChg>
        <pc:spChg chg="mod">
          <ac:chgData name="tanaboon tongbuasirilai" userId="3a6fbbe2-a5cd-4f36-96f1-1e3cf3325333" providerId="ADAL" clId="{2AD6F63F-C130-411F-BD41-8E6BAFDF7DAF}" dt="2024-06-14T07:44:00.390" v="5111" actId="207"/>
          <ac:spMkLst>
            <pc:docMk/>
            <pc:sldMk cId="1753466948" sldId="295"/>
            <ac:spMk id="3" creationId="{C59DE91D-B81F-7638-587E-319D81B9132B}"/>
          </ac:spMkLst>
        </pc:spChg>
        <pc:spChg chg="add">
          <ac:chgData name="tanaboon tongbuasirilai" userId="3a6fbbe2-a5cd-4f36-96f1-1e3cf3325333" providerId="ADAL" clId="{2AD6F63F-C130-411F-BD41-8E6BAFDF7DAF}" dt="2024-06-14T07:43:31.540" v="5095"/>
          <ac:spMkLst>
            <pc:docMk/>
            <pc:sldMk cId="1753466948" sldId="295"/>
            <ac:spMk id="4" creationId="{1BD722EF-4956-7F11-D2BC-04D1F30B6CC0}"/>
          </ac:spMkLst>
        </pc:spChg>
      </pc:sldChg>
      <pc:sldChg chg="addSp delSp modSp new mod">
        <pc:chgData name="tanaboon tongbuasirilai" userId="3a6fbbe2-a5cd-4f36-96f1-1e3cf3325333" providerId="ADAL" clId="{2AD6F63F-C130-411F-BD41-8E6BAFDF7DAF}" dt="2024-06-14T09:49:14.937" v="5237" actId="20577"/>
        <pc:sldMkLst>
          <pc:docMk/>
          <pc:sldMk cId="2864722139" sldId="296"/>
        </pc:sldMkLst>
        <pc:spChg chg="mod">
          <ac:chgData name="tanaboon tongbuasirilai" userId="3a6fbbe2-a5cd-4f36-96f1-1e3cf3325333" providerId="ADAL" clId="{2AD6F63F-C130-411F-BD41-8E6BAFDF7DAF}" dt="2024-06-14T09:44:57.613" v="5185" actId="20577"/>
          <ac:spMkLst>
            <pc:docMk/>
            <pc:sldMk cId="2864722139" sldId="296"/>
            <ac:spMk id="2" creationId="{388418D3-1162-B88E-DFE6-C6B11CDC4EC8}"/>
          </ac:spMkLst>
        </pc:spChg>
        <pc:spChg chg="add del mod">
          <ac:chgData name="tanaboon tongbuasirilai" userId="3a6fbbe2-a5cd-4f36-96f1-1e3cf3325333" providerId="ADAL" clId="{2AD6F63F-C130-411F-BD41-8E6BAFDF7DAF}" dt="2024-06-14T09:49:14.937" v="5237" actId="20577"/>
          <ac:spMkLst>
            <pc:docMk/>
            <pc:sldMk cId="2864722139" sldId="296"/>
            <ac:spMk id="3" creationId="{7B9D35F9-FEB6-BC3F-7F44-8DC117F0642F}"/>
          </ac:spMkLst>
        </pc:spChg>
        <pc:spChg chg="add mod">
          <ac:chgData name="tanaboon tongbuasirilai" userId="3a6fbbe2-a5cd-4f36-96f1-1e3cf3325333" providerId="ADAL" clId="{2AD6F63F-C130-411F-BD41-8E6BAFDF7DAF}" dt="2024-06-14T09:46:05.605" v="5187"/>
          <ac:spMkLst>
            <pc:docMk/>
            <pc:sldMk cId="2864722139" sldId="296"/>
            <ac:spMk id="4" creationId="{9C3814A3-4C7A-38D0-98A7-51F1AC467AA1}"/>
          </ac:spMkLst>
        </pc:spChg>
      </pc:sldChg>
      <pc:sldChg chg="addSp modSp new mod">
        <pc:chgData name="tanaboon tongbuasirilai" userId="3a6fbbe2-a5cd-4f36-96f1-1e3cf3325333" providerId="ADAL" clId="{2AD6F63F-C130-411F-BD41-8E6BAFDF7DAF}" dt="2024-06-14T10:05:29.001" v="5389" actId="207"/>
        <pc:sldMkLst>
          <pc:docMk/>
          <pc:sldMk cId="141272870" sldId="297"/>
        </pc:sldMkLst>
        <pc:spChg chg="mod">
          <ac:chgData name="tanaboon tongbuasirilai" userId="3a6fbbe2-a5cd-4f36-96f1-1e3cf3325333" providerId="ADAL" clId="{2AD6F63F-C130-411F-BD41-8E6BAFDF7DAF}" dt="2024-06-14T10:01:09.597" v="5270" actId="20577"/>
          <ac:spMkLst>
            <pc:docMk/>
            <pc:sldMk cId="141272870" sldId="297"/>
            <ac:spMk id="2" creationId="{37F1ACED-656D-5D20-6925-DC5162C5A9C2}"/>
          </ac:spMkLst>
        </pc:spChg>
        <pc:spChg chg="mod">
          <ac:chgData name="tanaboon tongbuasirilai" userId="3a6fbbe2-a5cd-4f36-96f1-1e3cf3325333" providerId="ADAL" clId="{2AD6F63F-C130-411F-BD41-8E6BAFDF7DAF}" dt="2024-06-14T10:05:29.001" v="5389" actId="207"/>
          <ac:spMkLst>
            <pc:docMk/>
            <pc:sldMk cId="141272870" sldId="297"/>
            <ac:spMk id="3" creationId="{3DC76550-0515-0C27-91F1-F780F922F7C7}"/>
          </ac:spMkLst>
        </pc:spChg>
        <pc:spChg chg="add mod">
          <ac:chgData name="tanaboon tongbuasirilai" userId="3a6fbbe2-a5cd-4f36-96f1-1e3cf3325333" providerId="ADAL" clId="{2AD6F63F-C130-411F-BD41-8E6BAFDF7DAF}" dt="2024-06-14T10:04:23.597" v="5335" actId="1076"/>
          <ac:spMkLst>
            <pc:docMk/>
            <pc:sldMk cId="141272870" sldId="297"/>
            <ac:spMk id="14" creationId="{F4243C44-9EF5-C8A8-A45A-51A283B1B1FF}"/>
          </ac:spMkLst>
        </pc:spChg>
        <pc:spChg chg="add mod">
          <ac:chgData name="tanaboon tongbuasirilai" userId="3a6fbbe2-a5cd-4f36-96f1-1e3cf3325333" providerId="ADAL" clId="{2AD6F63F-C130-411F-BD41-8E6BAFDF7DAF}" dt="2024-06-14T10:04:30.798" v="5346" actId="20577"/>
          <ac:spMkLst>
            <pc:docMk/>
            <pc:sldMk cId="141272870" sldId="297"/>
            <ac:spMk id="15" creationId="{44A950E9-57B8-5BF1-C286-3C9CC9218FD8}"/>
          </ac:spMkLst>
        </pc:spChg>
        <pc:spChg chg="add mod">
          <ac:chgData name="tanaboon tongbuasirilai" userId="3a6fbbe2-a5cd-4f36-96f1-1e3cf3325333" providerId="ADAL" clId="{2AD6F63F-C130-411F-BD41-8E6BAFDF7DAF}" dt="2024-06-14T10:04:39.809" v="5356" actId="1076"/>
          <ac:spMkLst>
            <pc:docMk/>
            <pc:sldMk cId="141272870" sldId="297"/>
            <ac:spMk id="16" creationId="{BCFA892B-0FF9-C2F2-A0D0-F7817A657D19}"/>
          </ac:spMkLst>
        </pc:spChg>
        <pc:spChg chg="add mod">
          <ac:chgData name="tanaboon tongbuasirilai" userId="3a6fbbe2-a5cd-4f36-96f1-1e3cf3325333" providerId="ADAL" clId="{2AD6F63F-C130-411F-BD41-8E6BAFDF7DAF}" dt="2024-06-14T10:04:57.177" v="5381" actId="1076"/>
          <ac:spMkLst>
            <pc:docMk/>
            <pc:sldMk cId="141272870" sldId="297"/>
            <ac:spMk id="17" creationId="{74FDE6B9-B3E3-657A-E529-7F24824103BD}"/>
          </ac:spMkLst>
        </pc:spChg>
        <pc:spChg chg="add mod">
          <ac:chgData name="tanaboon tongbuasirilai" userId="3a6fbbe2-a5cd-4f36-96f1-1e3cf3325333" providerId="ADAL" clId="{2AD6F63F-C130-411F-BD41-8E6BAFDF7DAF}" dt="2024-06-14T10:05:07.538" v="5385" actId="20577"/>
          <ac:spMkLst>
            <pc:docMk/>
            <pc:sldMk cId="141272870" sldId="297"/>
            <ac:spMk id="18" creationId="{EF01DF48-1140-8CB1-E622-400DEE1EEF72}"/>
          </ac:spMkLst>
        </pc:spChg>
        <pc:picChg chg="add mod">
          <ac:chgData name="tanaboon tongbuasirilai" userId="3a6fbbe2-a5cd-4f36-96f1-1e3cf3325333" providerId="ADAL" clId="{2AD6F63F-C130-411F-BD41-8E6BAFDF7DAF}" dt="2024-06-14T10:04:07.206" v="5319" actId="1076"/>
          <ac:picMkLst>
            <pc:docMk/>
            <pc:sldMk cId="141272870" sldId="297"/>
            <ac:picMk id="5" creationId="{BD998423-80A5-94CF-00AE-429A3FBF91BB}"/>
          </ac:picMkLst>
        </pc:picChg>
        <pc:picChg chg="add mod">
          <ac:chgData name="tanaboon tongbuasirilai" userId="3a6fbbe2-a5cd-4f36-96f1-1e3cf3325333" providerId="ADAL" clId="{2AD6F63F-C130-411F-BD41-8E6BAFDF7DAF}" dt="2024-06-14T10:04:08.647" v="5320" actId="1076"/>
          <ac:picMkLst>
            <pc:docMk/>
            <pc:sldMk cId="141272870" sldId="297"/>
            <ac:picMk id="7" creationId="{506D30BE-894B-6F48-BDA1-4CC84F9C26AA}"/>
          </ac:picMkLst>
        </pc:picChg>
        <pc:picChg chg="add mod">
          <ac:chgData name="tanaboon tongbuasirilai" userId="3a6fbbe2-a5cd-4f36-96f1-1e3cf3325333" providerId="ADAL" clId="{2AD6F63F-C130-411F-BD41-8E6BAFDF7DAF}" dt="2024-06-14T10:04:05.893" v="5318" actId="1076"/>
          <ac:picMkLst>
            <pc:docMk/>
            <pc:sldMk cId="141272870" sldId="297"/>
            <ac:picMk id="9" creationId="{53B1C86B-9253-1758-3F27-FE37753A910C}"/>
          </ac:picMkLst>
        </pc:picChg>
        <pc:picChg chg="add mod">
          <ac:chgData name="tanaboon tongbuasirilai" userId="3a6fbbe2-a5cd-4f36-96f1-1e3cf3325333" providerId="ADAL" clId="{2AD6F63F-C130-411F-BD41-8E6BAFDF7DAF}" dt="2024-06-14T10:04:11.614" v="5322" actId="1076"/>
          <ac:picMkLst>
            <pc:docMk/>
            <pc:sldMk cId="141272870" sldId="297"/>
            <ac:picMk id="11" creationId="{2903F15A-77C6-45BC-8698-C9C08426D4AB}"/>
          </ac:picMkLst>
        </pc:picChg>
        <pc:picChg chg="add mod">
          <ac:chgData name="tanaboon tongbuasirilai" userId="3a6fbbe2-a5cd-4f36-96f1-1e3cf3325333" providerId="ADAL" clId="{2AD6F63F-C130-411F-BD41-8E6BAFDF7DAF}" dt="2024-06-14T10:04:59.708" v="5382" actId="1076"/>
          <ac:picMkLst>
            <pc:docMk/>
            <pc:sldMk cId="141272870" sldId="297"/>
            <ac:picMk id="13" creationId="{13AE2FDB-54B2-60E8-2857-3B8A0E5C9AB9}"/>
          </ac:picMkLst>
        </pc:picChg>
      </pc:sldChg>
      <pc:sldChg chg="addSp modSp new mod setBg">
        <pc:chgData name="tanaboon tongbuasirilai" userId="3a6fbbe2-a5cd-4f36-96f1-1e3cf3325333" providerId="ADAL" clId="{2AD6F63F-C130-411F-BD41-8E6BAFDF7DAF}" dt="2024-06-14T10:18:07.762" v="5788" actId="403"/>
        <pc:sldMkLst>
          <pc:docMk/>
          <pc:sldMk cId="2262232182" sldId="298"/>
        </pc:sldMkLst>
        <pc:spChg chg="mod">
          <ac:chgData name="tanaboon tongbuasirilai" userId="3a6fbbe2-a5cd-4f36-96f1-1e3cf3325333" providerId="ADAL" clId="{2AD6F63F-C130-411F-BD41-8E6BAFDF7DAF}" dt="2024-06-14T10:17:55.117" v="5783" actId="26606"/>
          <ac:spMkLst>
            <pc:docMk/>
            <pc:sldMk cId="2262232182" sldId="298"/>
            <ac:spMk id="2" creationId="{44110A5B-A25B-8D39-2645-2C1DF74F8128}"/>
          </ac:spMkLst>
        </pc:spChg>
        <pc:spChg chg="mod">
          <ac:chgData name="tanaboon tongbuasirilai" userId="3a6fbbe2-a5cd-4f36-96f1-1e3cf3325333" providerId="ADAL" clId="{2AD6F63F-C130-411F-BD41-8E6BAFDF7DAF}" dt="2024-06-14T10:18:07.762" v="5788" actId="403"/>
          <ac:spMkLst>
            <pc:docMk/>
            <pc:sldMk cId="2262232182" sldId="298"/>
            <ac:spMk id="3" creationId="{3A5D1426-3C43-7D5F-2074-615EF80D8D88}"/>
          </ac:spMkLst>
        </pc:spChg>
        <pc:picChg chg="add mod">
          <ac:chgData name="tanaboon tongbuasirilai" userId="3a6fbbe2-a5cd-4f36-96f1-1e3cf3325333" providerId="ADAL" clId="{2AD6F63F-C130-411F-BD41-8E6BAFDF7DAF}" dt="2024-06-14T10:17:55.117" v="5783" actId="26606"/>
          <ac:picMkLst>
            <pc:docMk/>
            <pc:sldMk cId="2262232182" sldId="298"/>
            <ac:picMk id="3074" creationId="{AC9A576A-95DA-AB74-B7F2-E585B1C223DC}"/>
          </ac:picMkLst>
        </pc:picChg>
      </pc:sldChg>
      <pc:sldChg chg="addSp delSp modSp new mod setBg">
        <pc:chgData name="tanaboon tongbuasirilai" userId="3a6fbbe2-a5cd-4f36-96f1-1e3cf3325333" providerId="ADAL" clId="{2AD6F63F-C130-411F-BD41-8E6BAFDF7DAF}" dt="2024-06-14T10:24:57.167" v="5814" actId="14100"/>
        <pc:sldMkLst>
          <pc:docMk/>
          <pc:sldMk cId="3090154355" sldId="299"/>
        </pc:sldMkLst>
        <pc:spChg chg="mod">
          <ac:chgData name="tanaboon tongbuasirilai" userId="3a6fbbe2-a5cd-4f36-96f1-1e3cf3325333" providerId="ADAL" clId="{2AD6F63F-C130-411F-BD41-8E6BAFDF7DAF}" dt="2024-06-14T10:17:47.454" v="5781" actId="26606"/>
          <ac:spMkLst>
            <pc:docMk/>
            <pc:sldMk cId="3090154355" sldId="299"/>
            <ac:spMk id="2" creationId="{0E53A139-B7BD-121A-92DB-82C0C94C3D17}"/>
          </ac:spMkLst>
        </pc:spChg>
        <pc:spChg chg="del">
          <ac:chgData name="tanaboon tongbuasirilai" userId="3a6fbbe2-a5cd-4f36-96f1-1e3cf3325333" providerId="ADAL" clId="{2AD6F63F-C130-411F-BD41-8E6BAFDF7DAF}" dt="2024-06-14T10:13:51.170" v="5591" actId="478"/>
          <ac:spMkLst>
            <pc:docMk/>
            <pc:sldMk cId="3090154355" sldId="299"/>
            <ac:spMk id="3" creationId="{6E1A8E71-783F-1823-1940-1E7AE5B571D8}"/>
          </ac:spMkLst>
        </pc:spChg>
        <pc:spChg chg="add mod">
          <ac:chgData name="tanaboon tongbuasirilai" userId="3a6fbbe2-a5cd-4f36-96f1-1e3cf3325333" providerId="ADAL" clId="{2AD6F63F-C130-411F-BD41-8E6BAFDF7DAF}" dt="2024-06-14T10:18:21.153" v="5796" actId="27636"/>
          <ac:spMkLst>
            <pc:docMk/>
            <pc:sldMk cId="3090154355" sldId="299"/>
            <ac:spMk id="4" creationId="{29BBA737-7E03-9133-184C-CCC59BD3E59C}"/>
          </ac:spMkLst>
        </pc:spChg>
        <pc:picChg chg="add mod">
          <ac:chgData name="tanaboon tongbuasirilai" userId="3a6fbbe2-a5cd-4f36-96f1-1e3cf3325333" providerId="ADAL" clId="{2AD6F63F-C130-411F-BD41-8E6BAFDF7DAF}" dt="2024-06-14T10:24:57.167" v="5814" actId="14100"/>
          <ac:picMkLst>
            <pc:docMk/>
            <pc:sldMk cId="3090154355" sldId="299"/>
            <ac:picMk id="4098" creationId="{5823FDDD-4AFD-C99D-9E41-3B51D3D2F579}"/>
          </ac:picMkLst>
        </pc:picChg>
      </pc:sldChg>
      <pc:sldChg chg="addSp delSp modSp new mod setBg">
        <pc:chgData name="tanaboon tongbuasirilai" userId="3a6fbbe2-a5cd-4f36-96f1-1e3cf3325333" providerId="ADAL" clId="{2AD6F63F-C130-411F-BD41-8E6BAFDF7DAF}" dt="2024-06-14T10:27:29.341" v="5853" actId="122"/>
        <pc:sldMkLst>
          <pc:docMk/>
          <pc:sldMk cId="4196835427" sldId="300"/>
        </pc:sldMkLst>
        <pc:spChg chg="mod">
          <ac:chgData name="tanaboon tongbuasirilai" userId="3a6fbbe2-a5cd-4f36-96f1-1e3cf3325333" providerId="ADAL" clId="{2AD6F63F-C130-411F-BD41-8E6BAFDF7DAF}" dt="2024-06-14T10:27:23.695" v="5850" actId="26606"/>
          <ac:spMkLst>
            <pc:docMk/>
            <pc:sldMk cId="4196835427" sldId="300"/>
            <ac:spMk id="2" creationId="{828F163F-5B77-F8D1-A560-F421A47DABFC}"/>
          </ac:spMkLst>
        </pc:spChg>
        <pc:spChg chg="del">
          <ac:chgData name="tanaboon tongbuasirilai" userId="3a6fbbe2-a5cd-4f36-96f1-1e3cf3325333" providerId="ADAL" clId="{2AD6F63F-C130-411F-BD41-8E6BAFDF7DAF}" dt="2024-06-14T10:26:11.019" v="5815" actId="478"/>
          <ac:spMkLst>
            <pc:docMk/>
            <pc:sldMk cId="4196835427" sldId="300"/>
            <ac:spMk id="3" creationId="{C8BD2A97-66E7-FDF3-4377-C14F4A9F9394}"/>
          </ac:spMkLst>
        </pc:spChg>
        <pc:spChg chg="add mod">
          <ac:chgData name="tanaboon tongbuasirilai" userId="3a6fbbe2-a5cd-4f36-96f1-1e3cf3325333" providerId="ADAL" clId="{2AD6F63F-C130-411F-BD41-8E6BAFDF7DAF}" dt="2024-06-14T10:27:29.341" v="5853" actId="122"/>
          <ac:spMkLst>
            <pc:docMk/>
            <pc:sldMk cId="4196835427" sldId="300"/>
            <ac:spMk id="4" creationId="{D7FEDFEF-C97F-2C01-9059-A0F9D49AD640}"/>
          </ac:spMkLst>
        </pc:spChg>
        <pc:picChg chg="add mod">
          <ac:chgData name="tanaboon tongbuasirilai" userId="3a6fbbe2-a5cd-4f36-96f1-1e3cf3325333" providerId="ADAL" clId="{2AD6F63F-C130-411F-BD41-8E6BAFDF7DAF}" dt="2024-06-14T10:27:23.695" v="5850" actId="26606"/>
          <ac:picMkLst>
            <pc:docMk/>
            <pc:sldMk cId="4196835427" sldId="300"/>
            <ac:picMk id="5122" creationId="{CE9FDA64-33FC-A3AC-92AA-24A06F21AA97}"/>
          </ac:picMkLst>
        </pc:picChg>
      </pc:sldChg>
      <pc:sldChg chg="delSp modSp add setBg delDesignElem">
        <pc:chgData name="tanaboon tongbuasirilai" userId="3a6fbbe2-a5cd-4f36-96f1-1e3cf3325333" providerId="ADAL" clId="{2AD6F63F-C130-411F-BD41-8E6BAFDF7DAF}" dt="2024-06-14T10:46:27.951" v="5862" actId="20577"/>
        <pc:sldMkLst>
          <pc:docMk/>
          <pc:sldMk cId="3972453427" sldId="301"/>
        </pc:sldMkLst>
        <pc:spChg chg="mod">
          <ac:chgData name="tanaboon tongbuasirilai" userId="3a6fbbe2-a5cd-4f36-96f1-1e3cf3325333" providerId="ADAL" clId="{2AD6F63F-C130-411F-BD41-8E6BAFDF7DAF}" dt="2024-06-14T10:46:27.951" v="5862" actId="20577"/>
          <ac:spMkLst>
            <pc:docMk/>
            <pc:sldMk cId="3972453427" sldId="301"/>
            <ac:spMk id="2" creationId="{01B93C38-B5C8-BD51-BB7F-5DEAF2381DA3}"/>
          </ac:spMkLst>
        </pc:spChg>
        <pc:spChg chg="del">
          <ac:chgData name="tanaboon tongbuasirilai" userId="3a6fbbe2-a5cd-4f36-96f1-1e3cf3325333" providerId="ADAL" clId="{2AD6F63F-C130-411F-BD41-8E6BAFDF7DAF}" dt="2024-06-14T10:46:24.413" v="5855"/>
          <ac:spMkLst>
            <pc:docMk/>
            <pc:sldMk cId="3972453427" sldId="301"/>
            <ac:spMk id="15" creationId="{54047A07-72EC-41BC-A55F-C264F639FB20}"/>
          </ac:spMkLst>
        </pc:spChg>
        <pc:spChg chg="del">
          <ac:chgData name="tanaboon tongbuasirilai" userId="3a6fbbe2-a5cd-4f36-96f1-1e3cf3325333" providerId="ADAL" clId="{2AD6F63F-C130-411F-BD41-8E6BAFDF7DAF}" dt="2024-06-14T10:46:24.413" v="5855"/>
          <ac:spMkLst>
            <pc:docMk/>
            <pc:sldMk cId="3972453427" sldId="301"/>
            <ac:spMk id="17" creationId="{E446B7E6-8568-417F-959E-DB3D1E70F648}"/>
          </ac:spMkLst>
        </pc:spChg>
      </pc:sldChg>
      <pc:sldChg chg="addSp delSp modSp new mod setBg addAnim delAnim setClrOvrMap">
        <pc:chgData name="tanaboon tongbuasirilai" userId="3a6fbbe2-a5cd-4f36-96f1-1e3cf3325333" providerId="ADAL" clId="{2AD6F63F-C130-411F-BD41-8E6BAFDF7DAF}" dt="2024-06-14T11:09:48.648" v="5910" actId="26606"/>
        <pc:sldMkLst>
          <pc:docMk/>
          <pc:sldMk cId="3029851645" sldId="302"/>
        </pc:sldMkLst>
        <pc:spChg chg="mod ord">
          <ac:chgData name="tanaboon tongbuasirilai" userId="3a6fbbe2-a5cd-4f36-96f1-1e3cf3325333" providerId="ADAL" clId="{2AD6F63F-C130-411F-BD41-8E6BAFDF7DAF}" dt="2024-06-14T11:09:48.648" v="5910" actId="26606"/>
          <ac:spMkLst>
            <pc:docMk/>
            <pc:sldMk cId="3029851645" sldId="302"/>
            <ac:spMk id="2" creationId="{7BC0C58F-FA2C-FDDF-03C9-DB7AA14CF8B3}"/>
          </ac:spMkLst>
        </pc:spChg>
        <pc:spChg chg="del">
          <ac:chgData name="tanaboon tongbuasirilai" userId="3a6fbbe2-a5cd-4f36-96f1-1e3cf3325333" providerId="ADAL" clId="{2AD6F63F-C130-411F-BD41-8E6BAFDF7DAF}" dt="2024-06-14T11:09:40.237" v="5904" actId="478"/>
          <ac:spMkLst>
            <pc:docMk/>
            <pc:sldMk cId="3029851645" sldId="302"/>
            <ac:spMk id="3" creationId="{B2787361-7B54-693D-0695-4FD74D5D3B50}"/>
          </ac:spMkLst>
        </pc:spChg>
        <pc:spChg chg="add del">
          <ac:chgData name="tanaboon tongbuasirilai" userId="3a6fbbe2-a5cd-4f36-96f1-1e3cf3325333" providerId="ADAL" clId="{2AD6F63F-C130-411F-BD41-8E6BAFDF7DAF}" dt="2024-06-14T11:09:48.638" v="5909" actId="26606"/>
          <ac:spMkLst>
            <pc:docMk/>
            <pc:sldMk cId="3029851645" sldId="302"/>
            <ac:spMk id="6151" creationId="{E446B7E6-8568-417F-959E-DB3D1E70F648}"/>
          </ac:spMkLst>
        </pc:spChg>
        <pc:spChg chg="add del">
          <ac:chgData name="tanaboon tongbuasirilai" userId="3a6fbbe2-a5cd-4f36-96f1-1e3cf3325333" providerId="ADAL" clId="{2AD6F63F-C130-411F-BD41-8E6BAFDF7DAF}" dt="2024-06-14T11:09:48.638" v="5909" actId="26606"/>
          <ac:spMkLst>
            <pc:docMk/>
            <pc:sldMk cId="3029851645" sldId="302"/>
            <ac:spMk id="6153" creationId="{AFB83730-58A8-42CA-90B3-5D5D2D1B00BC}"/>
          </ac:spMkLst>
        </pc:spChg>
        <pc:spChg chg="add">
          <ac:chgData name="tanaboon tongbuasirilai" userId="3a6fbbe2-a5cd-4f36-96f1-1e3cf3325333" providerId="ADAL" clId="{2AD6F63F-C130-411F-BD41-8E6BAFDF7DAF}" dt="2024-06-14T11:09:48.648" v="5910" actId="26606"/>
          <ac:spMkLst>
            <pc:docMk/>
            <pc:sldMk cId="3029851645" sldId="302"/>
            <ac:spMk id="6155" creationId="{4CE1233C-FD2F-489E-BFDE-086F5FED6491}"/>
          </ac:spMkLst>
        </pc:spChg>
        <pc:spChg chg="add">
          <ac:chgData name="tanaboon tongbuasirilai" userId="3a6fbbe2-a5cd-4f36-96f1-1e3cf3325333" providerId="ADAL" clId="{2AD6F63F-C130-411F-BD41-8E6BAFDF7DAF}" dt="2024-06-14T11:09:48.648" v="5910" actId="26606"/>
          <ac:spMkLst>
            <pc:docMk/>
            <pc:sldMk cId="3029851645" sldId="302"/>
            <ac:spMk id="6156" creationId="{133F8CB7-795C-4272-9073-64D8CF97F220}"/>
          </ac:spMkLst>
        </pc:spChg>
        <pc:spChg chg="add">
          <ac:chgData name="tanaboon tongbuasirilai" userId="3a6fbbe2-a5cd-4f36-96f1-1e3cf3325333" providerId="ADAL" clId="{2AD6F63F-C130-411F-BD41-8E6BAFDF7DAF}" dt="2024-06-14T11:09:48.648" v="5910" actId="26606"/>
          <ac:spMkLst>
            <pc:docMk/>
            <pc:sldMk cId="3029851645" sldId="302"/>
            <ac:spMk id="6157" creationId="{B7743172-17A8-4FA4-8434-B813E03B7665}"/>
          </ac:spMkLst>
        </pc:spChg>
        <pc:picChg chg="add mod">
          <ac:chgData name="tanaboon tongbuasirilai" userId="3a6fbbe2-a5cd-4f36-96f1-1e3cf3325333" providerId="ADAL" clId="{2AD6F63F-C130-411F-BD41-8E6BAFDF7DAF}" dt="2024-06-14T11:09:48.648" v="5910" actId="26606"/>
          <ac:picMkLst>
            <pc:docMk/>
            <pc:sldMk cId="3029851645" sldId="302"/>
            <ac:picMk id="6146" creationId="{6DC355B7-1658-232F-781C-A29FBEA9DAC4}"/>
          </ac:picMkLst>
        </pc:picChg>
      </pc:sldChg>
      <pc:sldMasterChg chg="add del addSldLayout delSldLayout">
        <pc:chgData name="tanaboon tongbuasirilai" userId="3a6fbbe2-a5cd-4f36-96f1-1e3cf3325333" providerId="ADAL" clId="{2AD6F63F-C130-411F-BD41-8E6BAFDF7DAF}" dt="2024-06-07T07:55:37.482" v="4" actId="26606"/>
        <pc:sldMasterMkLst>
          <pc:docMk/>
          <pc:sldMasterMk cId="1938983131" sldId="2147483660"/>
        </pc:sldMasterMkLst>
        <pc:sldLayoutChg chg="add del">
          <pc:chgData name="tanaboon tongbuasirilai" userId="3a6fbbe2-a5cd-4f36-96f1-1e3cf3325333" providerId="ADAL" clId="{2AD6F63F-C130-411F-BD41-8E6BAFDF7DAF}" dt="2024-06-07T07:55:37.482" v="4" actId="26606"/>
          <pc:sldLayoutMkLst>
            <pc:docMk/>
            <pc:sldMasterMk cId="1938983131" sldId="2147483660"/>
            <pc:sldLayoutMk cId="4277633675" sldId="2147483661"/>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017671508" sldId="2147483662"/>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623467542" sldId="2147483663"/>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08579910" sldId="2147483664"/>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257714633" sldId="2147483665"/>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942731479" sldId="2147483666"/>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3249770481" sldId="2147483667"/>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1988149170" sldId="2147483668"/>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89912453" sldId="2147483669"/>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246732687" sldId="2147483670"/>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3164748185" sldId="2147483671"/>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1986639421" sldId="2147483672"/>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3098516373" sldId="2147483673"/>
          </pc:sldLayoutMkLst>
        </pc:sldLayoutChg>
        <pc:sldLayoutChg chg="add del">
          <pc:chgData name="tanaboon tongbuasirilai" userId="3a6fbbe2-a5cd-4f36-96f1-1e3cf3325333" providerId="ADAL" clId="{2AD6F63F-C130-411F-BD41-8E6BAFDF7DAF}" dt="2024-06-07T07:55:37.482" v="4" actId="26606"/>
          <pc:sldLayoutMkLst>
            <pc:docMk/>
            <pc:sldMasterMk cId="1938983131" sldId="2147483660"/>
            <pc:sldLayoutMk cId="2410112054" sldId="2147483674"/>
          </pc:sldLayoutMkLst>
        </pc:sldLayoutChg>
      </pc:sldMasterChg>
      <pc:sldMasterChg chg="add del addSldLayout delSldLayout">
        <pc:chgData name="tanaboon tongbuasirilai" userId="3a6fbbe2-a5cd-4f36-96f1-1e3cf3325333" providerId="ADAL" clId="{2AD6F63F-C130-411F-BD41-8E6BAFDF7DAF}" dt="2024-06-07T07:55:37.431" v="3" actId="26606"/>
        <pc:sldMasterMkLst>
          <pc:docMk/>
          <pc:sldMasterMk cId="3488935896" sldId="2147483685"/>
        </pc:sldMasterMkLst>
        <pc:sldLayoutChg chg="add del">
          <pc:chgData name="tanaboon tongbuasirilai" userId="3a6fbbe2-a5cd-4f36-96f1-1e3cf3325333" providerId="ADAL" clId="{2AD6F63F-C130-411F-BD41-8E6BAFDF7DAF}" dt="2024-06-07T07:55:37.431" v="3" actId="26606"/>
          <pc:sldLayoutMkLst>
            <pc:docMk/>
            <pc:sldMasterMk cId="3488935896" sldId="2147483685"/>
            <pc:sldLayoutMk cId="1291440628" sldId="2147483675"/>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4268411934" sldId="2147483676"/>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695934560" sldId="2147483677"/>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1158415654" sldId="2147483678"/>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3229536910" sldId="2147483679"/>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479831236" sldId="2147483680"/>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1865736056" sldId="2147483681"/>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1419124120" sldId="2147483682"/>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3029495826" sldId="2147483683"/>
          </pc:sldLayoutMkLst>
        </pc:sldLayoutChg>
        <pc:sldLayoutChg chg="add del">
          <pc:chgData name="tanaboon tongbuasirilai" userId="3a6fbbe2-a5cd-4f36-96f1-1e3cf3325333" providerId="ADAL" clId="{2AD6F63F-C130-411F-BD41-8E6BAFDF7DAF}" dt="2024-06-07T07:55:37.431" v="3" actId="26606"/>
          <pc:sldLayoutMkLst>
            <pc:docMk/>
            <pc:sldMasterMk cId="3488935896" sldId="2147483685"/>
            <pc:sldLayoutMk cId="3787469547" sldId="2147483684"/>
          </pc:sldLayoutMkLst>
        </pc:sldLayoutChg>
        <pc:sldLayoutChg chg="add del replId">
          <pc:chgData name="tanaboon tongbuasirilai" userId="3a6fbbe2-a5cd-4f36-96f1-1e3cf3325333" providerId="ADAL" clId="{2AD6F63F-C130-411F-BD41-8E6BAFDF7DAF}" dt="2024-06-07T07:55:37.431" v="3" actId="26606"/>
          <pc:sldLayoutMkLst>
            <pc:docMk/>
            <pc:sldMasterMk cId="3488935896" sldId="2147483685"/>
            <pc:sldLayoutMk cId="989726155" sldId="2147483686"/>
          </pc:sldLayoutMkLst>
        </pc:sldLayoutChg>
      </pc:sldMasterChg>
      <pc:sldMasterChg chg="add addSldLayout">
        <pc:chgData name="tanaboon tongbuasirilai" userId="3a6fbbe2-a5cd-4f36-96f1-1e3cf3325333" providerId="ADAL" clId="{2AD6F63F-C130-411F-BD41-8E6BAFDF7DAF}" dt="2024-06-07T07:55:37.482" v="4" actId="26606"/>
        <pc:sldMasterMkLst>
          <pc:docMk/>
          <pc:sldMasterMk cId="2372874604" sldId="2147483711"/>
        </pc:sldMasterMkLst>
        <pc:sldLayoutChg chg="add">
          <pc:chgData name="tanaboon tongbuasirilai" userId="3a6fbbe2-a5cd-4f36-96f1-1e3cf3325333" providerId="ADAL" clId="{2AD6F63F-C130-411F-BD41-8E6BAFDF7DAF}" dt="2024-06-07T07:55:37.482" v="4" actId="26606"/>
          <pc:sldLayoutMkLst>
            <pc:docMk/>
            <pc:sldMasterMk cId="2372874604" sldId="2147483711"/>
            <pc:sldLayoutMk cId="2056245082" sldId="2147483700"/>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3593182633" sldId="2147483701"/>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1222643636" sldId="2147483702"/>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3993318002" sldId="2147483703"/>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726430054" sldId="2147483704"/>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844458124" sldId="2147483705"/>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830574322" sldId="2147483706"/>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1983028435" sldId="2147483707"/>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629412703" sldId="2147483708"/>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2680349131" sldId="2147483709"/>
          </pc:sldLayoutMkLst>
        </pc:sldLayoutChg>
        <pc:sldLayoutChg chg="add">
          <pc:chgData name="tanaboon tongbuasirilai" userId="3a6fbbe2-a5cd-4f36-96f1-1e3cf3325333" providerId="ADAL" clId="{2AD6F63F-C130-411F-BD41-8E6BAFDF7DAF}" dt="2024-06-07T07:55:37.482" v="4" actId="26606"/>
          <pc:sldLayoutMkLst>
            <pc:docMk/>
            <pc:sldMasterMk cId="2372874604" sldId="2147483711"/>
            <pc:sldLayoutMk cId="3401834535" sldId="2147483710"/>
          </pc:sldLayoutMkLst>
        </pc:sldLayoutChg>
      </pc:sldMasterChg>
    </pc:docChg>
  </pc:docChgLst>
  <pc:docChgLst>
    <pc:chgData name="tanaboon tongbuasirilai" userId="3a6fbbe2-a5cd-4f36-96f1-1e3cf3325333" providerId="ADAL" clId="{D93FADCE-2BD4-4B37-A310-D54FA57CD760}"/>
    <pc:docChg chg="undo redo custSel addSld delSld modSld sldOrd">
      <pc:chgData name="tanaboon tongbuasirilai" userId="3a6fbbe2-a5cd-4f36-96f1-1e3cf3325333" providerId="ADAL" clId="{D93FADCE-2BD4-4B37-A310-D54FA57CD760}" dt="2024-06-20T10:37:03.118" v="1439" actId="47"/>
      <pc:docMkLst>
        <pc:docMk/>
      </pc:docMkLst>
      <pc:sldChg chg="addSp delSp modSp mod setBg setClrOvrMap delDesignElem">
        <pc:chgData name="tanaboon tongbuasirilai" userId="3a6fbbe2-a5cd-4f36-96f1-1e3cf3325333" providerId="ADAL" clId="{D93FADCE-2BD4-4B37-A310-D54FA57CD760}" dt="2024-06-18T09:53:17.561" v="69" actId="13822"/>
        <pc:sldMkLst>
          <pc:docMk/>
          <pc:sldMk cId="2129727381" sldId="256"/>
        </pc:sldMkLst>
        <pc:spChg chg="mod">
          <ac:chgData name="tanaboon tongbuasirilai" userId="3a6fbbe2-a5cd-4f36-96f1-1e3cf3325333" providerId="ADAL" clId="{D93FADCE-2BD4-4B37-A310-D54FA57CD760}" dt="2024-06-17T10:38:59.616" v="34" actId="242"/>
          <ac:spMkLst>
            <pc:docMk/>
            <pc:sldMk cId="2129727381" sldId="256"/>
            <ac:spMk id="2" creationId="{2C253FB3-2622-A0F4-1F10-97AB04F7FFAB}"/>
          </ac:spMkLst>
        </pc:spChg>
        <pc:spChg chg="mod">
          <ac:chgData name="tanaboon tongbuasirilai" userId="3a6fbbe2-a5cd-4f36-96f1-1e3cf3325333" providerId="ADAL" clId="{D93FADCE-2BD4-4B37-A310-D54FA57CD760}" dt="2024-06-18T09:53:17.561" v="69" actId="13822"/>
          <ac:spMkLst>
            <pc:docMk/>
            <pc:sldMk cId="2129727381" sldId="256"/>
            <ac:spMk id="3" creationId="{A177F06C-C152-AF96-12F8-C686E46EE150}"/>
          </ac:spMkLst>
        </pc:spChg>
        <pc:spChg chg="add del">
          <ac:chgData name="tanaboon tongbuasirilai" userId="3a6fbbe2-a5cd-4f36-96f1-1e3cf3325333" providerId="ADAL" clId="{D93FADCE-2BD4-4B37-A310-D54FA57CD760}" dt="2024-06-17T10:38:01.918" v="17" actId="26606"/>
          <ac:spMkLst>
            <pc:docMk/>
            <pc:sldMk cId="2129727381" sldId="256"/>
            <ac:spMk id="23" creationId="{069BF0B4-2BF1-40F2-8D8E-9CFCED97D981}"/>
          </ac:spMkLst>
        </pc:spChg>
        <pc:spChg chg="add del">
          <ac:chgData name="tanaboon tongbuasirilai" userId="3a6fbbe2-a5cd-4f36-96f1-1e3cf3325333" providerId="ADAL" clId="{D93FADCE-2BD4-4B37-A310-D54FA57CD760}" dt="2024-06-17T10:38:01.918" v="17" actId="26606"/>
          <ac:spMkLst>
            <pc:docMk/>
            <pc:sldMk cId="2129727381" sldId="256"/>
            <ac:spMk id="24" creationId="{53576798-7F98-4C7F-B6C7-6D41B5A7E927}"/>
          </ac:spMkLst>
        </pc:spChg>
        <pc:spChg chg="add del">
          <ac:chgData name="tanaboon tongbuasirilai" userId="3a6fbbe2-a5cd-4f36-96f1-1e3cf3325333" providerId="ADAL" clId="{D93FADCE-2BD4-4B37-A310-D54FA57CD760}" dt="2024-06-17T10:38:01.918" v="17" actId="26606"/>
          <ac:spMkLst>
            <pc:docMk/>
            <pc:sldMk cId="2129727381" sldId="256"/>
            <ac:spMk id="25" creationId="{9D336D4B-F9C3-4167-9191-8DA896C803E6}"/>
          </ac:spMkLst>
        </pc:spChg>
        <pc:spChg chg="add del">
          <ac:chgData name="tanaboon tongbuasirilai" userId="3a6fbbe2-a5cd-4f36-96f1-1e3cf3325333" providerId="ADAL" clId="{D93FADCE-2BD4-4B37-A310-D54FA57CD760}" dt="2024-06-17T10:38:01.898" v="16" actId="26606"/>
          <ac:spMkLst>
            <pc:docMk/>
            <pc:sldMk cId="2129727381" sldId="256"/>
            <ac:spMk id="30" creationId="{8EE457FF-670E-4EC1-ACD4-1173DA9A7975}"/>
          </ac:spMkLst>
        </pc:spChg>
        <pc:spChg chg="add del">
          <ac:chgData name="tanaboon tongbuasirilai" userId="3a6fbbe2-a5cd-4f36-96f1-1e3cf3325333" providerId="ADAL" clId="{D93FADCE-2BD4-4B37-A310-D54FA57CD760}" dt="2024-06-17T10:38:01.420" v="14" actId="26606"/>
          <ac:spMkLst>
            <pc:docMk/>
            <pc:sldMk cId="2129727381" sldId="256"/>
            <ac:spMk id="31" creationId="{54047A07-72EC-41BC-A55F-C264F639FB20}"/>
          </ac:spMkLst>
        </pc:spChg>
        <pc:spChg chg="add del">
          <ac:chgData name="tanaboon tongbuasirilai" userId="3a6fbbe2-a5cd-4f36-96f1-1e3cf3325333" providerId="ADAL" clId="{D93FADCE-2BD4-4B37-A310-D54FA57CD760}" dt="2024-06-17T10:38:01.898" v="16" actId="26606"/>
          <ac:spMkLst>
            <pc:docMk/>
            <pc:sldMk cId="2129727381" sldId="256"/>
            <ac:spMk id="32" creationId="{089A69AF-D57B-49B4-886C-D4A5DC194421}"/>
          </ac:spMkLst>
        </pc:spChg>
        <pc:spChg chg="add del">
          <ac:chgData name="tanaboon tongbuasirilai" userId="3a6fbbe2-a5cd-4f36-96f1-1e3cf3325333" providerId="ADAL" clId="{D93FADCE-2BD4-4B37-A310-D54FA57CD760}" dt="2024-06-17T10:38:01.898" v="16" actId="26606"/>
          <ac:spMkLst>
            <pc:docMk/>
            <pc:sldMk cId="2129727381" sldId="256"/>
            <ac:spMk id="34" creationId="{CABDC08D-6093-4397-92D4-54D00E2BB1C2}"/>
          </ac:spMkLst>
        </pc:spChg>
        <pc:spChg chg="add del">
          <ac:chgData name="tanaboon tongbuasirilai" userId="3a6fbbe2-a5cd-4f36-96f1-1e3cf3325333" providerId="ADAL" clId="{D93FADCE-2BD4-4B37-A310-D54FA57CD760}" dt="2024-06-18T09:48:40.779" v="41"/>
          <ac:spMkLst>
            <pc:docMk/>
            <pc:sldMk cId="2129727381" sldId="256"/>
            <ac:spMk id="41" creationId="{DA9A1ACB-4ECA-4EAE-AEAB-CE9C8C01EE60}"/>
          </ac:spMkLst>
        </pc:spChg>
        <pc:spChg chg="add del">
          <ac:chgData name="tanaboon tongbuasirilai" userId="3a6fbbe2-a5cd-4f36-96f1-1e3cf3325333" providerId="ADAL" clId="{D93FADCE-2BD4-4B37-A310-D54FA57CD760}" dt="2024-06-18T09:48:40.779" v="41"/>
          <ac:spMkLst>
            <pc:docMk/>
            <pc:sldMk cId="2129727381" sldId="256"/>
            <ac:spMk id="43" creationId="{5940F547-7206-4401-94FB-F8421915D8B8}"/>
          </ac:spMkLst>
        </pc:spChg>
        <pc:picChg chg="del">
          <ac:chgData name="tanaboon tongbuasirilai" userId="3a6fbbe2-a5cd-4f36-96f1-1e3cf3325333" providerId="ADAL" clId="{D93FADCE-2BD4-4B37-A310-D54FA57CD760}" dt="2024-06-17T10:37:52.271" v="11" actId="478"/>
          <ac:picMkLst>
            <pc:docMk/>
            <pc:sldMk cId="2129727381" sldId="256"/>
            <ac:picMk id="14" creationId="{F6DAC168-F1E8-9DC4-C170-BDB4B075E062}"/>
          </ac:picMkLst>
        </pc:picChg>
        <pc:picChg chg="add del">
          <ac:chgData name="tanaboon tongbuasirilai" userId="3a6fbbe2-a5cd-4f36-96f1-1e3cf3325333" providerId="ADAL" clId="{D93FADCE-2BD4-4B37-A310-D54FA57CD760}" dt="2024-06-17T10:38:01.420" v="14" actId="26606"/>
          <ac:picMkLst>
            <pc:docMk/>
            <pc:sldMk cId="2129727381" sldId="256"/>
            <ac:picMk id="27" creationId="{6EA56DCA-917F-E3FC-0DB4-3E003BAD1514}"/>
          </ac:picMkLst>
        </pc:picChg>
        <pc:picChg chg="add mod ord">
          <ac:chgData name="tanaboon tongbuasirilai" userId="3a6fbbe2-a5cd-4f36-96f1-1e3cf3325333" providerId="ADAL" clId="{D93FADCE-2BD4-4B37-A310-D54FA57CD760}" dt="2024-06-17T10:38:35.678" v="28" actId="26606"/>
          <ac:picMkLst>
            <pc:docMk/>
            <pc:sldMk cId="2129727381" sldId="256"/>
            <ac:picMk id="36" creationId="{9C51A93B-06E1-3DAA-36D2-6F8D78C4912C}"/>
          </ac:picMkLst>
        </pc:picChg>
      </pc:sldChg>
      <pc:sldChg chg="addSp delSp modSp new mod setBg">
        <pc:chgData name="tanaboon tongbuasirilai" userId="3a6fbbe2-a5cd-4f36-96f1-1e3cf3325333" providerId="ADAL" clId="{D93FADCE-2BD4-4B37-A310-D54FA57CD760}" dt="2024-06-18T13:29:49.849" v="874" actId="207"/>
        <pc:sldMkLst>
          <pc:docMk/>
          <pc:sldMk cId="484480122" sldId="257"/>
        </pc:sldMkLst>
        <pc:spChg chg="mod">
          <ac:chgData name="tanaboon tongbuasirilai" userId="3a6fbbe2-a5cd-4f36-96f1-1e3cf3325333" providerId="ADAL" clId="{D93FADCE-2BD4-4B37-A310-D54FA57CD760}" dt="2024-06-18T10:55:16.073" v="344" actId="26606"/>
          <ac:spMkLst>
            <pc:docMk/>
            <pc:sldMk cId="484480122" sldId="257"/>
            <ac:spMk id="2" creationId="{1615C53B-8AC8-6815-C4F1-CA037DFB1532}"/>
          </ac:spMkLst>
        </pc:spChg>
        <pc:spChg chg="add del mod">
          <ac:chgData name="tanaboon tongbuasirilai" userId="3a6fbbe2-a5cd-4f36-96f1-1e3cf3325333" providerId="ADAL" clId="{D93FADCE-2BD4-4B37-A310-D54FA57CD760}" dt="2024-06-18T13:29:49.849" v="874" actId="207"/>
          <ac:spMkLst>
            <pc:docMk/>
            <pc:sldMk cId="484480122" sldId="257"/>
            <ac:spMk id="3" creationId="{850FC761-B50D-11DA-12DE-30710C422AF4}"/>
          </ac:spMkLst>
        </pc:spChg>
        <pc:spChg chg="add mod">
          <ac:chgData name="tanaboon tongbuasirilai" userId="3a6fbbe2-a5cd-4f36-96f1-1e3cf3325333" providerId="ADAL" clId="{D93FADCE-2BD4-4B37-A310-D54FA57CD760}" dt="2024-06-18T09:50:57.421" v="49"/>
          <ac:spMkLst>
            <pc:docMk/>
            <pc:sldMk cId="484480122" sldId="257"/>
            <ac:spMk id="4" creationId="{4A6728B3-042D-C380-CA96-957F833DB38C}"/>
          </ac:spMkLst>
        </pc:spChg>
        <pc:spChg chg="add">
          <ac:chgData name="tanaboon tongbuasirilai" userId="3a6fbbe2-a5cd-4f36-96f1-1e3cf3325333" providerId="ADAL" clId="{D93FADCE-2BD4-4B37-A310-D54FA57CD760}" dt="2024-06-18T10:55:16.073" v="344" actId="26606"/>
          <ac:spMkLst>
            <pc:docMk/>
            <pc:sldMk cId="484480122" sldId="257"/>
            <ac:spMk id="9" creationId="{4554089D-779D-46F6-81CB-EA9C12693944}"/>
          </ac:spMkLst>
        </pc:spChg>
        <pc:picChg chg="add del">
          <ac:chgData name="tanaboon tongbuasirilai" userId="3a6fbbe2-a5cd-4f36-96f1-1e3cf3325333" providerId="ADAL" clId="{D93FADCE-2BD4-4B37-A310-D54FA57CD760}" dt="2024-06-18T10:55:16.034" v="343" actId="26606"/>
          <ac:picMkLst>
            <pc:docMk/>
            <pc:sldMk cId="484480122" sldId="257"/>
            <ac:picMk id="5" creationId="{8474A297-D324-3C2D-26F1-738C425798DF}"/>
          </ac:picMkLst>
        </pc:picChg>
        <pc:picChg chg="add">
          <ac:chgData name="tanaboon tongbuasirilai" userId="3a6fbbe2-a5cd-4f36-96f1-1e3cf3325333" providerId="ADAL" clId="{D93FADCE-2BD4-4B37-A310-D54FA57CD760}" dt="2024-06-18T10:55:16.073" v="344" actId="26606"/>
          <ac:picMkLst>
            <pc:docMk/>
            <pc:sldMk cId="484480122" sldId="257"/>
            <ac:picMk id="7" creationId="{9B32CA7E-B84F-2F5B-9F1E-6BC04A1A7BD7}"/>
          </ac:picMkLst>
        </pc:picChg>
      </pc:sldChg>
      <pc:sldChg chg="del">
        <pc:chgData name="tanaboon tongbuasirilai" userId="3a6fbbe2-a5cd-4f36-96f1-1e3cf3325333" providerId="ADAL" clId="{D93FADCE-2BD4-4B37-A310-D54FA57CD760}" dt="2024-06-18T07:18:04.575" v="38" actId="47"/>
        <pc:sldMkLst>
          <pc:docMk/>
          <pc:sldMk cId="927328151" sldId="257"/>
        </pc:sldMkLst>
      </pc:sldChg>
      <pc:sldChg chg="del">
        <pc:chgData name="tanaboon tongbuasirilai" userId="3a6fbbe2-a5cd-4f36-96f1-1e3cf3325333" providerId="ADAL" clId="{D93FADCE-2BD4-4B37-A310-D54FA57CD760}" dt="2024-06-18T07:18:04.575" v="38" actId="47"/>
        <pc:sldMkLst>
          <pc:docMk/>
          <pc:sldMk cId="493346043" sldId="258"/>
        </pc:sldMkLst>
      </pc:sldChg>
      <pc:sldChg chg="addSp delSp modSp new mod setBg">
        <pc:chgData name="tanaboon tongbuasirilai" userId="3a6fbbe2-a5cd-4f36-96f1-1e3cf3325333" providerId="ADAL" clId="{D93FADCE-2BD4-4B37-A310-D54FA57CD760}" dt="2024-06-18T13:30:04.358" v="878" actId="207"/>
        <pc:sldMkLst>
          <pc:docMk/>
          <pc:sldMk cId="2335612871" sldId="258"/>
        </pc:sldMkLst>
        <pc:spChg chg="mod">
          <ac:chgData name="tanaboon tongbuasirilai" userId="3a6fbbe2-a5cd-4f36-96f1-1e3cf3325333" providerId="ADAL" clId="{D93FADCE-2BD4-4B37-A310-D54FA57CD760}" dt="2024-06-18T10:55:10.059" v="341" actId="26606"/>
          <ac:spMkLst>
            <pc:docMk/>
            <pc:sldMk cId="2335612871" sldId="258"/>
            <ac:spMk id="2" creationId="{04D2153E-4C74-C678-F919-2BCEB59DE507}"/>
          </ac:spMkLst>
        </pc:spChg>
        <pc:spChg chg="add del mod">
          <ac:chgData name="tanaboon tongbuasirilai" userId="3a6fbbe2-a5cd-4f36-96f1-1e3cf3325333" providerId="ADAL" clId="{D93FADCE-2BD4-4B37-A310-D54FA57CD760}" dt="2024-06-18T13:30:04.358" v="878" actId="207"/>
          <ac:spMkLst>
            <pc:docMk/>
            <pc:sldMk cId="2335612871" sldId="258"/>
            <ac:spMk id="3" creationId="{31C05B01-CD8A-CFCD-C7E3-A6C4D6D36BE1}"/>
          </ac:spMkLst>
        </pc:spChg>
        <pc:spChg chg="add mod">
          <ac:chgData name="tanaboon tongbuasirilai" userId="3a6fbbe2-a5cd-4f36-96f1-1e3cf3325333" providerId="ADAL" clId="{D93FADCE-2BD4-4B37-A310-D54FA57CD760}" dt="2024-06-18T09:54:34.786" v="75"/>
          <ac:spMkLst>
            <pc:docMk/>
            <pc:sldMk cId="2335612871" sldId="258"/>
            <ac:spMk id="4" creationId="{0493FDFB-3BBD-509F-93E1-C142953E7791}"/>
          </ac:spMkLst>
        </pc:spChg>
        <pc:spChg chg="add">
          <ac:chgData name="tanaboon tongbuasirilai" userId="3a6fbbe2-a5cd-4f36-96f1-1e3cf3325333" providerId="ADAL" clId="{D93FADCE-2BD4-4B37-A310-D54FA57CD760}" dt="2024-06-18T10:55:10.059" v="341" actId="26606"/>
          <ac:spMkLst>
            <pc:docMk/>
            <pc:sldMk cId="2335612871" sldId="258"/>
            <ac:spMk id="10" creationId="{C89FDD9F-84AD-4824-89D2-9E286F5651E3}"/>
          </ac:spMkLst>
        </pc:spChg>
        <pc:spChg chg="add">
          <ac:chgData name="tanaboon tongbuasirilai" userId="3a6fbbe2-a5cd-4f36-96f1-1e3cf3325333" providerId="ADAL" clId="{D93FADCE-2BD4-4B37-A310-D54FA57CD760}" dt="2024-06-18T10:55:10.059" v="341" actId="26606"/>
          <ac:spMkLst>
            <pc:docMk/>
            <pc:sldMk cId="2335612871" sldId="258"/>
            <ac:spMk id="12" creationId="{0AFF99B9-09FA-411A-8B54-D714B2EE9A68}"/>
          </ac:spMkLst>
        </pc:spChg>
        <pc:spChg chg="add">
          <ac:chgData name="tanaboon tongbuasirilai" userId="3a6fbbe2-a5cd-4f36-96f1-1e3cf3325333" providerId="ADAL" clId="{D93FADCE-2BD4-4B37-A310-D54FA57CD760}" dt="2024-06-18T10:55:10.059" v="341" actId="26606"/>
          <ac:spMkLst>
            <pc:docMk/>
            <pc:sldMk cId="2335612871" sldId="258"/>
            <ac:spMk id="14" creationId="{7E6CE931-52B0-4AD0-991F-0648E313BF3A}"/>
          </ac:spMkLst>
        </pc:spChg>
        <pc:spChg chg="add">
          <ac:chgData name="tanaboon tongbuasirilai" userId="3a6fbbe2-a5cd-4f36-96f1-1e3cf3325333" providerId="ADAL" clId="{D93FADCE-2BD4-4B37-A310-D54FA57CD760}" dt="2024-06-18T10:55:10.059" v="341" actId="26606"/>
          <ac:spMkLst>
            <pc:docMk/>
            <pc:sldMk cId="2335612871" sldId="258"/>
            <ac:spMk id="16" creationId="{D138FED9-7840-470D-BB14-BF4696ADA7FC}"/>
          </ac:spMkLst>
        </pc:spChg>
        <pc:picChg chg="add">
          <ac:chgData name="tanaboon tongbuasirilai" userId="3a6fbbe2-a5cd-4f36-96f1-1e3cf3325333" providerId="ADAL" clId="{D93FADCE-2BD4-4B37-A310-D54FA57CD760}" dt="2024-06-18T10:55:10.059" v="341" actId="26606"/>
          <ac:picMkLst>
            <pc:docMk/>
            <pc:sldMk cId="2335612871" sldId="258"/>
            <ac:picMk id="7" creationId="{AFB8A77C-8EBE-554B-9BA6-7C2460D41862}"/>
          </ac:picMkLst>
        </pc:picChg>
      </pc:sldChg>
      <pc:sldChg chg="addSp delSp modSp new mod modNotesTx">
        <pc:chgData name="tanaboon tongbuasirilai" userId="3a6fbbe2-a5cd-4f36-96f1-1e3cf3325333" providerId="ADAL" clId="{D93FADCE-2BD4-4B37-A310-D54FA57CD760}" dt="2024-06-18T10:54:51.548" v="340" actId="26606"/>
        <pc:sldMkLst>
          <pc:docMk/>
          <pc:sldMk cId="1627522817" sldId="259"/>
        </pc:sldMkLst>
        <pc:spChg chg="mod">
          <ac:chgData name="tanaboon tongbuasirilai" userId="3a6fbbe2-a5cd-4f36-96f1-1e3cf3325333" providerId="ADAL" clId="{D93FADCE-2BD4-4B37-A310-D54FA57CD760}" dt="2024-06-18T10:13:55.171" v="290" actId="14100"/>
          <ac:spMkLst>
            <pc:docMk/>
            <pc:sldMk cId="1627522817" sldId="259"/>
            <ac:spMk id="2" creationId="{32636413-65A8-232C-C428-8567D30F2F8B}"/>
          </ac:spMkLst>
        </pc:spChg>
        <pc:spChg chg="add del mod">
          <ac:chgData name="tanaboon tongbuasirilai" userId="3a6fbbe2-a5cd-4f36-96f1-1e3cf3325333" providerId="ADAL" clId="{D93FADCE-2BD4-4B37-A310-D54FA57CD760}" dt="2024-06-18T10:54:51.548" v="340" actId="26606"/>
          <ac:spMkLst>
            <pc:docMk/>
            <pc:sldMk cId="1627522817" sldId="259"/>
            <ac:spMk id="3" creationId="{2BF829F7-E834-0033-5D7E-A81457F28467}"/>
          </ac:spMkLst>
        </pc:spChg>
        <pc:spChg chg="add mod">
          <ac:chgData name="tanaboon tongbuasirilai" userId="3a6fbbe2-a5cd-4f36-96f1-1e3cf3325333" providerId="ADAL" clId="{D93FADCE-2BD4-4B37-A310-D54FA57CD760}" dt="2024-06-18T09:55:44.909" v="90"/>
          <ac:spMkLst>
            <pc:docMk/>
            <pc:sldMk cId="1627522817" sldId="259"/>
            <ac:spMk id="4" creationId="{F496AE80-8498-366C-E5BA-96A504F2E0ED}"/>
          </ac:spMkLst>
        </pc:spChg>
        <pc:graphicFrameChg chg="add del">
          <ac:chgData name="tanaboon tongbuasirilai" userId="3a6fbbe2-a5cd-4f36-96f1-1e3cf3325333" providerId="ADAL" clId="{D93FADCE-2BD4-4B37-A310-D54FA57CD760}" dt="2024-06-18T10:54:44.751" v="337" actId="26606"/>
          <ac:graphicFrameMkLst>
            <pc:docMk/>
            <pc:sldMk cId="1627522817" sldId="259"/>
            <ac:graphicFrameMk id="5" creationId="{E02B91EF-1D89-36E5-4EFA-24733F7B1717}"/>
          </ac:graphicFrameMkLst>
        </pc:graphicFrameChg>
        <pc:graphicFrameChg chg="add del">
          <ac:chgData name="tanaboon tongbuasirilai" userId="3a6fbbe2-a5cd-4f36-96f1-1e3cf3325333" providerId="ADAL" clId="{D93FADCE-2BD4-4B37-A310-D54FA57CD760}" dt="2024-06-18T10:54:51.352" v="339" actId="26606"/>
          <ac:graphicFrameMkLst>
            <pc:docMk/>
            <pc:sldMk cId="1627522817" sldId="259"/>
            <ac:graphicFrameMk id="7" creationId="{EE0D1837-3A74-061D-4CD0-E5ADF6189E34}"/>
          </ac:graphicFrameMkLst>
        </pc:graphicFrameChg>
        <pc:graphicFrameChg chg="add">
          <ac:chgData name="tanaboon tongbuasirilai" userId="3a6fbbe2-a5cd-4f36-96f1-1e3cf3325333" providerId="ADAL" clId="{D93FADCE-2BD4-4B37-A310-D54FA57CD760}" dt="2024-06-18T10:54:51.548" v="340" actId="26606"/>
          <ac:graphicFrameMkLst>
            <pc:docMk/>
            <pc:sldMk cId="1627522817" sldId="259"/>
            <ac:graphicFrameMk id="9" creationId="{E02B91EF-1D89-36E5-4EFA-24733F7B1717}"/>
          </ac:graphicFrameMkLst>
        </pc:graphicFrameChg>
      </pc:sldChg>
      <pc:sldChg chg="del">
        <pc:chgData name="tanaboon tongbuasirilai" userId="3a6fbbe2-a5cd-4f36-96f1-1e3cf3325333" providerId="ADAL" clId="{D93FADCE-2BD4-4B37-A310-D54FA57CD760}" dt="2024-06-18T07:18:04.575" v="38" actId="47"/>
        <pc:sldMkLst>
          <pc:docMk/>
          <pc:sldMk cId="2364341652" sldId="259"/>
        </pc:sldMkLst>
      </pc:sldChg>
      <pc:sldChg chg="del">
        <pc:chgData name="tanaboon tongbuasirilai" userId="3a6fbbe2-a5cd-4f36-96f1-1e3cf3325333" providerId="ADAL" clId="{D93FADCE-2BD4-4B37-A310-D54FA57CD760}" dt="2024-06-18T07:18:04.575" v="38" actId="47"/>
        <pc:sldMkLst>
          <pc:docMk/>
          <pc:sldMk cId="469756262" sldId="260"/>
        </pc:sldMkLst>
      </pc:sldChg>
      <pc:sldChg chg="modSp new del mod">
        <pc:chgData name="tanaboon tongbuasirilai" userId="3a6fbbe2-a5cd-4f36-96f1-1e3cf3325333" providerId="ADAL" clId="{D93FADCE-2BD4-4B37-A310-D54FA57CD760}" dt="2024-06-18T10:15:27.249" v="293" actId="47"/>
        <pc:sldMkLst>
          <pc:docMk/>
          <pc:sldMk cId="2288965703" sldId="260"/>
        </pc:sldMkLst>
        <pc:spChg chg="mod">
          <ac:chgData name="tanaboon tongbuasirilai" userId="3a6fbbe2-a5cd-4f36-96f1-1e3cf3325333" providerId="ADAL" clId="{D93FADCE-2BD4-4B37-A310-D54FA57CD760}" dt="2024-06-18T10:00:24.261" v="228"/>
          <ac:spMkLst>
            <pc:docMk/>
            <pc:sldMk cId="2288965703" sldId="260"/>
            <ac:spMk id="2" creationId="{BCE8F1EA-D60E-A8A7-0515-64B51BBFB02E}"/>
          </ac:spMkLst>
        </pc:spChg>
        <pc:spChg chg="mod">
          <ac:chgData name="tanaboon tongbuasirilai" userId="3a6fbbe2-a5cd-4f36-96f1-1e3cf3325333" providerId="ADAL" clId="{D93FADCE-2BD4-4B37-A310-D54FA57CD760}" dt="2024-06-18T10:00:15.714" v="225"/>
          <ac:spMkLst>
            <pc:docMk/>
            <pc:sldMk cId="2288965703" sldId="260"/>
            <ac:spMk id="3" creationId="{2E9FD219-DC57-0232-6F03-4A8B784C20D5}"/>
          </ac:spMkLst>
        </pc:spChg>
      </pc:sldChg>
      <pc:sldChg chg="addSp modSp new mod ord setBg">
        <pc:chgData name="tanaboon tongbuasirilai" userId="3a6fbbe2-a5cd-4f36-96f1-1e3cf3325333" providerId="ADAL" clId="{D93FADCE-2BD4-4B37-A310-D54FA57CD760}" dt="2024-06-18T13:30:18.563" v="883" actId="207"/>
        <pc:sldMkLst>
          <pc:docMk/>
          <pc:sldMk cId="558838278" sldId="261"/>
        </pc:sldMkLst>
        <pc:spChg chg="mod">
          <ac:chgData name="tanaboon tongbuasirilai" userId="3a6fbbe2-a5cd-4f36-96f1-1e3cf3325333" providerId="ADAL" clId="{D93FADCE-2BD4-4B37-A310-D54FA57CD760}" dt="2024-06-18T10:54:30.867" v="335" actId="26606"/>
          <ac:spMkLst>
            <pc:docMk/>
            <pc:sldMk cId="558838278" sldId="261"/>
            <ac:spMk id="2" creationId="{7DECE459-F4B6-C5D6-D061-DD8274DCE459}"/>
          </ac:spMkLst>
        </pc:spChg>
        <pc:spChg chg="mod">
          <ac:chgData name="tanaboon tongbuasirilai" userId="3a6fbbe2-a5cd-4f36-96f1-1e3cf3325333" providerId="ADAL" clId="{D93FADCE-2BD4-4B37-A310-D54FA57CD760}" dt="2024-06-18T13:30:18.563" v="883" actId="207"/>
          <ac:spMkLst>
            <pc:docMk/>
            <pc:sldMk cId="558838278" sldId="261"/>
            <ac:spMk id="3" creationId="{7FE1AC6A-C324-F61D-67E0-48B2707E3051}"/>
          </ac:spMkLst>
        </pc:spChg>
        <pc:spChg chg="add">
          <ac:chgData name="tanaboon tongbuasirilai" userId="3a6fbbe2-a5cd-4f36-96f1-1e3cf3325333" providerId="ADAL" clId="{D93FADCE-2BD4-4B37-A310-D54FA57CD760}" dt="2024-06-18T10:54:30.867" v="335" actId="26606"/>
          <ac:spMkLst>
            <pc:docMk/>
            <pc:sldMk cId="558838278" sldId="261"/>
            <ac:spMk id="9" creationId="{4554089D-779D-46F6-81CB-EA9C12693944}"/>
          </ac:spMkLst>
        </pc:spChg>
        <pc:picChg chg="add">
          <ac:chgData name="tanaboon tongbuasirilai" userId="3a6fbbe2-a5cd-4f36-96f1-1e3cf3325333" providerId="ADAL" clId="{D93FADCE-2BD4-4B37-A310-D54FA57CD760}" dt="2024-06-18T10:54:30.867" v="335" actId="26606"/>
          <ac:picMkLst>
            <pc:docMk/>
            <pc:sldMk cId="558838278" sldId="261"/>
            <ac:picMk id="5" creationId="{2863CEFC-C7EB-35EE-7B15-6E93C0E13FE8}"/>
          </ac:picMkLst>
        </pc:picChg>
      </pc:sldChg>
      <pc:sldChg chg="del">
        <pc:chgData name="tanaboon tongbuasirilai" userId="3a6fbbe2-a5cd-4f36-96f1-1e3cf3325333" providerId="ADAL" clId="{D93FADCE-2BD4-4B37-A310-D54FA57CD760}" dt="2024-06-18T07:18:04.575" v="38" actId="47"/>
        <pc:sldMkLst>
          <pc:docMk/>
          <pc:sldMk cId="2292307587" sldId="261"/>
        </pc:sldMkLst>
      </pc:sldChg>
      <pc:sldChg chg="addSp modSp new mod setBg">
        <pc:chgData name="tanaboon tongbuasirilai" userId="3a6fbbe2-a5cd-4f36-96f1-1e3cf3325333" providerId="ADAL" clId="{D93FADCE-2BD4-4B37-A310-D54FA57CD760}" dt="2024-06-18T11:06:36.158" v="409" actId="207"/>
        <pc:sldMkLst>
          <pc:docMk/>
          <pc:sldMk cId="1192161610" sldId="262"/>
        </pc:sldMkLst>
        <pc:spChg chg="mod">
          <ac:chgData name="tanaboon tongbuasirilai" userId="3a6fbbe2-a5cd-4f36-96f1-1e3cf3325333" providerId="ADAL" clId="{D93FADCE-2BD4-4B37-A310-D54FA57CD760}" dt="2024-06-18T11:04:53.615" v="401" actId="20577"/>
          <ac:spMkLst>
            <pc:docMk/>
            <pc:sldMk cId="1192161610" sldId="262"/>
            <ac:spMk id="2" creationId="{EB9691FA-B767-540A-A3AF-7661C9EEA191}"/>
          </ac:spMkLst>
        </pc:spChg>
        <pc:spChg chg="mod">
          <ac:chgData name="tanaboon tongbuasirilai" userId="3a6fbbe2-a5cd-4f36-96f1-1e3cf3325333" providerId="ADAL" clId="{D93FADCE-2BD4-4B37-A310-D54FA57CD760}" dt="2024-06-18T11:06:36.158" v="409" actId="207"/>
          <ac:spMkLst>
            <pc:docMk/>
            <pc:sldMk cId="1192161610" sldId="262"/>
            <ac:spMk id="3" creationId="{7FE26A49-E9CE-47E9-E2DE-7F212F62153C}"/>
          </ac:spMkLst>
        </pc:spChg>
        <pc:spChg chg="add">
          <ac:chgData name="tanaboon tongbuasirilai" userId="3a6fbbe2-a5cd-4f36-96f1-1e3cf3325333" providerId="ADAL" clId="{D93FADCE-2BD4-4B37-A310-D54FA57CD760}" dt="2024-06-18T10:54:21.500" v="334" actId="26606"/>
          <ac:spMkLst>
            <pc:docMk/>
            <pc:sldMk cId="1192161610" sldId="262"/>
            <ac:spMk id="8" creationId="{923E8915-D2AA-4327-A45A-972C3CA9574B}"/>
          </ac:spMkLst>
        </pc:spChg>
        <pc:spChg chg="add">
          <ac:chgData name="tanaboon tongbuasirilai" userId="3a6fbbe2-a5cd-4f36-96f1-1e3cf3325333" providerId="ADAL" clId="{D93FADCE-2BD4-4B37-A310-D54FA57CD760}" dt="2024-06-18T10:54:21.500" v="334" actId="26606"/>
          <ac:spMkLst>
            <pc:docMk/>
            <pc:sldMk cId="1192161610" sldId="262"/>
            <ac:spMk id="10" creationId="{8302FC3C-9804-4950-B721-5FD704BA6065}"/>
          </ac:spMkLst>
        </pc:spChg>
        <pc:spChg chg="add">
          <ac:chgData name="tanaboon tongbuasirilai" userId="3a6fbbe2-a5cd-4f36-96f1-1e3cf3325333" providerId="ADAL" clId="{D93FADCE-2BD4-4B37-A310-D54FA57CD760}" dt="2024-06-18T10:54:21.500" v="334" actId="26606"/>
          <ac:spMkLst>
            <pc:docMk/>
            <pc:sldMk cId="1192161610" sldId="262"/>
            <ac:spMk id="16" creationId="{F3798573-F27B-47EB-8EA4-7EE34954C2D6}"/>
          </ac:spMkLst>
        </pc:spChg>
        <pc:picChg chg="add">
          <ac:chgData name="tanaboon tongbuasirilai" userId="3a6fbbe2-a5cd-4f36-96f1-1e3cf3325333" providerId="ADAL" clId="{D93FADCE-2BD4-4B37-A310-D54FA57CD760}" dt="2024-06-18T10:54:21.500" v="334" actId="26606"/>
          <ac:picMkLst>
            <pc:docMk/>
            <pc:sldMk cId="1192161610" sldId="262"/>
            <ac:picMk id="14" creationId="{3BC6EBB2-9BDC-4075-BA6B-43A9FBF9C86C}"/>
          </ac:picMkLst>
        </pc:picChg>
        <pc:cxnChg chg="add">
          <ac:chgData name="tanaboon tongbuasirilai" userId="3a6fbbe2-a5cd-4f36-96f1-1e3cf3325333" providerId="ADAL" clId="{D93FADCE-2BD4-4B37-A310-D54FA57CD760}" dt="2024-06-18T10:54:21.500" v="334" actId="26606"/>
          <ac:cxnSpMkLst>
            <pc:docMk/>
            <pc:sldMk cId="1192161610" sldId="262"/>
            <ac:cxnSpMk id="12" creationId="{6B9695BD-ECF6-49CA-8877-8C493193C65D}"/>
          </ac:cxnSpMkLst>
        </pc:cxnChg>
      </pc:sldChg>
      <pc:sldChg chg="del">
        <pc:chgData name="tanaboon tongbuasirilai" userId="3a6fbbe2-a5cd-4f36-96f1-1e3cf3325333" providerId="ADAL" clId="{D93FADCE-2BD4-4B37-A310-D54FA57CD760}" dt="2024-06-18T07:18:04.575" v="38" actId="47"/>
        <pc:sldMkLst>
          <pc:docMk/>
          <pc:sldMk cId="1829430653" sldId="262"/>
        </pc:sldMkLst>
      </pc:sldChg>
      <pc:sldChg chg="addSp delSp modSp new mod setBg modNotesTx">
        <pc:chgData name="tanaboon tongbuasirilai" userId="3a6fbbe2-a5cd-4f36-96f1-1e3cf3325333" providerId="ADAL" clId="{D93FADCE-2BD4-4B37-A310-D54FA57CD760}" dt="2024-06-18T11:10:09.936" v="497"/>
        <pc:sldMkLst>
          <pc:docMk/>
          <pc:sldMk cId="789015349" sldId="263"/>
        </pc:sldMkLst>
        <pc:spChg chg="mod">
          <ac:chgData name="tanaboon tongbuasirilai" userId="3a6fbbe2-a5cd-4f36-96f1-1e3cf3325333" providerId="ADAL" clId="{D93FADCE-2BD4-4B37-A310-D54FA57CD760}" dt="2024-06-18T11:09:40.281" v="492" actId="14100"/>
          <ac:spMkLst>
            <pc:docMk/>
            <pc:sldMk cId="789015349" sldId="263"/>
            <ac:spMk id="2" creationId="{550D3CD8-E7F3-60EB-9C12-F38380180E77}"/>
          </ac:spMkLst>
        </pc:spChg>
        <pc:spChg chg="mod ord">
          <ac:chgData name="tanaboon tongbuasirilai" userId="3a6fbbe2-a5cd-4f36-96f1-1e3cf3325333" providerId="ADAL" clId="{D93FADCE-2BD4-4B37-A310-D54FA57CD760}" dt="2024-06-18T11:09:42.548" v="494" actId="27636"/>
          <ac:spMkLst>
            <pc:docMk/>
            <pc:sldMk cId="789015349" sldId="263"/>
            <ac:spMk id="3" creationId="{B60853C8-69B7-6BCD-0BC2-8050E4255179}"/>
          </ac:spMkLst>
        </pc:spChg>
        <pc:spChg chg="add del">
          <ac:chgData name="tanaboon tongbuasirilai" userId="3a6fbbe2-a5cd-4f36-96f1-1e3cf3325333" providerId="ADAL" clId="{D93FADCE-2BD4-4B37-A310-D54FA57CD760}" dt="2024-06-18T10:53:41.789" v="314" actId="26606"/>
          <ac:spMkLst>
            <pc:docMk/>
            <pc:sldMk cId="789015349" sldId="263"/>
            <ac:spMk id="4103" creationId="{495DDCFA-D3DE-4CEB-8AFF-C6501187E430}"/>
          </ac:spMkLst>
        </pc:spChg>
        <pc:spChg chg="add del">
          <ac:chgData name="tanaboon tongbuasirilai" userId="3a6fbbe2-a5cd-4f36-96f1-1e3cf3325333" providerId="ADAL" clId="{D93FADCE-2BD4-4B37-A310-D54FA57CD760}" dt="2024-06-18T10:53:49.315" v="320" actId="26606"/>
          <ac:spMkLst>
            <pc:docMk/>
            <pc:sldMk cId="789015349" sldId="263"/>
            <ac:spMk id="4105" creationId="{0AFF99B9-09FA-411A-8B54-D714B2EE9A68}"/>
          </ac:spMkLst>
        </pc:spChg>
        <pc:spChg chg="add del">
          <ac:chgData name="tanaboon tongbuasirilai" userId="3a6fbbe2-a5cd-4f36-96f1-1e3cf3325333" providerId="ADAL" clId="{D93FADCE-2BD4-4B37-A310-D54FA57CD760}" dt="2024-06-18T10:53:49.315" v="320" actId="26606"/>
          <ac:spMkLst>
            <pc:docMk/>
            <pc:sldMk cId="789015349" sldId="263"/>
            <ac:spMk id="4106" creationId="{C89FDD9F-84AD-4824-89D2-9E286F5651E3}"/>
          </ac:spMkLst>
        </pc:spChg>
        <pc:spChg chg="add del">
          <ac:chgData name="tanaboon tongbuasirilai" userId="3a6fbbe2-a5cd-4f36-96f1-1e3cf3325333" providerId="ADAL" clId="{D93FADCE-2BD4-4B37-A310-D54FA57CD760}" dt="2024-06-18T10:53:49.315" v="320" actId="26606"/>
          <ac:spMkLst>
            <pc:docMk/>
            <pc:sldMk cId="789015349" sldId="263"/>
            <ac:spMk id="4107" creationId="{7E6CE931-52B0-4AD0-991F-0648E313BF3A}"/>
          </ac:spMkLst>
        </pc:spChg>
        <pc:spChg chg="add del">
          <ac:chgData name="tanaboon tongbuasirilai" userId="3a6fbbe2-a5cd-4f36-96f1-1e3cf3325333" providerId="ADAL" clId="{D93FADCE-2BD4-4B37-A310-D54FA57CD760}" dt="2024-06-18T10:53:49.315" v="320" actId="26606"/>
          <ac:spMkLst>
            <pc:docMk/>
            <pc:sldMk cId="789015349" sldId="263"/>
            <ac:spMk id="4109" creationId="{D138FED9-7840-470D-BB14-BF4696ADA7FC}"/>
          </ac:spMkLst>
        </pc:spChg>
        <pc:spChg chg="add">
          <ac:chgData name="tanaboon tongbuasirilai" userId="3a6fbbe2-a5cd-4f36-96f1-1e3cf3325333" providerId="ADAL" clId="{D93FADCE-2BD4-4B37-A310-D54FA57CD760}" dt="2024-06-18T10:53:49.315" v="320" actId="26606"/>
          <ac:spMkLst>
            <pc:docMk/>
            <pc:sldMk cId="789015349" sldId="263"/>
            <ac:spMk id="4114" creationId="{D6CEF2A9-EF08-4FB3-AFFB-C5F77AB6E028}"/>
          </ac:spMkLst>
        </pc:spChg>
        <pc:spChg chg="add">
          <ac:chgData name="tanaboon tongbuasirilai" userId="3a6fbbe2-a5cd-4f36-96f1-1e3cf3325333" providerId="ADAL" clId="{D93FADCE-2BD4-4B37-A310-D54FA57CD760}" dt="2024-06-18T10:53:49.315" v="320" actId="26606"/>
          <ac:spMkLst>
            <pc:docMk/>
            <pc:sldMk cId="789015349" sldId="263"/>
            <ac:spMk id="4116" creationId="{4109C3C2-C0A8-4559-8462-8007573DF44C}"/>
          </ac:spMkLst>
        </pc:spChg>
        <pc:spChg chg="add">
          <ac:chgData name="tanaboon tongbuasirilai" userId="3a6fbbe2-a5cd-4f36-96f1-1e3cf3325333" providerId="ADAL" clId="{D93FADCE-2BD4-4B37-A310-D54FA57CD760}" dt="2024-06-18T10:53:49.315" v="320" actId="26606"/>
          <ac:spMkLst>
            <pc:docMk/>
            <pc:sldMk cId="789015349" sldId="263"/>
            <ac:spMk id="4118" creationId="{4C535542-B72A-4DE0-BE5A-5EA00508C77D}"/>
          </ac:spMkLst>
        </pc:spChg>
        <pc:spChg chg="add">
          <ac:chgData name="tanaboon tongbuasirilai" userId="3a6fbbe2-a5cd-4f36-96f1-1e3cf3325333" providerId="ADAL" clId="{D93FADCE-2BD4-4B37-A310-D54FA57CD760}" dt="2024-06-18T10:53:49.315" v="320" actId="26606"/>
          <ac:spMkLst>
            <pc:docMk/>
            <pc:sldMk cId="789015349" sldId="263"/>
            <ac:spMk id="4120" creationId="{11DF0705-615B-4CF3-A16F-8C14680D8BA6}"/>
          </ac:spMkLst>
        </pc:spChg>
        <pc:picChg chg="add mod">
          <ac:chgData name="tanaboon tongbuasirilai" userId="3a6fbbe2-a5cd-4f36-96f1-1e3cf3325333" providerId="ADAL" clId="{D93FADCE-2BD4-4B37-A310-D54FA57CD760}" dt="2024-06-18T10:53:49.315" v="320" actId="26606"/>
          <ac:picMkLst>
            <pc:docMk/>
            <pc:sldMk cId="789015349" sldId="263"/>
            <ac:picMk id="4098" creationId="{3C5B0B24-B12D-1904-EBEA-2DB8C827F72A}"/>
          </ac:picMkLst>
        </pc:picChg>
      </pc:sldChg>
      <pc:sldChg chg="del">
        <pc:chgData name="tanaboon tongbuasirilai" userId="3a6fbbe2-a5cd-4f36-96f1-1e3cf3325333" providerId="ADAL" clId="{D93FADCE-2BD4-4B37-A310-D54FA57CD760}" dt="2024-06-18T07:18:04.575" v="38" actId="47"/>
        <pc:sldMkLst>
          <pc:docMk/>
          <pc:sldMk cId="1990713265" sldId="263"/>
        </pc:sldMkLst>
      </pc:sldChg>
      <pc:sldChg chg="del">
        <pc:chgData name="tanaboon tongbuasirilai" userId="3a6fbbe2-a5cd-4f36-96f1-1e3cf3325333" providerId="ADAL" clId="{D93FADCE-2BD4-4B37-A310-D54FA57CD760}" dt="2024-06-18T07:18:04.575" v="38" actId="47"/>
        <pc:sldMkLst>
          <pc:docMk/>
          <pc:sldMk cId="1843885647" sldId="264"/>
        </pc:sldMkLst>
      </pc:sldChg>
      <pc:sldChg chg="addSp modSp new mod setBg">
        <pc:chgData name="tanaboon tongbuasirilai" userId="3a6fbbe2-a5cd-4f36-96f1-1e3cf3325333" providerId="ADAL" clId="{D93FADCE-2BD4-4B37-A310-D54FA57CD760}" dt="2024-06-18T11:42:14.725" v="571" actId="113"/>
        <pc:sldMkLst>
          <pc:docMk/>
          <pc:sldMk cId="2430696826" sldId="264"/>
        </pc:sldMkLst>
        <pc:spChg chg="mod">
          <ac:chgData name="tanaboon tongbuasirilai" userId="3a6fbbe2-a5cd-4f36-96f1-1e3cf3325333" providerId="ADAL" clId="{D93FADCE-2BD4-4B37-A310-D54FA57CD760}" dt="2024-06-18T11:41:32.307" v="557" actId="26606"/>
          <ac:spMkLst>
            <pc:docMk/>
            <pc:sldMk cId="2430696826" sldId="264"/>
            <ac:spMk id="2" creationId="{2CAE3614-2DB4-DD28-45E0-AC815CE6B515}"/>
          </ac:spMkLst>
        </pc:spChg>
        <pc:spChg chg="mod">
          <ac:chgData name="tanaboon tongbuasirilai" userId="3a6fbbe2-a5cd-4f36-96f1-1e3cf3325333" providerId="ADAL" clId="{D93FADCE-2BD4-4B37-A310-D54FA57CD760}" dt="2024-06-18T11:42:14.725" v="571" actId="113"/>
          <ac:spMkLst>
            <pc:docMk/>
            <pc:sldMk cId="2430696826" sldId="264"/>
            <ac:spMk id="3" creationId="{9A4B6C9F-D263-6B33-A269-0B626B92D1CA}"/>
          </ac:spMkLst>
        </pc:spChg>
        <pc:spChg chg="add">
          <ac:chgData name="tanaboon tongbuasirilai" userId="3a6fbbe2-a5cd-4f36-96f1-1e3cf3325333" providerId="ADAL" clId="{D93FADCE-2BD4-4B37-A310-D54FA57CD760}" dt="2024-06-18T11:41:32.307" v="557" actId="26606"/>
          <ac:spMkLst>
            <pc:docMk/>
            <pc:sldMk cId="2430696826" sldId="264"/>
            <ac:spMk id="5127" creationId="{017CD891-586A-4B6E-A486-5402131D5A22}"/>
          </ac:spMkLst>
        </pc:spChg>
        <pc:spChg chg="add">
          <ac:chgData name="tanaboon tongbuasirilai" userId="3a6fbbe2-a5cd-4f36-96f1-1e3cf3325333" providerId="ADAL" clId="{D93FADCE-2BD4-4B37-A310-D54FA57CD760}" dt="2024-06-18T11:41:32.307" v="557" actId="26606"/>
          <ac:spMkLst>
            <pc:docMk/>
            <pc:sldMk cId="2430696826" sldId="264"/>
            <ac:spMk id="5129" creationId="{FF137431-18A7-4F8A-B89F-8EAB4AAD3390}"/>
          </ac:spMkLst>
        </pc:spChg>
        <pc:spChg chg="add">
          <ac:chgData name="tanaboon tongbuasirilai" userId="3a6fbbe2-a5cd-4f36-96f1-1e3cf3325333" providerId="ADAL" clId="{D93FADCE-2BD4-4B37-A310-D54FA57CD760}" dt="2024-06-18T11:41:32.307" v="557" actId="26606"/>
          <ac:spMkLst>
            <pc:docMk/>
            <pc:sldMk cId="2430696826" sldId="264"/>
            <ac:spMk id="5131" creationId="{DEE94CCE-9E0B-4D7E-9B46-D34BC7972CD1}"/>
          </ac:spMkLst>
        </pc:spChg>
        <pc:picChg chg="add mod">
          <ac:chgData name="tanaboon tongbuasirilai" userId="3a6fbbe2-a5cd-4f36-96f1-1e3cf3325333" providerId="ADAL" clId="{D93FADCE-2BD4-4B37-A310-D54FA57CD760}" dt="2024-06-18T11:41:44.350" v="560" actId="1076"/>
          <ac:picMkLst>
            <pc:docMk/>
            <pc:sldMk cId="2430696826" sldId="264"/>
            <ac:picMk id="5122" creationId="{0D6B1263-0313-88ED-BD6F-79A18BAF6EA7}"/>
          </ac:picMkLst>
        </pc:picChg>
      </pc:sldChg>
      <pc:sldChg chg="addSp modSp new mod setBg">
        <pc:chgData name="tanaboon tongbuasirilai" userId="3a6fbbe2-a5cd-4f36-96f1-1e3cf3325333" providerId="ADAL" clId="{D93FADCE-2BD4-4B37-A310-D54FA57CD760}" dt="2024-06-18T11:42:54.699" v="576" actId="1076"/>
        <pc:sldMkLst>
          <pc:docMk/>
          <pc:sldMk cId="2745499932" sldId="265"/>
        </pc:sldMkLst>
        <pc:spChg chg="mod">
          <ac:chgData name="tanaboon tongbuasirilai" userId="3a6fbbe2-a5cd-4f36-96f1-1e3cf3325333" providerId="ADAL" clId="{D93FADCE-2BD4-4B37-A310-D54FA57CD760}" dt="2024-06-18T11:42:44.144" v="573" actId="26606"/>
          <ac:spMkLst>
            <pc:docMk/>
            <pc:sldMk cId="2745499932" sldId="265"/>
            <ac:spMk id="2" creationId="{3EFF5051-9E8B-E83C-6087-1A66A9EECE28}"/>
          </ac:spMkLst>
        </pc:spChg>
        <pc:spChg chg="mod">
          <ac:chgData name="tanaboon tongbuasirilai" userId="3a6fbbe2-a5cd-4f36-96f1-1e3cf3325333" providerId="ADAL" clId="{D93FADCE-2BD4-4B37-A310-D54FA57CD760}" dt="2024-06-18T11:42:49.137" v="575" actId="113"/>
          <ac:spMkLst>
            <pc:docMk/>
            <pc:sldMk cId="2745499932" sldId="265"/>
            <ac:spMk id="3" creationId="{866B49E0-439F-7CEA-3EE3-AA3EB00C8A82}"/>
          </ac:spMkLst>
        </pc:spChg>
        <pc:spChg chg="add">
          <ac:chgData name="tanaboon tongbuasirilai" userId="3a6fbbe2-a5cd-4f36-96f1-1e3cf3325333" providerId="ADAL" clId="{D93FADCE-2BD4-4B37-A310-D54FA57CD760}" dt="2024-06-18T11:42:44.144" v="573" actId="26606"/>
          <ac:spMkLst>
            <pc:docMk/>
            <pc:sldMk cId="2745499932" sldId="265"/>
            <ac:spMk id="6151" creationId="{0A01F2A2-AEDD-47DC-AFB5-B97CEB9A5328}"/>
          </ac:spMkLst>
        </pc:spChg>
        <pc:spChg chg="add">
          <ac:chgData name="tanaboon tongbuasirilai" userId="3a6fbbe2-a5cd-4f36-96f1-1e3cf3325333" providerId="ADAL" clId="{D93FADCE-2BD4-4B37-A310-D54FA57CD760}" dt="2024-06-18T11:42:44.144" v="573" actId="26606"/>
          <ac:spMkLst>
            <pc:docMk/>
            <pc:sldMk cId="2745499932" sldId="265"/>
            <ac:spMk id="6153" creationId="{DB5AF5F3-AD0A-4EFA-854A-47C780F26264}"/>
          </ac:spMkLst>
        </pc:spChg>
        <pc:spChg chg="add">
          <ac:chgData name="tanaboon tongbuasirilai" userId="3a6fbbe2-a5cd-4f36-96f1-1e3cf3325333" providerId="ADAL" clId="{D93FADCE-2BD4-4B37-A310-D54FA57CD760}" dt="2024-06-18T11:42:44.144" v="573" actId="26606"/>
          <ac:spMkLst>
            <pc:docMk/>
            <pc:sldMk cId="2745499932" sldId="265"/>
            <ac:spMk id="6155" creationId="{1E3D6D6C-E192-4135-B1DB-17C71EEBC946}"/>
          </ac:spMkLst>
        </pc:spChg>
        <pc:picChg chg="add mod">
          <ac:chgData name="tanaboon tongbuasirilai" userId="3a6fbbe2-a5cd-4f36-96f1-1e3cf3325333" providerId="ADAL" clId="{D93FADCE-2BD4-4B37-A310-D54FA57CD760}" dt="2024-06-18T11:42:54.699" v="576" actId="1076"/>
          <ac:picMkLst>
            <pc:docMk/>
            <pc:sldMk cId="2745499932" sldId="265"/>
            <ac:picMk id="6146" creationId="{4FB7EE7E-7CC9-9FDD-313E-4EAD1E69484C}"/>
          </ac:picMkLst>
        </pc:picChg>
      </pc:sldChg>
      <pc:sldChg chg="del">
        <pc:chgData name="tanaboon tongbuasirilai" userId="3a6fbbe2-a5cd-4f36-96f1-1e3cf3325333" providerId="ADAL" clId="{D93FADCE-2BD4-4B37-A310-D54FA57CD760}" dt="2024-06-18T07:18:04.575" v="38" actId="47"/>
        <pc:sldMkLst>
          <pc:docMk/>
          <pc:sldMk cId="3064927424" sldId="265"/>
        </pc:sldMkLst>
      </pc:sldChg>
      <pc:sldChg chg="del">
        <pc:chgData name="tanaboon tongbuasirilai" userId="3a6fbbe2-a5cd-4f36-96f1-1e3cf3325333" providerId="ADAL" clId="{D93FADCE-2BD4-4B37-A310-D54FA57CD760}" dt="2024-06-18T07:18:04.575" v="38" actId="47"/>
        <pc:sldMkLst>
          <pc:docMk/>
          <pc:sldMk cId="1250294825" sldId="266"/>
        </pc:sldMkLst>
      </pc:sldChg>
      <pc:sldChg chg="modSp new mod">
        <pc:chgData name="tanaboon tongbuasirilai" userId="3a6fbbe2-a5cd-4f36-96f1-1e3cf3325333" providerId="ADAL" clId="{D93FADCE-2BD4-4B37-A310-D54FA57CD760}" dt="2024-06-18T11:08:58.471" v="479" actId="207"/>
        <pc:sldMkLst>
          <pc:docMk/>
          <pc:sldMk cId="3940701614" sldId="266"/>
        </pc:sldMkLst>
        <pc:spChg chg="mod">
          <ac:chgData name="tanaboon tongbuasirilai" userId="3a6fbbe2-a5cd-4f36-96f1-1e3cf3325333" providerId="ADAL" clId="{D93FADCE-2BD4-4B37-A310-D54FA57CD760}" dt="2024-06-18T11:04:45.193" v="393" actId="20577"/>
          <ac:spMkLst>
            <pc:docMk/>
            <pc:sldMk cId="3940701614" sldId="266"/>
            <ac:spMk id="2" creationId="{3948C60D-4B7B-B4E7-CBF2-F185E4444B9B}"/>
          </ac:spMkLst>
        </pc:spChg>
        <pc:spChg chg="mod">
          <ac:chgData name="tanaboon tongbuasirilai" userId="3a6fbbe2-a5cd-4f36-96f1-1e3cf3325333" providerId="ADAL" clId="{D93FADCE-2BD4-4B37-A310-D54FA57CD760}" dt="2024-06-18T11:08:58.471" v="479" actId="207"/>
          <ac:spMkLst>
            <pc:docMk/>
            <pc:sldMk cId="3940701614" sldId="266"/>
            <ac:spMk id="3" creationId="{273027B9-1F30-D773-A144-4E4F08CCE780}"/>
          </ac:spMkLst>
        </pc:spChg>
      </pc:sldChg>
      <pc:sldChg chg="addSp delSp modSp new mod setBg setClrOvrMap">
        <pc:chgData name="tanaboon tongbuasirilai" userId="3a6fbbe2-a5cd-4f36-96f1-1e3cf3325333" providerId="ADAL" clId="{D93FADCE-2BD4-4B37-A310-D54FA57CD760}" dt="2024-06-18T13:30:47.929" v="886" actId="207"/>
        <pc:sldMkLst>
          <pc:docMk/>
          <pc:sldMk cId="3389630092" sldId="267"/>
        </pc:sldMkLst>
        <pc:spChg chg="mod">
          <ac:chgData name="tanaboon tongbuasirilai" userId="3a6fbbe2-a5cd-4f36-96f1-1e3cf3325333" providerId="ADAL" clId="{D93FADCE-2BD4-4B37-A310-D54FA57CD760}" dt="2024-06-18T11:44:22.959" v="592" actId="26606"/>
          <ac:spMkLst>
            <pc:docMk/>
            <pc:sldMk cId="3389630092" sldId="267"/>
            <ac:spMk id="2" creationId="{4397D20F-AA66-55C3-AD14-5C38471E98E9}"/>
          </ac:spMkLst>
        </pc:spChg>
        <pc:spChg chg="add del mod">
          <ac:chgData name="tanaboon tongbuasirilai" userId="3a6fbbe2-a5cd-4f36-96f1-1e3cf3325333" providerId="ADAL" clId="{D93FADCE-2BD4-4B37-A310-D54FA57CD760}" dt="2024-06-18T11:43:07.301" v="579" actId="26606"/>
          <ac:spMkLst>
            <pc:docMk/>
            <pc:sldMk cId="3389630092" sldId="267"/>
            <ac:spMk id="3" creationId="{B33524BB-79A5-EEBE-255D-8644DA677F9B}"/>
          </ac:spMkLst>
        </pc:spChg>
        <pc:spChg chg="add del">
          <ac:chgData name="tanaboon tongbuasirilai" userId="3a6fbbe2-a5cd-4f36-96f1-1e3cf3325333" providerId="ADAL" clId="{D93FADCE-2BD4-4B37-A310-D54FA57CD760}" dt="2024-06-18T11:43:07.248" v="578" actId="26606"/>
          <ac:spMkLst>
            <pc:docMk/>
            <pc:sldMk cId="3389630092" sldId="267"/>
            <ac:spMk id="9" creationId="{D8B9538A-2A89-47DD-996C-7D2BE2AB6CA0}"/>
          </ac:spMkLst>
        </pc:spChg>
        <pc:spChg chg="add del">
          <ac:chgData name="tanaboon tongbuasirilai" userId="3a6fbbe2-a5cd-4f36-96f1-1e3cf3325333" providerId="ADAL" clId="{D93FADCE-2BD4-4B37-A310-D54FA57CD760}" dt="2024-06-18T11:43:07.248" v="578" actId="26606"/>
          <ac:spMkLst>
            <pc:docMk/>
            <pc:sldMk cId="3389630092" sldId="267"/>
            <ac:spMk id="11" creationId="{E625979B-5325-4898-8EF9-5C174B19218E}"/>
          </ac:spMkLst>
        </pc:spChg>
        <pc:spChg chg="add del">
          <ac:chgData name="tanaboon tongbuasirilai" userId="3a6fbbe2-a5cd-4f36-96f1-1e3cf3325333" providerId="ADAL" clId="{D93FADCE-2BD4-4B37-A310-D54FA57CD760}" dt="2024-06-18T11:43:07.248" v="578" actId="26606"/>
          <ac:spMkLst>
            <pc:docMk/>
            <pc:sldMk cId="3389630092" sldId="267"/>
            <ac:spMk id="13" creationId="{34B22E2B-30D5-47A4-97C5-091EA1ABC728}"/>
          </ac:spMkLst>
        </pc:spChg>
        <pc:spChg chg="add del">
          <ac:chgData name="tanaboon tongbuasirilai" userId="3a6fbbe2-a5cd-4f36-96f1-1e3cf3325333" providerId="ADAL" clId="{D93FADCE-2BD4-4B37-A310-D54FA57CD760}" dt="2024-06-18T11:43:07.248" v="578" actId="26606"/>
          <ac:spMkLst>
            <pc:docMk/>
            <pc:sldMk cId="3389630092" sldId="267"/>
            <ac:spMk id="15" creationId="{9B6DA3CD-A002-40ED-8194-B4E637BD7669}"/>
          </ac:spMkLst>
        </pc:spChg>
        <pc:spChg chg="add mod ord">
          <ac:chgData name="tanaboon tongbuasirilai" userId="3a6fbbe2-a5cd-4f36-96f1-1e3cf3325333" providerId="ADAL" clId="{D93FADCE-2BD4-4B37-A310-D54FA57CD760}" dt="2024-06-18T13:30:47.929" v="886" actId="207"/>
          <ac:spMkLst>
            <pc:docMk/>
            <pc:sldMk cId="3389630092" sldId="267"/>
            <ac:spMk id="18" creationId="{B33524BB-79A5-EEBE-255D-8644DA677F9B}"/>
          </ac:spMkLst>
        </pc:spChg>
        <pc:spChg chg="add">
          <ac:chgData name="tanaboon tongbuasirilai" userId="3a6fbbe2-a5cd-4f36-96f1-1e3cf3325333" providerId="ADAL" clId="{D93FADCE-2BD4-4B37-A310-D54FA57CD760}" dt="2024-06-18T11:44:22.959" v="592" actId="26606"/>
          <ac:spMkLst>
            <pc:docMk/>
            <pc:sldMk cId="3389630092" sldId="267"/>
            <ac:spMk id="7175" creationId="{CF6A01C6-A042-42B0-99DC-981834787FC7}"/>
          </ac:spMkLst>
        </pc:spChg>
        <pc:graphicFrameChg chg="add del">
          <ac:chgData name="tanaboon tongbuasirilai" userId="3a6fbbe2-a5cd-4f36-96f1-1e3cf3325333" providerId="ADAL" clId="{D93FADCE-2BD4-4B37-A310-D54FA57CD760}" dt="2024-06-18T11:43:07.248" v="578" actId="26606"/>
          <ac:graphicFrameMkLst>
            <pc:docMk/>
            <pc:sldMk cId="3389630092" sldId="267"/>
            <ac:graphicFrameMk id="5" creationId="{35E12D44-A984-0CD9-4B30-72A118BFD00F}"/>
          </ac:graphicFrameMkLst>
        </pc:graphicFrameChg>
        <pc:picChg chg="add mod ord">
          <ac:chgData name="tanaboon tongbuasirilai" userId="3a6fbbe2-a5cd-4f36-96f1-1e3cf3325333" providerId="ADAL" clId="{D93FADCE-2BD4-4B37-A310-D54FA57CD760}" dt="2024-06-18T11:44:22.959" v="592" actId="26606"/>
          <ac:picMkLst>
            <pc:docMk/>
            <pc:sldMk cId="3389630092" sldId="267"/>
            <ac:picMk id="17" creationId="{21185B7A-E3A2-81A6-BFE0-069BE66711AF}"/>
          </ac:picMkLst>
        </pc:picChg>
        <pc:picChg chg="add mod">
          <ac:chgData name="tanaboon tongbuasirilai" userId="3a6fbbe2-a5cd-4f36-96f1-1e3cf3325333" providerId="ADAL" clId="{D93FADCE-2BD4-4B37-A310-D54FA57CD760}" dt="2024-06-18T11:44:22.959" v="592" actId="26606"/>
          <ac:picMkLst>
            <pc:docMk/>
            <pc:sldMk cId="3389630092" sldId="267"/>
            <ac:picMk id="7170" creationId="{79C64415-0091-D87E-6BD0-FF6D6FED1450}"/>
          </ac:picMkLst>
        </pc:picChg>
      </pc:sldChg>
      <pc:sldChg chg="del">
        <pc:chgData name="tanaboon tongbuasirilai" userId="3a6fbbe2-a5cd-4f36-96f1-1e3cf3325333" providerId="ADAL" clId="{D93FADCE-2BD4-4B37-A310-D54FA57CD760}" dt="2024-06-18T07:18:04.575" v="38" actId="47"/>
        <pc:sldMkLst>
          <pc:docMk/>
          <pc:sldMk cId="3859231756" sldId="267"/>
        </pc:sldMkLst>
      </pc:sldChg>
      <pc:sldChg chg="del">
        <pc:chgData name="tanaboon tongbuasirilai" userId="3a6fbbe2-a5cd-4f36-96f1-1e3cf3325333" providerId="ADAL" clId="{D93FADCE-2BD4-4B37-A310-D54FA57CD760}" dt="2024-06-18T07:18:04.575" v="38" actId="47"/>
        <pc:sldMkLst>
          <pc:docMk/>
          <pc:sldMk cId="1075928866" sldId="268"/>
        </pc:sldMkLst>
      </pc:sldChg>
      <pc:sldChg chg="addSp delSp modSp new mod setBg modNotesTx">
        <pc:chgData name="tanaboon tongbuasirilai" userId="3a6fbbe2-a5cd-4f36-96f1-1e3cf3325333" providerId="ADAL" clId="{D93FADCE-2BD4-4B37-A310-D54FA57CD760}" dt="2024-06-18T13:31:01.372" v="890" actId="113"/>
        <pc:sldMkLst>
          <pc:docMk/>
          <pc:sldMk cId="1809194902" sldId="268"/>
        </pc:sldMkLst>
        <pc:spChg chg="mod">
          <ac:chgData name="tanaboon tongbuasirilai" userId="3a6fbbe2-a5cd-4f36-96f1-1e3cf3325333" providerId="ADAL" clId="{D93FADCE-2BD4-4B37-A310-D54FA57CD760}" dt="2024-06-18T11:48:23.699" v="657" actId="26606"/>
          <ac:spMkLst>
            <pc:docMk/>
            <pc:sldMk cId="1809194902" sldId="268"/>
            <ac:spMk id="2" creationId="{A5B6CA80-6DE6-2A5C-F3CF-7EA1CAAC40A4}"/>
          </ac:spMkLst>
        </pc:spChg>
        <pc:spChg chg="add del mod">
          <ac:chgData name="tanaboon tongbuasirilai" userId="3a6fbbe2-a5cd-4f36-96f1-1e3cf3325333" providerId="ADAL" clId="{D93FADCE-2BD4-4B37-A310-D54FA57CD760}" dt="2024-06-18T13:31:01.372" v="890" actId="113"/>
          <ac:spMkLst>
            <pc:docMk/>
            <pc:sldMk cId="1809194902" sldId="268"/>
            <ac:spMk id="3" creationId="{60AF0A1F-7EBA-95C8-2106-CD612FC16B73}"/>
          </ac:spMkLst>
        </pc:spChg>
        <pc:spChg chg="add mod">
          <ac:chgData name="tanaboon tongbuasirilai" userId="3a6fbbe2-a5cd-4f36-96f1-1e3cf3325333" providerId="ADAL" clId="{D93FADCE-2BD4-4B37-A310-D54FA57CD760}" dt="2024-06-18T11:46:13.059" v="598"/>
          <ac:spMkLst>
            <pc:docMk/>
            <pc:sldMk cId="1809194902" sldId="268"/>
            <ac:spMk id="4" creationId="{B41AAA3E-6482-23B5-01C3-A69D5D805583}"/>
          </ac:spMkLst>
        </pc:spChg>
        <pc:spChg chg="add">
          <ac:chgData name="tanaboon tongbuasirilai" userId="3a6fbbe2-a5cd-4f36-96f1-1e3cf3325333" providerId="ADAL" clId="{D93FADCE-2BD4-4B37-A310-D54FA57CD760}" dt="2024-06-18T11:48:23.699" v="657" actId="26606"/>
          <ac:spMkLst>
            <pc:docMk/>
            <pc:sldMk cId="1809194902" sldId="268"/>
            <ac:spMk id="8200" creationId="{AD488FAE-8A33-44D2-922D-E1A7E147D9DE}"/>
          </ac:spMkLst>
        </pc:spChg>
        <pc:spChg chg="add">
          <ac:chgData name="tanaboon tongbuasirilai" userId="3a6fbbe2-a5cd-4f36-96f1-1e3cf3325333" providerId="ADAL" clId="{D93FADCE-2BD4-4B37-A310-D54FA57CD760}" dt="2024-06-18T11:48:23.699" v="657" actId="26606"/>
          <ac:spMkLst>
            <pc:docMk/>
            <pc:sldMk cId="1809194902" sldId="268"/>
            <ac:spMk id="8202" creationId="{D1A684E7-FC3D-4F0E-9F70-C69B3BEFCA22}"/>
          </ac:spMkLst>
        </pc:spChg>
        <pc:spChg chg="add">
          <ac:chgData name="tanaboon tongbuasirilai" userId="3a6fbbe2-a5cd-4f36-96f1-1e3cf3325333" providerId="ADAL" clId="{D93FADCE-2BD4-4B37-A310-D54FA57CD760}" dt="2024-06-18T11:48:23.699" v="657" actId="26606"/>
          <ac:spMkLst>
            <pc:docMk/>
            <pc:sldMk cId="1809194902" sldId="268"/>
            <ac:spMk id="8204" creationId="{E284F65F-D81D-4196-A4FB-F1C7EAC55532}"/>
          </ac:spMkLst>
        </pc:spChg>
        <pc:spChg chg="add">
          <ac:chgData name="tanaboon tongbuasirilai" userId="3a6fbbe2-a5cd-4f36-96f1-1e3cf3325333" providerId="ADAL" clId="{D93FADCE-2BD4-4B37-A310-D54FA57CD760}" dt="2024-06-18T11:48:23.699" v="657" actId="26606"/>
          <ac:spMkLst>
            <pc:docMk/>
            <pc:sldMk cId="1809194902" sldId="268"/>
            <ac:spMk id="8206" creationId="{FE0E41EA-15C8-4C96-84B8-F9BBB96B5035}"/>
          </ac:spMkLst>
        </pc:spChg>
        <pc:picChg chg="add mod">
          <ac:chgData name="tanaboon tongbuasirilai" userId="3a6fbbe2-a5cd-4f36-96f1-1e3cf3325333" providerId="ADAL" clId="{D93FADCE-2BD4-4B37-A310-D54FA57CD760}" dt="2024-06-18T11:48:27.529" v="658" actId="1076"/>
          <ac:picMkLst>
            <pc:docMk/>
            <pc:sldMk cId="1809194902" sldId="268"/>
            <ac:picMk id="8195" creationId="{E9DA15D9-84D1-B4A1-4B6A-C93B31505D02}"/>
          </ac:picMkLst>
        </pc:picChg>
      </pc:sldChg>
      <pc:sldChg chg="addSp delSp modSp new mod setBg">
        <pc:chgData name="tanaboon tongbuasirilai" userId="3a6fbbe2-a5cd-4f36-96f1-1e3cf3325333" providerId="ADAL" clId="{D93FADCE-2BD4-4B37-A310-D54FA57CD760}" dt="2024-06-18T11:50:48.100" v="723" actId="207"/>
        <pc:sldMkLst>
          <pc:docMk/>
          <pc:sldMk cId="542115150" sldId="269"/>
        </pc:sldMkLst>
        <pc:spChg chg="del mod">
          <ac:chgData name="tanaboon tongbuasirilai" userId="3a6fbbe2-a5cd-4f36-96f1-1e3cf3325333" providerId="ADAL" clId="{D93FADCE-2BD4-4B37-A310-D54FA57CD760}" dt="2024-06-18T11:49:18.508" v="679" actId="478"/>
          <ac:spMkLst>
            <pc:docMk/>
            <pc:sldMk cId="542115150" sldId="269"/>
            <ac:spMk id="2" creationId="{37E6430B-8AEE-2632-8DAC-F69296281C8B}"/>
          </ac:spMkLst>
        </pc:spChg>
        <pc:spChg chg="mod ord">
          <ac:chgData name="tanaboon tongbuasirilai" userId="3a6fbbe2-a5cd-4f36-96f1-1e3cf3325333" providerId="ADAL" clId="{D93FADCE-2BD4-4B37-A310-D54FA57CD760}" dt="2024-06-18T11:50:48.100" v="723" actId="207"/>
          <ac:spMkLst>
            <pc:docMk/>
            <pc:sldMk cId="542115150" sldId="269"/>
            <ac:spMk id="3" creationId="{FAD0063C-74BF-705B-00C5-F943D0049A42}"/>
          </ac:spMkLst>
        </pc:spChg>
        <pc:spChg chg="add">
          <ac:chgData name="tanaboon tongbuasirilai" userId="3a6fbbe2-a5cd-4f36-96f1-1e3cf3325333" providerId="ADAL" clId="{D93FADCE-2BD4-4B37-A310-D54FA57CD760}" dt="2024-06-18T11:49:15.124" v="678" actId="26606"/>
          <ac:spMkLst>
            <pc:docMk/>
            <pc:sldMk cId="542115150" sldId="269"/>
            <ac:spMk id="6" creationId="{C89FDD9F-84AD-4824-89D2-9E286F5651E3}"/>
          </ac:spMkLst>
        </pc:spChg>
        <pc:spChg chg="add">
          <ac:chgData name="tanaboon tongbuasirilai" userId="3a6fbbe2-a5cd-4f36-96f1-1e3cf3325333" providerId="ADAL" clId="{D93FADCE-2BD4-4B37-A310-D54FA57CD760}" dt="2024-06-18T11:49:15.124" v="678" actId="26606"/>
          <ac:spMkLst>
            <pc:docMk/>
            <pc:sldMk cId="542115150" sldId="269"/>
            <ac:spMk id="7" creationId="{0AFF99B9-09FA-411A-8B54-D714B2EE9A68}"/>
          </ac:spMkLst>
        </pc:spChg>
        <pc:spChg chg="add">
          <ac:chgData name="tanaboon tongbuasirilai" userId="3a6fbbe2-a5cd-4f36-96f1-1e3cf3325333" providerId="ADAL" clId="{D93FADCE-2BD4-4B37-A310-D54FA57CD760}" dt="2024-06-18T11:49:15.124" v="678" actId="26606"/>
          <ac:spMkLst>
            <pc:docMk/>
            <pc:sldMk cId="542115150" sldId="269"/>
            <ac:spMk id="8" creationId="{7E6CE931-52B0-4AD0-991F-0648E313BF3A}"/>
          </ac:spMkLst>
        </pc:spChg>
        <pc:spChg chg="add del">
          <ac:chgData name="tanaboon tongbuasirilai" userId="3a6fbbe2-a5cd-4f36-96f1-1e3cf3325333" providerId="ADAL" clId="{D93FADCE-2BD4-4B37-A310-D54FA57CD760}" dt="2024-06-18T11:49:09.442" v="677"/>
          <ac:spMkLst>
            <pc:docMk/>
            <pc:sldMk cId="542115150" sldId="269"/>
            <ac:spMk id="9" creationId="{7D59C7C4-2BDE-42D4-877A-DF4E05E1A4BF}"/>
          </ac:spMkLst>
        </pc:spChg>
        <pc:spChg chg="add">
          <ac:chgData name="tanaboon tongbuasirilai" userId="3a6fbbe2-a5cd-4f36-96f1-1e3cf3325333" providerId="ADAL" clId="{D93FADCE-2BD4-4B37-A310-D54FA57CD760}" dt="2024-06-18T11:49:15.124" v="678" actId="26606"/>
          <ac:spMkLst>
            <pc:docMk/>
            <pc:sldMk cId="542115150" sldId="269"/>
            <ac:spMk id="10" creationId="{D138FED9-7840-470D-BB14-BF4696ADA7FC}"/>
          </ac:spMkLst>
        </pc:spChg>
        <pc:spChg chg="add del">
          <ac:chgData name="tanaboon tongbuasirilai" userId="3a6fbbe2-a5cd-4f36-96f1-1e3cf3325333" providerId="ADAL" clId="{D93FADCE-2BD4-4B37-A310-D54FA57CD760}" dt="2024-06-18T11:49:09.442" v="677"/>
          <ac:spMkLst>
            <pc:docMk/>
            <pc:sldMk cId="542115150" sldId="269"/>
            <ac:spMk id="11" creationId="{1943486C-10FD-4018-A1B6-5437172A2092}"/>
          </ac:spMkLst>
        </pc:spChg>
        <pc:spChg chg="add del">
          <ac:chgData name="tanaboon tongbuasirilai" userId="3a6fbbe2-a5cd-4f36-96f1-1e3cf3325333" providerId="ADAL" clId="{D93FADCE-2BD4-4B37-A310-D54FA57CD760}" dt="2024-06-18T11:49:09.442" v="677"/>
          <ac:spMkLst>
            <pc:docMk/>
            <pc:sldMk cId="542115150" sldId="269"/>
            <ac:spMk id="13" creationId="{E27BFA01-1979-4DAE-B1DE-ABF41AD731C9}"/>
          </ac:spMkLst>
        </pc:spChg>
        <pc:spChg chg="add del">
          <ac:chgData name="tanaboon tongbuasirilai" userId="3a6fbbe2-a5cd-4f36-96f1-1e3cf3325333" providerId="ADAL" clId="{D93FADCE-2BD4-4B37-A310-D54FA57CD760}" dt="2024-06-18T11:49:07.065" v="675"/>
          <ac:spMkLst>
            <pc:docMk/>
            <pc:sldMk cId="542115150" sldId="269"/>
            <ac:spMk id="15" creationId="{B1C2DFB7-5186-4D49-B5A6-99BDF443A48D}"/>
          </ac:spMkLst>
        </pc:spChg>
        <pc:spChg chg="add del">
          <ac:chgData name="tanaboon tongbuasirilai" userId="3a6fbbe2-a5cd-4f36-96f1-1e3cf3325333" providerId="ADAL" clId="{D93FADCE-2BD4-4B37-A310-D54FA57CD760}" dt="2024-06-18T11:49:07.065" v="675"/>
          <ac:spMkLst>
            <pc:docMk/>
            <pc:sldMk cId="542115150" sldId="269"/>
            <ac:spMk id="16" creationId="{8E46F046-D267-4952-A9CF-D2E73187A6A4}"/>
          </ac:spMkLst>
        </pc:spChg>
        <pc:spChg chg="add del">
          <ac:chgData name="tanaboon tongbuasirilai" userId="3a6fbbe2-a5cd-4f36-96f1-1e3cf3325333" providerId="ADAL" clId="{D93FADCE-2BD4-4B37-A310-D54FA57CD760}" dt="2024-06-18T11:49:07.065" v="675"/>
          <ac:spMkLst>
            <pc:docMk/>
            <pc:sldMk cId="542115150" sldId="269"/>
            <ac:spMk id="17" creationId="{B0BCBBE0-549F-4678-BF52-43A69367C983}"/>
          </ac:spMkLst>
        </pc:spChg>
        <pc:spChg chg="add del">
          <ac:chgData name="tanaboon tongbuasirilai" userId="3a6fbbe2-a5cd-4f36-96f1-1e3cf3325333" providerId="ADAL" clId="{D93FADCE-2BD4-4B37-A310-D54FA57CD760}" dt="2024-06-18T11:49:06.622" v="673"/>
          <ac:spMkLst>
            <pc:docMk/>
            <pc:sldMk cId="542115150" sldId="269"/>
            <ac:spMk id="19" creationId="{E76BDDC1-3B8A-4ED1-9384-28046DA7DFFF}"/>
          </ac:spMkLst>
        </pc:spChg>
        <pc:spChg chg="add del">
          <ac:chgData name="tanaboon tongbuasirilai" userId="3a6fbbe2-a5cd-4f36-96f1-1e3cf3325333" providerId="ADAL" clId="{D93FADCE-2BD4-4B37-A310-D54FA57CD760}" dt="2024-06-18T11:49:06.622" v="673"/>
          <ac:spMkLst>
            <pc:docMk/>
            <pc:sldMk cId="542115150" sldId="269"/>
            <ac:spMk id="20" creationId="{A4C54E1D-046B-434B-8B3E-C179D9913307}"/>
          </ac:spMkLst>
        </pc:spChg>
        <pc:spChg chg="add del">
          <ac:chgData name="tanaboon tongbuasirilai" userId="3a6fbbe2-a5cd-4f36-96f1-1e3cf3325333" providerId="ADAL" clId="{D93FADCE-2BD4-4B37-A310-D54FA57CD760}" dt="2024-06-18T11:49:06.622" v="673"/>
          <ac:spMkLst>
            <pc:docMk/>
            <pc:sldMk cId="542115150" sldId="269"/>
            <ac:spMk id="21" creationId="{CD62FCDA-81D0-4D28-B17F-CC6E3206841E}"/>
          </ac:spMkLst>
        </pc:spChg>
        <pc:spChg chg="add del">
          <ac:chgData name="tanaboon tongbuasirilai" userId="3a6fbbe2-a5cd-4f36-96f1-1e3cf3325333" providerId="ADAL" clId="{D93FADCE-2BD4-4B37-A310-D54FA57CD760}" dt="2024-06-18T11:49:05.967" v="671"/>
          <ac:spMkLst>
            <pc:docMk/>
            <pc:sldMk cId="542115150" sldId="269"/>
            <ac:spMk id="23" creationId="{B1C2DFB7-5186-4D49-B5A6-99BDF443A48D}"/>
          </ac:spMkLst>
        </pc:spChg>
        <pc:spChg chg="add del">
          <ac:chgData name="tanaboon tongbuasirilai" userId="3a6fbbe2-a5cd-4f36-96f1-1e3cf3325333" providerId="ADAL" clId="{D93FADCE-2BD4-4B37-A310-D54FA57CD760}" dt="2024-06-18T11:49:05.967" v="671"/>
          <ac:spMkLst>
            <pc:docMk/>
            <pc:sldMk cId="542115150" sldId="269"/>
            <ac:spMk id="24" creationId="{8E46F046-D267-4952-A9CF-D2E73187A6A4}"/>
          </ac:spMkLst>
        </pc:spChg>
        <pc:spChg chg="add del">
          <ac:chgData name="tanaboon tongbuasirilai" userId="3a6fbbe2-a5cd-4f36-96f1-1e3cf3325333" providerId="ADAL" clId="{D93FADCE-2BD4-4B37-A310-D54FA57CD760}" dt="2024-06-18T11:49:05.967" v="671"/>
          <ac:spMkLst>
            <pc:docMk/>
            <pc:sldMk cId="542115150" sldId="269"/>
            <ac:spMk id="25" creationId="{B0BCBBE0-549F-4678-BF52-43A69367C983}"/>
          </ac:spMkLst>
        </pc:spChg>
        <pc:spChg chg="add del">
          <ac:chgData name="tanaboon tongbuasirilai" userId="3a6fbbe2-a5cd-4f36-96f1-1e3cf3325333" providerId="ADAL" clId="{D93FADCE-2BD4-4B37-A310-D54FA57CD760}" dt="2024-06-18T11:49:05.506" v="669" actId="26606"/>
          <ac:spMkLst>
            <pc:docMk/>
            <pc:sldMk cId="542115150" sldId="269"/>
            <ac:spMk id="27" creationId="{1D480BF2-9A4A-4D05-96A1-C4D618CF8BEF}"/>
          </ac:spMkLst>
        </pc:spChg>
        <pc:spChg chg="add del">
          <ac:chgData name="tanaboon tongbuasirilai" userId="3a6fbbe2-a5cd-4f36-96f1-1e3cf3325333" providerId="ADAL" clId="{D93FADCE-2BD4-4B37-A310-D54FA57CD760}" dt="2024-06-18T11:49:05.506" v="669" actId="26606"/>
          <ac:spMkLst>
            <pc:docMk/>
            <pc:sldMk cId="542115150" sldId="269"/>
            <ac:spMk id="28" creationId="{BC19AC18-6B0C-46B0-90A9-D7B3F5CADED9}"/>
          </ac:spMkLst>
        </pc:spChg>
        <pc:spChg chg="add del">
          <ac:chgData name="tanaboon tongbuasirilai" userId="3a6fbbe2-a5cd-4f36-96f1-1e3cf3325333" providerId="ADAL" clId="{D93FADCE-2BD4-4B37-A310-D54FA57CD760}" dt="2024-06-18T11:49:05.506" v="669" actId="26606"/>
          <ac:spMkLst>
            <pc:docMk/>
            <pc:sldMk cId="542115150" sldId="269"/>
            <ac:spMk id="29" creationId="{B86B4E32-FF92-4243-B8C0-BDC2DBF34CF3}"/>
          </ac:spMkLst>
        </pc:spChg>
        <pc:picChg chg="add mod">
          <ac:chgData name="tanaboon tongbuasirilai" userId="3a6fbbe2-a5cd-4f36-96f1-1e3cf3325333" providerId="ADAL" clId="{D93FADCE-2BD4-4B37-A310-D54FA57CD760}" dt="2024-06-18T11:49:15.124" v="678" actId="26606"/>
          <ac:picMkLst>
            <pc:docMk/>
            <pc:sldMk cId="542115150" sldId="269"/>
            <ac:picMk id="4" creationId="{199C7E31-169D-30DB-1FA3-D20FC880E244}"/>
          </ac:picMkLst>
        </pc:picChg>
      </pc:sldChg>
      <pc:sldChg chg="del">
        <pc:chgData name="tanaboon tongbuasirilai" userId="3a6fbbe2-a5cd-4f36-96f1-1e3cf3325333" providerId="ADAL" clId="{D93FADCE-2BD4-4B37-A310-D54FA57CD760}" dt="2024-06-18T07:18:04.575" v="38" actId="47"/>
        <pc:sldMkLst>
          <pc:docMk/>
          <pc:sldMk cId="2507199246" sldId="269"/>
        </pc:sldMkLst>
      </pc:sldChg>
      <pc:sldChg chg="del">
        <pc:chgData name="tanaboon tongbuasirilai" userId="3a6fbbe2-a5cd-4f36-96f1-1e3cf3325333" providerId="ADAL" clId="{D93FADCE-2BD4-4B37-A310-D54FA57CD760}" dt="2024-06-18T07:18:04.575" v="38" actId="47"/>
        <pc:sldMkLst>
          <pc:docMk/>
          <pc:sldMk cId="357741283" sldId="270"/>
        </pc:sldMkLst>
      </pc:sldChg>
      <pc:sldChg chg="addSp delSp modSp new mod">
        <pc:chgData name="tanaboon tongbuasirilai" userId="3a6fbbe2-a5cd-4f36-96f1-1e3cf3325333" providerId="ADAL" clId="{D93FADCE-2BD4-4B37-A310-D54FA57CD760}" dt="2024-06-18T11:57:36.351" v="864" actId="26606"/>
        <pc:sldMkLst>
          <pc:docMk/>
          <pc:sldMk cId="3303019880" sldId="270"/>
        </pc:sldMkLst>
        <pc:spChg chg="mod">
          <ac:chgData name="tanaboon tongbuasirilai" userId="3a6fbbe2-a5cd-4f36-96f1-1e3cf3325333" providerId="ADAL" clId="{D93FADCE-2BD4-4B37-A310-D54FA57CD760}" dt="2024-06-18T11:56:03.489" v="754" actId="20577"/>
          <ac:spMkLst>
            <pc:docMk/>
            <pc:sldMk cId="3303019880" sldId="270"/>
            <ac:spMk id="2" creationId="{DDF975EA-398D-4F30-65C0-A36EAA53B68C}"/>
          </ac:spMkLst>
        </pc:spChg>
        <pc:spChg chg="del mod">
          <ac:chgData name="tanaboon tongbuasirilai" userId="3a6fbbe2-a5cd-4f36-96f1-1e3cf3325333" providerId="ADAL" clId="{D93FADCE-2BD4-4B37-A310-D54FA57CD760}" dt="2024-06-18T11:57:36.351" v="864" actId="26606"/>
          <ac:spMkLst>
            <pc:docMk/>
            <pc:sldMk cId="3303019880" sldId="270"/>
            <ac:spMk id="3" creationId="{7CB3E5AA-D16F-BEF0-3778-3C950A90CF21}"/>
          </ac:spMkLst>
        </pc:spChg>
        <pc:graphicFrameChg chg="add">
          <ac:chgData name="tanaboon tongbuasirilai" userId="3a6fbbe2-a5cd-4f36-96f1-1e3cf3325333" providerId="ADAL" clId="{D93FADCE-2BD4-4B37-A310-D54FA57CD760}" dt="2024-06-18T11:57:36.351" v="864" actId="26606"/>
          <ac:graphicFrameMkLst>
            <pc:docMk/>
            <pc:sldMk cId="3303019880" sldId="270"/>
            <ac:graphicFrameMk id="5" creationId="{9D6541F3-6E78-E250-53AB-D65152090A00}"/>
          </ac:graphicFrameMkLst>
        </pc:graphicFrameChg>
      </pc:sldChg>
      <pc:sldChg chg="del">
        <pc:chgData name="tanaboon tongbuasirilai" userId="3a6fbbe2-a5cd-4f36-96f1-1e3cf3325333" providerId="ADAL" clId="{D93FADCE-2BD4-4B37-A310-D54FA57CD760}" dt="2024-06-18T07:18:04.575" v="38" actId="47"/>
        <pc:sldMkLst>
          <pc:docMk/>
          <pc:sldMk cId="2620265869" sldId="271"/>
        </pc:sldMkLst>
      </pc:sldChg>
      <pc:sldChg chg="addSp delSp modSp new mod">
        <pc:chgData name="tanaboon tongbuasirilai" userId="3a6fbbe2-a5cd-4f36-96f1-1e3cf3325333" providerId="ADAL" clId="{D93FADCE-2BD4-4B37-A310-D54FA57CD760}" dt="2024-06-20T04:10:36.418" v="1223" actId="207"/>
        <pc:sldMkLst>
          <pc:docMk/>
          <pc:sldMk cId="3924441833" sldId="271"/>
        </pc:sldMkLst>
        <pc:spChg chg="mod">
          <ac:chgData name="tanaboon tongbuasirilai" userId="3a6fbbe2-a5cd-4f36-96f1-1e3cf3325333" providerId="ADAL" clId="{D93FADCE-2BD4-4B37-A310-D54FA57CD760}" dt="2024-06-18T13:31:24.542" v="917" actId="20577"/>
          <ac:spMkLst>
            <pc:docMk/>
            <pc:sldMk cId="3924441833" sldId="271"/>
            <ac:spMk id="2" creationId="{FDB58486-7C39-13E0-1D4F-539CA01F8419}"/>
          </ac:spMkLst>
        </pc:spChg>
        <pc:spChg chg="del mod">
          <ac:chgData name="tanaboon tongbuasirilai" userId="3a6fbbe2-a5cd-4f36-96f1-1e3cf3325333" providerId="ADAL" clId="{D93FADCE-2BD4-4B37-A310-D54FA57CD760}" dt="2024-06-20T04:07:41.491" v="1199" actId="26606"/>
          <ac:spMkLst>
            <pc:docMk/>
            <pc:sldMk cId="3924441833" sldId="271"/>
            <ac:spMk id="3" creationId="{E00B5B3D-E74A-24C5-7726-D923290EAAEA}"/>
          </ac:spMkLst>
        </pc:spChg>
        <pc:spChg chg="add del">
          <ac:chgData name="tanaboon tongbuasirilai" userId="3a6fbbe2-a5cd-4f36-96f1-1e3cf3325333" providerId="ADAL" clId="{D93FADCE-2BD4-4B37-A310-D54FA57CD760}" dt="2024-06-19T01:41:31.305" v="1193" actId="22"/>
          <ac:spMkLst>
            <pc:docMk/>
            <pc:sldMk cId="3924441833" sldId="271"/>
            <ac:spMk id="5" creationId="{269F1891-47B4-F24A-873F-CADC459BA9BA}"/>
          </ac:spMkLst>
        </pc:spChg>
        <pc:spChg chg="add mod">
          <ac:chgData name="tanaboon tongbuasirilai" userId="3a6fbbe2-a5cd-4f36-96f1-1e3cf3325333" providerId="ADAL" clId="{D93FADCE-2BD4-4B37-A310-D54FA57CD760}" dt="2024-06-20T04:07:52.027" v="1204" actId="1076"/>
          <ac:spMkLst>
            <pc:docMk/>
            <pc:sldMk cId="3924441833" sldId="271"/>
            <ac:spMk id="7" creationId="{9CAAAFF7-5289-97E4-42F9-5C91BC69635D}"/>
          </ac:spMkLst>
        </pc:spChg>
        <pc:graphicFrameChg chg="add mod modGraphic">
          <ac:chgData name="tanaboon tongbuasirilai" userId="3a6fbbe2-a5cd-4f36-96f1-1e3cf3325333" providerId="ADAL" clId="{D93FADCE-2BD4-4B37-A310-D54FA57CD760}" dt="2024-06-20T04:10:36.418" v="1223" actId="207"/>
          <ac:graphicFrameMkLst>
            <pc:docMk/>
            <pc:sldMk cId="3924441833" sldId="271"/>
            <ac:graphicFrameMk id="9" creationId="{D399C97C-171C-E97E-D3E0-701A35969783}"/>
          </ac:graphicFrameMkLst>
        </pc:graphicFrameChg>
      </pc:sldChg>
      <pc:sldChg chg="del">
        <pc:chgData name="tanaboon tongbuasirilai" userId="3a6fbbe2-a5cd-4f36-96f1-1e3cf3325333" providerId="ADAL" clId="{D93FADCE-2BD4-4B37-A310-D54FA57CD760}" dt="2024-06-18T07:18:04.575" v="38" actId="47"/>
        <pc:sldMkLst>
          <pc:docMk/>
          <pc:sldMk cId="2362865454" sldId="272"/>
        </pc:sldMkLst>
      </pc:sldChg>
      <pc:sldChg chg="addSp delSp modSp new mod setBg setClrOvrMap">
        <pc:chgData name="tanaboon tongbuasirilai" userId="3a6fbbe2-a5cd-4f36-96f1-1e3cf3325333" providerId="ADAL" clId="{D93FADCE-2BD4-4B37-A310-D54FA57CD760}" dt="2024-06-20T04:11:52.991" v="1228" actId="26606"/>
        <pc:sldMkLst>
          <pc:docMk/>
          <pc:sldMk cId="3675828330" sldId="272"/>
        </pc:sldMkLst>
        <pc:spChg chg="mod">
          <ac:chgData name="tanaboon tongbuasirilai" userId="3a6fbbe2-a5cd-4f36-96f1-1e3cf3325333" providerId="ADAL" clId="{D93FADCE-2BD4-4B37-A310-D54FA57CD760}" dt="2024-06-20T04:11:52.991" v="1228" actId="26606"/>
          <ac:spMkLst>
            <pc:docMk/>
            <pc:sldMk cId="3675828330" sldId="272"/>
            <ac:spMk id="2" creationId="{1DDF6EC1-8016-B8FA-4359-B08028FCB6C8}"/>
          </ac:spMkLst>
        </pc:spChg>
        <pc:spChg chg="del mod">
          <ac:chgData name="tanaboon tongbuasirilai" userId="3a6fbbe2-a5cd-4f36-96f1-1e3cf3325333" providerId="ADAL" clId="{D93FADCE-2BD4-4B37-A310-D54FA57CD760}" dt="2024-06-20T04:11:52.991" v="1228" actId="26606"/>
          <ac:spMkLst>
            <pc:docMk/>
            <pc:sldMk cId="3675828330" sldId="272"/>
            <ac:spMk id="3" creationId="{36F18413-373C-37E9-7699-8125C3AB1D0B}"/>
          </ac:spMkLst>
        </pc:spChg>
        <pc:spChg chg="add">
          <ac:chgData name="tanaboon tongbuasirilai" userId="3a6fbbe2-a5cd-4f36-96f1-1e3cf3325333" providerId="ADAL" clId="{D93FADCE-2BD4-4B37-A310-D54FA57CD760}" dt="2024-06-20T04:11:52.991" v="1228" actId="26606"/>
          <ac:spMkLst>
            <pc:docMk/>
            <pc:sldMk cId="3675828330" sldId="272"/>
            <ac:spMk id="9" creationId="{613C9C0A-47AD-49A5-838A-A43281BDCDA3}"/>
          </ac:spMkLst>
        </pc:spChg>
        <pc:spChg chg="add">
          <ac:chgData name="tanaboon tongbuasirilai" userId="3a6fbbe2-a5cd-4f36-96f1-1e3cf3325333" providerId="ADAL" clId="{D93FADCE-2BD4-4B37-A310-D54FA57CD760}" dt="2024-06-20T04:11:52.991" v="1228" actId="26606"/>
          <ac:spMkLst>
            <pc:docMk/>
            <pc:sldMk cId="3675828330" sldId="272"/>
            <ac:spMk id="11" creationId="{79507746-2C84-4EB6-B021-47E52891065D}"/>
          </ac:spMkLst>
        </pc:spChg>
        <pc:spChg chg="add">
          <ac:chgData name="tanaboon tongbuasirilai" userId="3a6fbbe2-a5cd-4f36-96f1-1e3cf3325333" providerId="ADAL" clId="{D93FADCE-2BD4-4B37-A310-D54FA57CD760}" dt="2024-06-20T04:11:52.991" v="1228" actId="26606"/>
          <ac:spMkLst>
            <pc:docMk/>
            <pc:sldMk cId="3675828330" sldId="272"/>
            <ac:spMk id="13" creationId="{7B0D28F5-B926-4D9B-9413-91E73A4C62EE}"/>
          </ac:spMkLst>
        </pc:spChg>
        <pc:spChg chg="add">
          <ac:chgData name="tanaboon tongbuasirilai" userId="3a6fbbe2-a5cd-4f36-96f1-1e3cf3325333" providerId="ADAL" clId="{D93FADCE-2BD4-4B37-A310-D54FA57CD760}" dt="2024-06-20T04:11:52.991" v="1228" actId="26606"/>
          <ac:spMkLst>
            <pc:docMk/>
            <pc:sldMk cId="3675828330" sldId="272"/>
            <ac:spMk id="15" creationId="{2B3D24C5-CE61-47C8-A0D0-C767528D128F}"/>
          </ac:spMkLst>
        </pc:spChg>
        <pc:graphicFrameChg chg="add">
          <ac:chgData name="tanaboon tongbuasirilai" userId="3a6fbbe2-a5cd-4f36-96f1-1e3cf3325333" providerId="ADAL" clId="{D93FADCE-2BD4-4B37-A310-D54FA57CD760}" dt="2024-06-20T04:11:52.991" v="1228" actId="26606"/>
          <ac:graphicFrameMkLst>
            <pc:docMk/>
            <pc:sldMk cId="3675828330" sldId="272"/>
            <ac:graphicFrameMk id="5" creationId="{09A93C0F-4546-DA18-0800-5C96CFAF9953}"/>
          </ac:graphicFrameMkLst>
        </pc:graphicFrameChg>
      </pc:sldChg>
      <pc:sldChg chg="del">
        <pc:chgData name="tanaboon tongbuasirilai" userId="3a6fbbe2-a5cd-4f36-96f1-1e3cf3325333" providerId="ADAL" clId="{D93FADCE-2BD4-4B37-A310-D54FA57CD760}" dt="2024-06-18T07:18:04.575" v="38" actId="47"/>
        <pc:sldMkLst>
          <pc:docMk/>
          <pc:sldMk cId="1327980600" sldId="273"/>
        </pc:sldMkLst>
      </pc:sldChg>
      <pc:sldChg chg="addSp modSp new mod setBg">
        <pc:chgData name="tanaboon tongbuasirilai" userId="3a6fbbe2-a5cd-4f36-96f1-1e3cf3325333" providerId="ADAL" clId="{D93FADCE-2BD4-4B37-A310-D54FA57CD760}" dt="2024-06-20T06:07:28.096" v="1349" actId="207"/>
        <pc:sldMkLst>
          <pc:docMk/>
          <pc:sldMk cId="2457035387" sldId="273"/>
        </pc:sldMkLst>
        <pc:spChg chg="mod">
          <ac:chgData name="tanaboon tongbuasirilai" userId="3a6fbbe2-a5cd-4f36-96f1-1e3cf3325333" providerId="ADAL" clId="{D93FADCE-2BD4-4B37-A310-D54FA57CD760}" dt="2024-06-20T06:02:20.828" v="1334" actId="26606"/>
          <ac:spMkLst>
            <pc:docMk/>
            <pc:sldMk cId="2457035387" sldId="273"/>
            <ac:spMk id="2" creationId="{5FFDC9B1-CD5E-D053-4DCD-095E2B84C8F1}"/>
          </ac:spMkLst>
        </pc:spChg>
        <pc:spChg chg="mod">
          <ac:chgData name="tanaboon tongbuasirilai" userId="3a6fbbe2-a5cd-4f36-96f1-1e3cf3325333" providerId="ADAL" clId="{D93FADCE-2BD4-4B37-A310-D54FA57CD760}" dt="2024-06-20T06:07:28.096" v="1349" actId="207"/>
          <ac:spMkLst>
            <pc:docMk/>
            <pc:sldMk cId="2457035387" sldId="273"/>
            <ac:spMk id="3" creationId="{981F2F95-33E1-D5D3-0717-1844CA6902DB}"/>
          </ac:spMkLst>
        </pc:spChg>
        <pc:picChg chg="add mod">
          <ac:chgData name="tanaboon tongbuasirilai" userId="3a6fbbe2-a5cd-4f36-96f1-1e3cf3325333" providerId="ADAL" clId="{D93FADCE-2BD4-4B37-A310-D54FA57CD760}" dt="2024-06-20T06:02:20.828" v="1334" actId="26606"/>
          <ac:picMkLst>
            <pc:docMk/>
            <pc:sldMk cId="2457035387" sldId="273"/>
            <ac:picMk id="5" creationId="{1AA5FCA1-9ACF-6D00-BF1B-D0D3955ADEFC}"/>
          </ac:picMkLst>
        </pc:picChg>
      </pc:sldChg>
      <pc:sldChg chg="addSp delSp modSp new mod setBg">
        <pc:chgData name="tanaboon tongbuasirilai" userId="3a6fbbe2-a5cd-4f36-96f1-1e3cf3325333" providerId="ADAL" clId="{D93FADCE-2BD4-4B37-A310-D54FA57CD760}" dt="2024-06-20T06:00:27.947" v="1325" actId="20577"/>
        <pc:sldMkLst>
          <pc:docMk/>
          <pc:sldMk cId="3456160280" sldId="274"/>
        </pc:sldMkLst>
        <pc:spChg chg="mod">
          <ac:chgData name="tanaboon tongbuasirilai" userId="3a6fbbe2-a5cd-4f36-96f1-1e3cf3325333" providerId="ADAL" clId="{D93FADCE-2BD4-4B37-A310-D54FA57CD760}" dt="2024-06-20T05:59:38.423" v="1310" actId="26606"/>
          <ac:spMkLst>
            <pc:docMk/>
            <pc:sldMk cId="3456160280" sldId="274"/>
            <ac:spMk id="2" creationId="{47ED6B4C-2368-DED5-B32D-4A6687B7973D}"/>
          </ac:spMkLst>
        </pc:spChg>
        <pc:spChg chg="add del mod">
          <ac:chgData name="tanaboon tongbuasirilai" userId="3a6fbbe2-a5cd-4f36-96f1-1e3cf3325333" providerId="ADAL" clId="{D93FADCE-2BD4-4B37-A310-D54FA57CD760}" dt="2024-06-20T05:59:17.047" v="1306" actId="26606"/>
          <ac:spMkLst>
            <pc:docMk/>
            <pc:sldMk cId="3456160280" sldId="274"/>
            <ac:spMk id="3" creationId="{46EF93E8-0CBA-2D97-FB4F-258C6130EDB9}"/>
          </ac:spMkLst>
        </pc:spChg>
        <pc:spChg chg="add del">
          <ac:chgData name="tanaboon tongbuasirilai" userId="3a6fbbe2-a5cd-4f36-96f1-1e3cf3325333" providerId="ADAL" clId="{D93FADCE-2BD4-4B37-A310-D54FA57CD760}" dt="2024-06-20T05:58:24.453" v="1283" actId="22"/>
          <ac:spMkLst>
            <pc:docMk/>
            <pc:sldMk cId="3456160280" sldId="274"/>
            <ac:spMk id="5" creationId="{4253AC9A-15B8-47A9-573E-728F35F2E3BE}"/>
          </ac:spMkLst>
        </pc:spChg>
        <pc:spChg chg="add del mod">
          <ac:chgData name="tanaboon tongbuasirilai" userId="3a6fbbe2-a5cd-4f36-96f1-1e3cf3325333" providerId="ADAL" clId="{D93FADCE-2BD4-4B37-A310-D54FA57CD760}" dt="2024-06-20T05:59:06.034" v="1299" actId="21"/>
          <ac:spMkLst>
            <pc:docMk/>
            <pc:sldMk cId="3456160280" sldId="274"/>
            <ac:spMk id="7" creationId="{5D24CB55-6F7D-8254-74FD-FCCC7451002C}"/>
          </ac:spMkLst>
        </pc:spChg>
        <pc:spChg chg="add mod">
          <ac:chgData name="tanaboon tongbuasirilai" userId="3a6fbbe2-a5cd-4f36-96f1-1e3cf3325333" providerId="ADAL" clId="{D93FADCE-2BD4-4B37-A310-D54FA57CD760}" dt="2024-06-20T05:59:43.357" v="1313" actId="1076"/>
          <ac:spMkLst>
            <pc:docMk/>
            <pc:sldMk cId="3456160280" sldId="274"/>
            <ac:spMk id="8" creationId="{5D24CB55-6F7D-8254-74FD-FCCC7451002C}"/>
          </ac:spMkLst>
        </pc:spChg>
        <pc:spChg chg="add del">
          <ac:chgData name="tanaboon tongbuasirilai" userId="3a6fbbe2-a5cd-4f36-96f1-1e3cf3325333" providerId="ADAL" clId="{D93FADCE-2BD4-4B37-A310-D54FA57CD760}" dt="2024-06-20T05:59:12.825" v="1301" actId="26606"/>
          <ac:spMkLst>
            <pc:docMk/>
            <pc:sldMk cId="3456160280" sldId="274"/>
            <ac:spMk id="9" creationId="{495DDCFA-D3DE-4CEB-8AFF-C6501187E430}"/>
          </ac:spMkLst>
        </pc:spChg>
        <pc:spChg chg="add del">
          <ac:chgData name="tanaboon tongbuasirilai" userId="3a6fbbe2-a5cd-4f36-96f1-1e3cf3325333" providerId="ADAL" clId="{D93FADCE-2BD4-4B37-A310-D54FA57CD760}" dt="2024-06-20T05:59:15.613" v="1303" actId="26606"/>
          <ac:spMkLst>
            <pc:docMk/>
            <pc:sldMk cId="3456160280" sldId="274"/>
            <ac:spMk id="10" creationId="{C89FDD9F-84AD-4824-89D2-9E286F5651E3}"/>
          </ac:spMkLst>
        </pc:spChg>
        <pc:spChg chg="add del">
          <ac:chgData name="tanaboon tongbuasirilai" userId="3a6fbbe2-a5cd-4f36-96f1-1e3cf3325333" providerId="ADAL" clId="{D93FADCE-2BD4-4B37-A310-D54FA57CD760}" dt="2024-06-20T05:59:15.613" v="1303" actId="26606"/>
          <ac:spMkLst>
            <pc:docMk/>
            <pc:sldMk cId="3456160280" sldId="274"/>
            <ac:spMk id="12" creationId="{0AFF99B9-09FA-411A-8B54-D714B2EE9A68}"/>
          </ac:spMkLst>
        </pc:spChg>
        <pc:spChg chg="add del">
          <ac:chgData name="tanaboon tongbuasirilai" userId="3a6fbbe2-a5cd-4f36-96f1-1e3cf3325333" providerId="ADAL" clId="{D93FADCE-2BD4-4B37-A310-D54FA57CD760}" dt="2024-06-20T05:59:15.613" v="1303" actId="26606"/>
          <ac:spMkLst>
            <pc:docMk/>
            <pc:sldMk cId="3456160280" sldId="274"/>
            <ac:spMk id="14" creationId="{7E6CE931-52B0-4AD0-991F-0648E313BF3A}"/>
          </ac:spMkLst>
        </pc:spChg>
        <pc:spChg chg="add del">
          <ac:chgData name="tanaboon tongbuasirilai" userId="3a6fbbe2-a5cd-4f36-96f1-1e3cf3325333" providerId="ADAL" clId="{D93FADCE-2BD4-4B37-A310-D54FA57CD760}" dt="2024-06-20T05:59:15.613" v="1303" actId="26606"/>
          <ac:spMkLst>
            <pc:docMk/>
            <pc:sldMk cId="3456160280" sldId="274"/>
            <ac:spMk id="16" creationId="{D138FED9-7840-470D-BB14-BF4696ADA7FC}"/>
          </ac:spMkLst>
        </pc:spChg>
        <pc:graphicFrameChg chg="add del">
          <ac:chgData name="tanaboon tongbuasirilai" userId="3a6fbbe2-a5cd-4f36-96f1-1e3cf3325333" providerId="ADAL" clId="{D93FADCE-2BD4-4B37-A310-D54FA57CD760}" dt="2024-06-20T05:59:17.027" v="1305" actId="26606"/>
          <ac:graphicFrameMkLst>
            <pc:docMk/>
            <pc:sldMk cId="3456160280" sldId="274"/>
            <ac:graphicFrameMk id="18" creationId="{DDE4A78B-EA87-9CA2-DC58-F26FE7A4BFBB}"/>
          </ac:graphicFrameMkLst>
        </pc:graphicFrameChg>
        <pc:graphicFrameChg chg="add mod modGraphic">
          <ac:chgData name="tanaboon tongbuasirilai" userId="3a6fbbe2-a5cd-4f36-96f1-1e3cf3325333" providerId="ADAL" clId="{D93FADCE-2BD4-4B37-A310-D54FA57CD760}" dt="2024-06-20T06:00:27.947" v="1325" actId="20577"/>
          <ac:graphicFrameMkLst>
            <pc:docMk/>
            <pc:sldMk cId="3456160280" sldId="274"/>
            <ac:graphicFrameMk id="20" creationId="{1B473E23-0843-8EE6-81D1-71322FEFE31D}"/>
          </ac:graphicFrameMkLst>
        </pc:graphicFrameChg>
        <pc:picChg chg="add del">
          <ac:chgData name="tanaboon tongbuasirilai" userId="3a6fbbe2-a5cd-4f36-96f1-1e3cf3325333" providerId="ADAL" clId="{D93FADCE-2BD4-4B37-A310-D54FA57CD760}" dt="2024-06-20T05:59:12.825" v="1301" actId="26606"/>
          <ac:picMkLst>
            <pc:docMk/>
            <pc:sldMk cId="3456160280" sldId="274"/>
            <ac:picMk id="6" creationId="{030D096E-3F46-6C4F-4596-47A6678D4757}"/>
          </ac:picMkLst>
        </pc:picChg>
        <pc:picChg chg="add del">
          <ac:chgData name="tanaboon tongbuasirilai" userId="3a6fbbe2-a5cd-4f36-96f1-1e3cf3325333" providerId="ADAL" clId="{D93FADCE-2BD4-4B37-A310-D54FA57CD760}" dt="2024-06-20T05:59:15.613" v="1303" actId="26606"/>
          <ac:picMkLst>
            <pc:docMk/>
            <pc:sldMk cId="3456160280" sldId="274"/>
            <ac:picMk id="11" creationId="{F9E696A7-0396-6571-22D2-C0D3EB280339}"/>
          </ac:picMkLst>
        </pc:picChg>
      </pc:sldChg>
      <pc:sldChg chg="del">
        <pc:chgData name="tanaboon tongbuasirilai" userId="3a6fbbe2-a5cd-4f36-96f1-1e3cf3325333" providerId="ADAL" clId="{D93FADCE-2BD4-4B37-A310-D54FA57CD760}" dt="2024-06-18T07:18:04.575" v="38" actId="47"/>
        <pc:sldMkLst>
          <pc:docMk/>
          <pc:sldMk cId="3503819498" sldId="274"/>
        </pc:sldMkLst>
      </pc:sldChg>
      <pc:sldChg chg="addSp modSp new mod setBg">
        <pc:chgData name="tanaboon tongbuasirilai" userId="3a6fbbe2-a5cd-4f36-96f1-1e3cf3325333" providerId="ADAL" clId="{D93FADCE-2BD4-4B37-A310-D54FA57CD760}" dt="2024-06-20T10:28:02.212" v="1418" actId="207"/>
        <pc:sldMkLst>
          <pc:docMk/>
          <pc:sldMk cId="204799496" sldId="275"/>
        </pc:sldMkLst>
        <pc:spChg chg="mod">
          <ac:chgData name="tanaboon tongbuasirilai" userId="3a6fbbe2-a5cd-4f36-96f1-1e3cf3325333" providerId="ADAL" clId="{D93FADCE-2BD4-4B37-A310-D54FA57CD760}" dt="2024-06-20T04:11:10.283" v="1225" actId="26606"/>
          <ac:spMkLst>
            <pc:docMk/>
            <pc:sldMk cId="204799496" sldId="275"/>
            <ac:spMk id="2" creationId="{2AB8D01A-E503-5D36-02A6-7ED91C29C536}"/>
          </ac:spMkLst>
        </pc:spChg>
        <pc:spChg chg="mod">
          <ac:chgData name="tanaboon tongbuasirilai" userId="3a6fbbe2-a5cd-4f36-96f1-1e3cf3325333" providerId="ADAL" clId="{D93FADCE-2BD4-4B37-A310-D54FA57CD760}" dt="2024-06-20T10:28:02.212" v="1418" actId="207"/>
          <ac:spMkLst>
            <pc:docMk/>
            <pc:sldMk cId="204799496" sldId="275"/>
            <ac:spMk id="3" creationId="{D5B17E9C-4F3E-814C-2B98-B43E42FE6129}"/>
          </ac:spMkLst>
        </pc:spChg>
        <pc:spChg chg="add">
          <ac:chgData name="tanaboon tongbuasirilai" userId="3a6fbbe2-a5cd-4f36-96f1-1e3cf3325333" providerId="ADAL" clId="{D93FADCE-2BD4-4B37-A310-D54FA57CD760}" dt="2024-06-20T04:11:10.283" v="1225" actId="26606"/>
          <ac:spMkLst>
            <pc:docMk/>
            <pc:sldMk cId="204799496" sldId="275"/>
            <ac:spMk id="13" creationId="{8F54B2FB-3F54-4350-8D1B-F86D677CA7ED}"/>
          </ac:spMkLst>
        </pc:spChg>
        <pc:spChg chg="add">
          <ac:chgData name="tanaboon tongbuasirilai" userId="3a6fbbe2-a5cd-4f36-96f1-1e3cf3325333" providerId="ADAL" clId="{D93FADCE-2BD4-4B37-A310-D54FA57CD760}" dt="2024-06-20T04:11:10.283" v="1225" actId="26606"/>
          <ac:spMkLst>
            <pc:docMk/>
            <pc:sldMk cId="204799496" sldId="275"/>
            <ac:spMk id="19" creationId="{DDB56DB5-0324-4F79-9AB8-CB18C1DC8743}"/>
          </ac:spMkLst>
        </pc:spChg>
        <pc:picChg chg="add">
          <ac:chgData name="tanaboon tongbuasirilai" userId="3a6fbbe2-a5cd-4f36-96f1-1e3cf3325333" providerId="ADAL" clId="{D93FADCE-2BD4-4B37-A310-D54FA57CD760}" dt="2024-06-20T04:11:10.283" v="1225" actId="26606"/>
          <ac:picMkLst>
            <pc:docMk/>
            <pc:sldMk cId="204799496" sldId="275"/>
            <ac:picMk id="5" creationId="{5C56376D-BBD8-0B06-65D5-37028FDD0D49}"/>
          </ac:picMkLst>
        </pc:picChg>
        <pc:picChg chg="add">
          <ac:chgData name="tanaboon tongbuasirilai" userId="3a6fbbe2-a5cd-4f36-96f1-1e3cf3325333" providerId="ADAL" clId="{D93FADCE-2BD4-4B37-A310-D54FA57CD760}" dt="2024-06-20T04:11:10.283" v="1225" actId="26606"/>
          <ac:picMkLst>
            <pc:docMk/>
            <pc:sldMk cId="204799496" sldId="275"/>
            <ac:picMk id="9" creationId="{AA085689-791F-4B8F-9F30-12415B97D366}"/>
          </ac:picMkLst>
        </pc:picChg>
        <pc:picChg chg="add">
          <ac:chgData name="tanaboon tongbuasirilai" userId="3a6fbbe2-a5cd-4f36-96f1-1e3cf3325333" providerId="ADAL" clId="{D93FADCE-2BD4-4B37-A310-D54FA57CD760}" dt="2024-06-20T04:11:10.283" v="1225" actId="26606"/>
          <ac:picMkLst>
            <pc:docMk/>
            <pc:sldMk cId="204799496" sldId="275"/>
            <ac:picMk id="11" creationId="{AA3FED7F-6821-47C0-A464-E9278B24129E}"/>
          </ac:picMkLst>
        </pc:picChg>
        <pc:picChg chg="add">
          <ac:chgData name="tanaboon tongbuasirilai" userId="3a6fbbe2-a5cd-4f36-96f1-1e3cf3325333" providerId="ADAL" clId="{D93FADCE-2BD4-4B37-A310-D54FA57CD760}" dt="2024-06-20T04:11:10.283" v="1225" actId="26606"/>
          <ac:picMkLst>
            <pc:docMk/>
            <pc:sldMk cId="204799496" sldId="275"/>
            <ac:picMk id="15" creationId="{561B34F5-88E5-4711-BC16-3005C29AD7C6}"/>
          </ac:picMkLst>
        </pc:picChg>
        <pc:picChg chg="add">
          <ac:chgData name="tanaboon tongbuasirilai" userId="3a6fbbe2-a5cd-4f36-96f1-1e3cf3325333" providerId="ADAL" clId="{D93FADCE-2BD4-4B37-A310-D54FA57CD760}" dt="2024-06-20T04:11:10.283" v="1225" actId="26606"/>
          <ac:picMkLst>
            <pc:docMk/>
            <pc:sldMk cId="204799496" sldId="275"/>
            <ac:picMk id="17" creationId="{4F3661D0-2268-4D3E-88BA-0647BCBE33AF}"/>
          </ac:picMkLst>
        </pc:picChg>
      </pc:sldChg>
      <pc:sldChg chg="del">
        <pc:chgData name="tanaboon tongbuasirilai" userId="3a6fbbe2-a5cd-4f36-96f1-1e3cf3325333" providerId="ADAL" clId="{D93FADCE-2BD4-4B37-A310-D54FA57CD760}" dt="2024-06-18T07:18:04.575" v="38" actId="47"/>
        <pc:sldMkLst>
          <pc:docMk/>
          <pc:sldMk cId="4278891644" sldId="275"/>
        </pc:sldMkLst>
      </pc:sldChg>
      <pc:sldChg chg="addSp modSp new mod setBg addAnim">
        <pc:chgData name="tanaboon tongbuasirilai" userId="3a6fbbe2-a5cd-4f36-96f1-1e3cf3325333" providerId="ADAL" clId="{D93FADCE-2BD4-4B37-A310-D54FA57CD760}" dt="2024-06-20T10:28:10.144" v="1419" actId="207"/>
        <pc:sldMkLst>
          <pc:docMk/>
          <pc:sldMk cId="2686345584" sldId="276"/>
        </pc:sldMkLst>
        <pc:spChg chg="mod">
          <ac:chgData name="tanaboon tongbuasirilai" userId="3a6fbbe2-a5cd-4f36-96f1-1e3cf3325333" providerId="ADAL" clId="{D93FADCE-2BD4-4B37-A310-D54FA57CD760}" dt="2024-06-20T04:11:16.401" v="1226" actId="26606"/>
          <ac:spMkLst>
            <pc:docMk/>
            <pc:sldMk cId="2686345584" sldId="276"/>
            <ac:spMk id="2" creationId="{5800D72D-514E-D184-A342-25D09F280FC3}"/>
          </ac:spMkLst>
        </pc:spChg>
        <pc:spChg chg="mod">
          <ac:chgData name="tanaboon tongbuasirilai" userId="3a6fbbe2-a5cd-4f36-96f1-1e3cf3325333" providerId="ADAL" clId="{D93FADCE-2BD4-4B37-A310-D54FA57CD760}" dt="2024-06-20T10:28:10.144" v="1419" actId="207"/>
          <ac:spMkLst>
            <pc:docMk/>
            <pc:sldMk cId="2686345584" sldId="276"/>
            <ac:spMk id="3" creationId="{BADE2BFC-E921-C45F-94B8-27285934333F}"/>
          </ac:spMkLst>
        </pc:spChg>
        <pc:picChg chg="add">
          <ac:chgData name="tanaboon tongbuasirilai" userId="3a6fbbe2-a5cd-4f36-96f1-1e3cf3325333" providerId="ADAL" clId="{D93FADCE-2BD4-4B37-A310-D54FA57CD760}" dt="2024-06-20T04:11:16.401" v="1226" actId="26606"/>
          <ac:picMkLst>
            <pc:docMk/>
            <pc:sldMk cId="2686345584" sldId="276"/>
            <ac:picMk id="5" creationId="{B8C6DEF8-A70D-B38B-3839-26DA1C049E7A}"/>
          </ac:picMkLst>
        </pc:picChg>
      </pc:sldChg>
      <pc:sldChg chg="del">
        <pc:chgData name="tanaboon tongbuasirilai" userId="3a6fbbe2-a5cd-4f36-96f1-1e3cf3325333" providerId="ADAL" clId="{D93FADCE-2BD4-4B37-A310-D54FA57CD760}" dt="2024-06-18T07:18:04.575" v="38" actId="47"/>
        <pc:sldMkLst>
          <pc:docMk/>
          <pc:sldMk cId="3976123824" sldId="276"/>
        </pc:sldMkLst>
      </pc:sldChg>
      <pc:sldChg chg="del">
        <pc:chgData name="tanaboon tongbuasirilai" userId="3a6fbbe2-a5cd-4f36-96f1-1e3cf3325333" providerId="ADAL" clId="{D93FADCE-2BD4-4B37-A310-D54FA57CD760}" dt="2024-06-18T07:18:04.575" v="38" actId="47"/>
        <pc:sldMkLst>
          <pc:docMk/>
          <pc:sldMk cId="712940030" sldId="277"/>
        </pc:sldMkLst>
      </pc:sldChg>
      <pc:sldChg chg="addSp delSp modSp new mod">
        <pc:chgData name="tanaboon tongbuasirilai" userId="3a6fbbe2-a5cd-4f36-96f1-1e3cf3325333" providerId="ADAL" clId="{D93FADCE-2BD4-4B37-A310-D54FA57CD760}" dt="2024-06-20T04:10:57.988" v="1224" actId="26606"/>
        <pc:sldMkLst>
          <pc:docMk/>
          <pc:sldMk cId="2996358733" sldId="277"/>
        </pc:sldMkLst>
        <pc:spChg chg="mod">
          <ac:chgData name="tanaboon tongbuasirilai" userId="3a6fbbe2-a5cd-4f36-96f1-1e3cf3325333" providerId="ADAL" clId="{D93FADCE-2BD4-4B37-A310-D54FA57CD760}" dt="2024-06-19T01:40:05.545" v="1142" actId="20577"/>
          <ac:spMkLst>
            <pc:docMk/>
            <pc:sldMk cId="2996358733" sldId="277"/>
            <ac:spMk id="2" creationId="{E31CAED3-BDCF-4A15-FD1F-9C88895EAAA5}"/>
          </ac:spMkLst>
        </pc:spChg>
        <pc:spChg chg="del mod">
          <ac:chgData name="tanaboon tongbuasirilai" userId="3a6fbbe2-a5cd-4f36-96f1-1e3cf3325333" providerId="ADAL" clId="{D93FADCE-2BD4-4B37-A310-D54FA57CD760}" dt="2024-06-20T04:10:57.988" v="1224" actId="26606"/>
          <ac:spMkLst>
            <pc:docMk/>
            <pc:sldMk cId="2996358733" sldId="277"/>
            <ac:spMk id="3" creationId="{10042455-A18E-11F7-4628-5C0D0D236C0F}"/>
          </ac:spMkLst>
        </pc:spChg>
        <pc:graphicFrameChg chg="add">
          <ac:chgData name="tanaboon tongbuasirilai" userId="3a6fbbe2-a5cd-4f36-96f1-1e3cf3325333" providerId="ADAL" clId="{D93FADCE-2BD4-4B37-A310-D54FA57CD760}" dt="2024-06-20T04:10:57.988" v="1224" actId="26606"/>
          <ac:graphicFrameMkLst>
            <pc:docMk/>
            <pc:sldMk cId="2996358733" sldId="277"/>
            <ac:graphicFrameMk id="5" creationId="{DF11B8A9-6A55-231A-0241-227265699DB9}"/>
          </ac:graphicFrameMkLst>
        </pc:graphicFrameChg>
      </pc:sldChg>
      <pc:sldChg chg="del">
        <pc:chgData name="tanaboon tongbuasirilai" userId="3a6fbbe2-a5cd-4f36-96f1-1e3cf3325333" providerId="ADAL" clId="{D93FADCE-2BD4-4B37-A310-D54FA57CD760}" dt="2024-06-18T07:18:04.575" v="38" actId="47"/>
        <pc:sldMkLst>
          <pc:docMk/>
          <pc:sldMk cId="1305776084" sldId="278"/>
        </pc:sldMkLst>
      </pc:sldChg>
      <pc:sldChg chg="addSp delSp modSp new mod setBg modClrScheme chgLayout">
        <pc:chgData name="tanaboon tongbuasirilai" userId="3a6fbbe2-a5cd-4f36-96f1-1e3cf3325333" providerId="ADAL" clId="{D93FADCE-2BD4-4B37-A310-D54FA57CD760}" dt="2024-06-20T04:13:56.407" v="1281" actId="26606"/>
        <pc:sldMkLst>
          <pc:docMk/>
          <pc:sldMk cId="3529866024" sldId="278"/>
        </pc:sldMkLst>
        <pc:spChg chg="del mod ord">
          <ac:chgData name="tanaboon tongbuasirilai" userId="3a6fbbe2-a5cd-4f36-96f1-1e3cf3325333" providerId="ADAL" clId="{D93FADCE-2BD4-4B37-A310-D54FA57CD760}" dt="2024-06-20T04:12:57.279" v="1230" actId="700"/>
          <ac:spMkLst>
            <pc:docMk/>
            <pc:sldMk cId="3529866024" sldId="278"/>
            <ac:spMk id="2" creationId="{0C421AE1-E047-2592-EB20-D6E84372757E}"/>
          </ac:spMkLst>
        </pc:spChg>
        <pc:spChg chg="del mod ord">
          <ac:chgData name="tanaboon tongbuasirilai" userId="3a6fbbe2-a5cd-4f36-96f1-1e3cf3325333" providerId="ADAL" clId="{D93FADCE-2BD4-4B37-A310-D54FA57CD760}" dt="2024-06-20T04:12:57.279" v="1230" actId="700"/>
          <ac:spMkLst>
            <pc:docMk/>
            <pc:sldMk cId="3529866024" sldId="278"/>
            <ac:spMk id="3" creationId="{59F9B274-2D08-C3BD-5A93-E5A6E360E05E}"/>
          </ac:spMkLst>
        </pc:spChg>
        <pc:spChg chg="add del mod ord">
          <ac:chgData name="tanaboon tongbuasirilai" userId="3a6fbbe2-a5cd-4f36-96f1-1e3cf3325333" providerId="ADAL" clId="{D93FADCE-2BD4-4B37-A310-D54FA57CD760}" dt="2024-06-20T04:13:08.460" v="1231" actId="700"/>
          <ac:spMkLst>
            <pc:docMk/>
            <pc:sldMk cId="3529866024" sldId="278"/>
            <ac:spMk id="4" creationId="{D127C36C-9EB7-6E3A-F5E8-BB247C779FFB}"/>
          </ac:spMkLst>
        </pc:spChg>
        <pc:spChg chg="add del mod ord">
          <ac:chgData name="tanaboon tongbuasirilai" userId="3a6fbbe2-a5cd-4f36-96f1-1e3cf3325333" providerId="ADAL" clId="{D93FADCE-2BD4-4B37-A310-D54FA57CD760}" dt="2024-06-20T04:13:08.460" v="1231" actId="700"/>
          <ac:spMkLst>
            <pc:docMk/>
            <pc:sldMk cId="3529866024" sldId="278"/>
            <ac:spMk id="5" creationId="{383F89A8-057A-C5BF-3558-26B59DB3F5CB}"/>
          </ac:spMkLst>
        </pc:spChg>
        <pc:spChg chg="add del mod ord">
          <ac:chgData name="tanaboon tongbuasirilai" userId="3a6fbbe2-a5cd-4f36-96f1-1e3cf3325333" providerId="ADAL" clId="{D93FADCE-2BD4-4B37-A310-D54FA57CD760}" dt="2024-06-20T04:13:08.460" v="1231" actId="700"/>
          <ac:spMkLst>
            <pc:docMk/>
            <pc:sldMk cId="3529866024" sldId="278"/>
            <ac:spMk id="6" creationId="{0A83372A-7FBB-5AE5-65BD-C3DDE0E222BE}"/>
          </ac:spMkLst>
        </pc:spChg>
        <pc:spChg chg="add mod ord">
          <ac:chgData name="tanaboon tongbuasirilai" userId="3a6fbbe2-a5cd-4f36-96f1-1e3cf3325333" providerId="ADAL" clId="{D93FADCE-2BD4-4B37-A310-D54FA57CD760}" dt="2024-06-20T04:13:56.407" v="1281" actId="26606"/>
          <ac:spMkLst>
            <pc:docMk/>
            <pc:sldMk cId="3529866024" sldId="278"/>
            <ac:spMk id="7" creationId="{B20CB11F-EB04-F468-31AF-D8599DDE38EC}"/>
          </ac:spMkLst>
        </pc:spChg>
        <pc:spChg chg="add del mod ord">
          <ac:chgData name="tanaboon tongbuasirilai" userId="3a6fbbe2-a5cd-4f36-96f1-1e3cf3325333" providerId="ADAL" clId="{D93FADCE-2BD4-4B37-A310-D54FA57CD760}" dt="2024-06-20T04:13:56.407" v="1281" actId="26606"/>
          <ac:spMkLst>
            <pc:docMk/>
            <pc:sldMk cId="3529866024" sldId="278"/>
            <ac:spMk id="8" creationId="{A3DD18C3-A963-4E6C-11E3-4DCF7B4E91F4}"/>
          </ac:spMkLst>
        </pc:spChg>
        <pc:spChg chg="add">
          <ac:chgData name="tanaboon tongbuasirilai" userId="3a6fbbe2-a5cd-4f36-96f1-1e3cf3325333" providerId="ADAL" clId="{D93FADCE-2BD4-4B37-A310-D54FA57CD760}" dt="2024-06-20T04:13:56.407" v="1281" actId="26606"/>
          <ac:spMkLst>
            <pc:docMk/>
            <pc:sldMk cId="3529866024" sldId="278"/>
            <ac:spMk id="18" creationId="{989BE678-777B-482A-A616-FEDC47B162E5}"/>
          </ac:spMkLst>
        </pc:spChg>
        <pc:spChg chg="add">
          <ac:chgData name="tanaboon tongbuasirilai" userId="3a6fbbe2-a5cd-4f36-96f1-1e3cf3325333" providerId="ADAL" clId="{D93FADCE-2BD4-4B37-A310-D54FA57CD760}" dt="2024-06-20T04:13:56.407" v="1281" actId="26606"/>
          <ac:spMkLst>
            <pc:docMk/>
            <pc:sldMk cId="3529866024" sldId="278"/>
            <ac:spMk id="24" creationId="{D28BE0C3-2102-4820-B88B-A448B1840D14}"/>
          </ac:spMkLst>
        </pc:spChg>
        <pc:spChg chg="add">
          <ac:chgData name="tanaboon tongbuasirilai" userId="3a6fbbe2-a5cd-4f36-96f1-1e3cf3325333" providerId="ADAL" clId="{D93FADCE-2BD4-4B37-A310-D54FA57CD760}" dt="2024-06-20T04:13:56.407" v="1281" actId="26606"/>
          <ac:spMkLst>
            <pc:docMk/>
            <pc:sldMk cId="3529866024" sldId="278"/>
            <ac:spMk id="26" creationId="{A4322390-8B58-46BE-88EB-D9FD30C08743}"/>
          </ac:spMkLst>
        </pc:spChg>
        <pc:spChg chg="add">
          <ac:chgData name="tanaboon tongbuasirilai" userId="3a6fbbe2-a5cd-4f36-96f1-1e3cf3325333" providerId="ADAL" clId="{D93FADCE-2BD4-4B37-A310-D54FA57CD760}" dt="2024-06-20T04:13:56.407" v="1281" actId="26606"/>
          <ac:spMkLst>
            <pc:docMk/>
            <pc:sldMk cId="3529866024" sldId="278"/>
            <ac:spMk id="28" creationId="{C885E190-58DD-42DD-A4A8-401E15C92A52}"/>
          </ac:spMkLst>
        </pc:spChg>
        <pc:picChg chg="add">
          <ac:chgData name="tanaboon tongbuasirilai" userId="3a6fbbe2-a5cd-4f36-96f1-1e3cf3325333" providerId="ADAL" clId="{D93FADCE-2BD4-4B37-A310-D54FA57CD760}" dt="2024-06-20T04:13:56.407" v="1281" actId="26606"/>
          <ac:picMkLst>
            <pc:docMk/>
            <pc:sldMk cId="3529866024" sldId="278"/>
            <ac:picMk id="10" creationId="{33CF4BCC-3457-6663-0037-AE70AA724568}"/>
          </ac:picMkLst>
        </pc:picChg>
        <pc:picChg chg="add">
          <ac:chgData name="tanaboon tongbuasirilai" userId="3a6fbbe2-a5cd-4f36-96f1-1e3cf3325333" providerId="ADAL" clId="{D93FADCE-2BD4-4B37-A310-D54FA57CD760}" dt="2024-06-20T04:13:56.407" v="1281" actId="26606"/>
          <ac:picMkLst>
            <pc:docMk/>
            <pc:sldMk cId="3529866024" sldId="278"/>
            <ac:picMk id="14" creationId="{DF19BAF3-7E20-4B9D-B544-BABAEEA1FA75}"/>
          </ac:picMkLst>
        </pc:picChg>
        <pc:picChg chg="add">
          <ac:chgData name="tanaboon tongbuasirilai" userId="3a6fbbe2-a5cd-4f36-96f1-1e3cf3325333" providerId="ADAL" clId="{D93FADCE-2BD4-4B37-A310-D54FA57CD760}" dt="2024-06-20T04:13:56.407" v="1281" actId="26606"/>
          <ac:picMkLst>
            <pc:docMk/>
            <pc:sldMk cId="3529866024" sldId="278"/>
            <ac:picMk id="16" creationId="{950648F4-ABCD-4DF0-8641-76CFB2354721}"/>
          </ac:picMkLst>
        </pc:picChg>
        <pc:picChg chg="add">
          <ac:chgData name="tanaboon tongbuasirilai" userId="3a6fbbe2-a5cd-4f36-96f1-1e3cf3325333" providerId="ADAL" clId="{D93FADCE-2BD4-4B37-A310-D54FA57CD760}" dt="2024-06-20T04:13:56.407" v="1281" actId="26606"/>
          <ac:picMkLst>
            <pc:docMk/>
            <pc:sldMk cId="3529866024" sldId="278"/>
            <ac:picMk id="20" creationId="{CF1EB4BD-9C7E-4AA3-9681-C7EB0DA6250B}"/>
          </ac:picMkLst>
        </pc:picChg>
        <pc:picChg chg="add">
          <ac:chgData name="tanaboon tongbuasirilai" userId="3a6fbbe2-a5cd-4f36-96f1-1e3cf3325333" providerId="ADAL" clId="{D93FADCE-2BD4-4B37-A310-D54FA57CD760}" dt="2024-06-20T04:13:56.407" v="1281" actId="26606"/>
          <ac:picMkLst>
            <pc:docMk/>
            <pc:sldMk cId="3529866024" sldId="278"/>
            <ac:picMk id="22" creationId="{94AAE3AA-3759-4D28-B0EF-575F25A5146C}"/>
          </ac:picMkLst>
        </pc:picChg>
      </pc:sldChg>
      <pc:sldChg chg="del">
        <pc:chgData name="tanaboon tongbuasirilai" userId="3a6fbbe2-a5cd-4f36-96f1-1e3cf3325333" providerId="ADAL" clId="{D93FADCE-2BD4-4B37-A310-D54FA57CD760}" dt="2024-06-18T07:18:04.575" v="38" actId="47"/>
        <pc:sldMkLst>
          <pc:docMk/>
          <pc:sldMk cId="201519415" sldId="279"/>
        </pc:sldMkLst>
      </pc:sldChg>
      <pc:sldChg chg="new del">
        <pc:chgData name="tanaboon tongbuasirilai" userId="3a6fbbe2-a5cd-4f36-96f1-1e3cf3325333" providerId="ADAL" clId="{D93FADCE-2BD4-4B37-A310-D54FA57CD760}" dt="2024-06-20T10:37:03.118" v="1439" actId="47"/>
        <pc:sldMkLst>
          <pc:docMk/>
          <pc:sldMk cId="895163655" sldId="279"/>
        </pc:sldMkLst>
      </pc:sldChg>
      <pc:sldChg chg="del">
        <pc:chgData name="tanaboon tongbuasirilai" userId="3a6fbbe2-a5cd-4f36-96f1-1e3cf3325333" providerId="ADAL" clId="{D93FADCE-2BD4-4B37-A310-D54FA57CD760}" dt="2024-06-18T07:18:04.575" v="38" actId="47"/>
        <pc:sldMkLst>
          <pc:docMk/>
          <pc:sldMk cId="824243296" sldId="280"/>
        </pc:sldMkLst>
      </pc:sldChg>
      <pc:sldChg chg="addSp modSp new mod setBg">
        <pc:chgData name="tanaboon tongbuasirilai" userId="3a6fbbe2-a5cd-4f36-96f1-1e3cf3325333" providerId="ADAL" clId="{D93FADCE-2BD4-4B37-A310-D54FA57CD760}" dt="2024-06-20T06:16:05.520" v="1410" actId="207"/>
        <pc:sldMkLst>
          <pc:docMk/>
          <pc:sldMk cId="3807342458" sldId="280"/>
        </pc:sldMkLst>
        <pc:spChg chg="mod">
          <ac:chgData name="tanaboon tongbuasirilai" userId="3a6fbbe2-a5cd-4f36-96f1-1e3cf3325333" providerId="ADAL" clId="{D93FADCE-2BD4-4B37-A310-D54FA57CD760}" dt="2024-06-20T06:15:23.163" v="1407" actId="26606"/>
          <ac:spMkLst>
            <pc:docMk/>
            <pc:sldMk cId="3807342458" sldId="280"/>
            <ac:spMk id="2" creationId="{E98E4094-723A-3A85-26DB-49B5A9B7F08C}"/>
          </ac:spMkLst>
        </pc:spChg>
        <pc:spChg chg="mod">
          <ac:chgData name="tanaboon tongbuasirilai" userId="3a6fbbe2-a5cd-4f36-96f1-1e3cf3325333" providerId="ADAL" clId="{D93FADCE-2BD4-4B37-A310-D54FA57CD760}" dt="2024-06-20T06:16:05.520" v="1410" actId="207"/>
          <ac:spMkLst>
            <pc:docMk/>
            <pc:sldMk cId="3807342458" sldId="280"/>
            <ac:spMk id="3" creationId="{B628AFDC-074A-32E8-3CBE-AA80B4C650FC}"/>
          </ac:spMkLst>
        </pc:spChg>
        <pc:picChg chg="add">
          <ac:chgData name="tanaboon tongbuasirilai" userId="3a6fbbe2-a5cd-4f36-96f1-1e3cf3325333" providerId="ADAL" clId="{D93FADCE-2BD4-4B37-A310-D54FA57CD760}" dt="2024-06-20T06:15:23.163" v="1407" actId="26606"/>
          <ac:picMkLst>
            <pc:docMk/>
            <pc:sldMk cId="3807342458" sldId="280"/>
            <ac:picMk id="5" creationId="{F68FB424-BF55-B7EA-0284-F5AFA846B5E3}"/>
          </ac:picMkLst>
        </pc:picChg>
      </pc:sldChg>
      <pc:sldChg chg="modSp add mod setBg">
        <pc:chgData name="tanaboon tongbuasirilai" userId="3a6fbbe2-a5cd-4f36-96f1-1e3cf3325333" providerId="ADAL" clId="{D93FADCE-2BD4-4B37-A310-D54FA57CD760}" dt="2024-06-20T10:36:56.828" v="1438" actId="207"/>
        <pc:sldMkLst>
          <pc:docMk/>
          <pc:sldMk cId="129832907" sldId="281"/>
        </pc:sldMkLst>
        <pc:spChg chg="mod">
          <ac:chgData name="tanaboon tongbuasirilai" userId="3a6fbbe2-a5cd-4f36-96f1-1e3cf3325333" providerId="ADAL" clId="{D93FADCE-2BD4-4B37-A310-D54FA57CD760}" dt="2024-06-20T10:36:45.879" v="1432" actId="20577"/>
          <ac:spMkLst>
            <pc:docMk/>
            <pc:sldMk cId="129832907" sldId="281"/>
            <ac:spMk id="2" creationId="{5800D72D-514E-D184-A342-25D09F280FC3}"/>
          </ac:spMkLst>
        </pc:spChg>
        <pc:spChg chg="mod">
          <ac:chgData name="tanaboon tongbuasirilai" userId="3a6fbbe2-a5cd-4f36-96f1-1e3cf3325333" providerId="ADAL" clId="{D93FADCE-2BD4-4B37-A310-D54FA57CD760}" dt="2024-06-20T10:36:56.828" v="1438" actId="207"/>
          <ac:spMkLst>
            <pc:docMk/>
            <pc:sldMk cId="129832907" sldId="281"/>
            <ac:spMk id="3" creationId="{BADE2BFC-E921-C45F-94B8-27285934333F}"/>
          </ac:spMkLst>
        </pc:spChg>
      </pc:sldChg>
      <pc:sldChg chg="del">
        <pc:chgData name="tanaboon tongbuasirilai" userId="3a6fbbe2-a5cd-4f36-96f1-1e3cf3325333" providerId="ADAL" clId="{D93FADCE-2BD4-4B37-A310-D54FA57CD760}" dt="2024-06-18T07:18:04.575" v="38" actId="47"/>
        <pc:sldMkLst>
          <pc:docMk/>
          <pc:sldMk cId="1876875660" sldId="281"/>
        </pc:sldMkLst>
      </pc:sldChg>
      <pc:sldChg chg="del">
        <pc:chgData name="tanaboon tongbuasirilai" userId="3a6fbbe2-a5cd-4f36-96f1-1e3cf3325333" providerId="ADAL" clId="{D93FADCE-2BD4-4B37-A310-D54FA57CD760}" dt="2024-06-18T07:18:04.575" v="38" actId="47"/>
        <pc:sldMkLst>
          <pc:docMk/>
          <pc:sldMk cId="1808360560" sldId="282"/>
        </pc:sldMkLst>
      </pc:sldChg>
      <pc:sldChg chg="del">
        <pc:chgData name="tanaboon tongbuasirilai" userId="3a6fbbe2-a5cd-4f36-96f1-1e3cf3325333" providerId="ADAL" clId="{D93FADCE-2BD4-4B37-A310-D54FA57CD760}" dt="2024-06-18T07:18:04.575" v="38" actId="47"/>
        <pc:sldMkLst>
          <pc:docMk/>
          <pc:sldMk cId="1531649739" sldId="283"/>
        </pc:sldMkLst>
      </pc:sldChg>
      <pc:sldChg chg="del">
        <pc:chgData name="tanaboon tongbuasirilai" userId="3a6fbbe2-a5cd-4f36-96f1-1e3cf3325333" providerId="ADAL" clId="{D93FADCE-2BD4-4B37-A310-D54FA57CD760}" dt="2024-06-18T07:18:04.575" v="38" actId="47"/>
        <pc:sldMkLst>
          <pc:docMk/>
          <pc:sldMk cId="3757597043" sldId="284"/>
        </pc:sldMkLst>
      </pc:sldChg>
      <pc:sldChg chg="del">
        <pc:chgData name="tanaboon tongbuasirilai" userId="3a6fbbe2-a5cd-4f36-96f1-1e3cf3325333" providerId="ADAL" clId="{D93FADCE-2BD4-4B37-A310-D54FA57CD760}" dt="2024-06-18T07:18:04.575" v="38" actId="47"/>
        <pc:sldMkLst>
          <pc:docMk/>
          <pc:sldMk cId="3679754665" sldId="285"/>
        </pc:sldMkLst>
      </pc:sldChg>
      <pc:sldChg chg="del">
        <pc:chgData name="tanaboon tongbuasirilai" userId="3a6fbbe2-a5cd-4f36-96f1-1e3cf3325333" providerId="ADAL" clId="{D93FADCE-2BD4-4B37-A310-D54FA57CD760}" dt="2024-06-18T07:18:04.575" v="38" actId="47"/>
        <pc:sldMkLst>
          <pc:docMk/>
          <pc:sldMk cId="3030582619" sldId="286"/>
        </pc:sldMkLst>
      </pc:sldChg>
      <pc:sldChg chg="del">
        <pc:chgData name="tanaboon tongbuasirilai" userId="3a6fbbe2-a5cd-4f36-96f1-1e3cf3325333" providerId="ADAL" clId="{D93FADCE-2BD4-4B37-A310-D54FA57CD760}" dt="2024-06-18T07:18:04.575" v="38" actId="47"/>
        <pc:sldMkLst>
          <pc:docMk/>
          <pc:sldMk cId="3777030161" sldId="287"/>
        </pc:sldMkLst>
      </pc:sldChg>
      <pc:sldChg chg="del">
        <pc:chgData name="tanaboon tongbuasirilai" userId="3a6fbbe2-a5cd-4f36-96f1-1e3cf3325333" providerId="ADAL" clId="{D93FADCE-2BD4-4B37-A310-D54FA57CD760}" dt="2024-06-18T07:18:04.575" v="38" actId="47"/>
        <pc:sldMkLst>
          <pc:docMk/>
          <pc:sldMk cId="1549343558" sldId="288"/>
        </pc:sldMkLst>
      </pc:sldChg>
      <pc:sldChg chg="del">
        <pc:chgData name="tanaboon tongbuasirilai" userId="3a6fbbe2-a5cd-4f36-96f1-1e3cf3325333" providerId="ADAL" clId="{D93FADCE-2BD4-4B37-A310-D54FA57CD760}" dt="2024-06-18T07:18:04.575" v="38" actId="47"/>
        <pc:sldMkLst>
          <pc:docMk/>
          <pc:sldMk cId="814891286" sldId="289"/>
        </pc:sldMkLst>
      </pc:sldChg>
      <pc:sldChg chg="del">
        <pc:chgData name="tanaboon tongbuasirilai" userId="3a6fbbe2-a5cd-4f36-96f1-1e3cf3325333" providerId="ADAL" clId="{D93FADCE-2BD4-4B37-A310-D54FA57CD760}" dt="2024-06-18T07:18:04.575" v="38" actId="47"/>
        <pc:sldMkLst>
          <pc:docMk/>
          <pc:sldMk cId="1218844346" sldId="290"/>
        </pc:sldMkLst>
      </pc:sldChg>
      <pc:sldChg chg="del">
        <pc:chgData name="tanaboon tongbuasirilai" userId="3a6fbbe2-a5cd-4f36-96f1-1e3cf3325333" providerId="ADAL" clId="{D93FADCE-2BD4-4B37-A310-D54FA57CD760}" dt="2024-06-18T07:18:04.575" v="38" actId="47"/>
        <pc:sldMkLst>
          <pc:docMk/>
          <pc:sldMk cId="1343845802" sldId="291"/>
        </pc:sldMkLst>
      </pc:sldChg>
      <pc:sldChg chg="del">
        <pc:chgData name="tanaboon tongbuasirilai" userId="3a6fbbe2-a5cd-4f36-96f1-1e3cf3325333" providerId="ADAL" clId="{D93FADCE-2BD4-4B37-A310-D54FA57CD760}" dt="2024-06-18T07:18:04.575" v="38" actId="47"/>
        <pc:sldMkLst>
          <pc:docMk/>
          <pc:sldMk cId="295269826" sldId="292"/>
        </pc:sldMkLst>
      </pc:sldChg>
      <pc:sldChg chg="del">
        <pc:chgData name="tanaboon tongbuasirilai" userId="3a6fbbe2-a5cd-4f36-96f1-1e3cf3325333" providerId="ADAL" clId="{D93FADCE-2BD4-4B37-A310-D54FA57CD760}" dt="2024-06-18T07:18:04.575" v="38" actId="47"/>
        <pc:sldMkLst>
          <pc:docMk/>
          <pc:sldMk cId="175460552" sldId="293"/>
        </pc:sldMkLst>
      </pc:sldChg>
      <pc:sldChg chg="del">
        <pc:chgData name="tanaboon tongbuasirilai" userId="3a6fbbe2-a5cd-4f36-96f1-1e3cf3325333" providerId="ADAL" clId="{D93FADCE-2BD4-4B37-A310-D54FA57CD760}" dt="2024-06-18T07:18:04.575" v="38" actId="47"/>
        <pc:sldMkLst>
          <pc:docMk/>
          <pc:sldMk cId="3697191340" sldId="294"/>
        </pc:sldMkLst>
      </pc:sldChg>
      <pc:sldChg chg="del">
        <pc:chgData name="tanaboon tongbuasirilai" userId="3a6fbbe2-a5cd-4f36-96f1-1e3cf3325333" providerId="ADAL" clId="{D93FADCE-2BD4-4B37-A310-D54FA57CD760}" dt="2024-06-18T07:18:04.575" v="38" actId="47"/>
        <pc:sldMkLst>
          <pc:docMk/>
          <pc:sldMk cId="1753466948" sldId="295"/>
        </pc:sldMkLst>
      </pc:sldChg>
      <pc:sldChg chg="del">
        <pc:chgData name="tanaboon tongbuasirilai" userId="3a6fbbe2-a5cd-4f36-96f1-1e3cf3325333" providerId="ADAL" clId="{D93FADCE-2BD4-4B37-A310-D54FA57CD760}" dt="2024-06-18T07:18:04.575" v="38" actId="47"/>
        <pc:sldMkLst>
          <pc:docMk/>
          <pc:sldMk cId="2864722139" sldId="296"/>
        </pc:sldMkLst>
      </pc:sldChg>
      <pc:sldChg chg="del">
        <pc:chgData name="tanaboon tongbuasirilai" userId="3a6fbbe2-a5cd-4f36-96f1-1e3cf3325333" providerId="ADAL" clId="{D93FADCE-2BD4-4B37-A310-D54FA57CD760}" dt="2024-06-18T07:18:04.575" v="38" actId="47"/>
        <pc:sldMkLst>
          <pc:docMk/>
          <pc:sldMk cId="141272870" sldId="297"/>
        </pc:sldMkLst>
      </pc:sldChg>
      <pc:sldChg chg="del">
        <pc:chgData name="tanaboon tongbuasirilai" userId="3a6fbbe2-a5cd-4f36-96f1-1e3cf3325333" providerId="ADAL" clId="{D93FADCE-2BD4-4B37-A310-D54FA57CD760}" dt="2024-06-18T07:18:04.575" v="38" actId="47"/>
        <pc:sldMkLst>
          <pc:docMk/>
          <pc:sldMk cId="2262232182" sldId="298"/>
        </pc:sldMkLst>
      </pc:sldChg>
      <pc:sldChg chg="del">
        <pc:chgData name="tanaboon tongbuasirilai" userId="3a6fbbe2-a5cd-4f36-96f1-1e3cf3325333" providerId="ADAL" clId="{D93FADCE-2BD4-4B37-A310-D54FA57CD760}" dt="2024-06-18T07:18:04.575" v="38" actId="47"/>
        <pc:sldMkLst>
          <pc:docMk/>
          <pc:sldMk cId="3090154355" sldId="299"/>
        </pc:sldMkLst>
      </pc:sldChg>
      <pc:sldChg chg="del">
        <pc:chgData name="tanaboon tongbuasirilai" userId="3a6fbbe2-a5cd-4f36-96f1-1e3cf3325333" providerId="ADAL" clId="{D93FADCE-2BD4-4B37-A310-D54FA57CD760}" dt="2024-06-18T07:18:04.575" v="38" actId="47"/>
        <pc:sldMkLst>
          <pc:docMk/>
          <pc:sldMk cId="4196835427" sldId="300"/>
        </pc:sldMkLst>
      </pc:sldChg>
      <pc:sldChg chg="del">
        <pc:chgData name="tanaboon tongbuasirilai" userId="3a6fbbe2-a5cd-4f36-96f1-1e3cf3325333" providerId="ADAL" clId="{D93FADCE-2BD4-4B37-A310-D54FA57CD760}" dt="2024-06-18T07:18:04.575" v="38" actId="47"/>
        <pc:sldMkLst>
          <pc:docMk/>
          <pc:sldMk cId="3972453427" sldId="301"/>
        </pc:sldMkLst>
      </pc:sldChg>
      <pc:sldChg chg="del">
        <pc:chgData name="tanaboon tongbuasirilai" userId="3a6fbbe2-a5cd-4f36-96f1-1e3cf3325333" providerId="ADAL" clId="{D93FADCE-2BD4-4B37-A310-D54FA57CD760}" dt="2024-06-18T07:18:04.575" v="38" actId="47"/>
        <pc:sldMkLst>
          <pc:docMk/>
          <pc:sldMk cId="3029851645" sldId="302"/>
        </pc:sldMkLst>
      </pc:sldChg>
    </pc:docChg>
  </pc:docChgLst>
  <pc:docChgLst>
    <pc:chgData name="tanaboon tongbuasirilai" userId="3a6fbbe2-a5cd-4f36-96f1-1e3cf3325333" providerId="ADAL" clId="{97E3DD82-E702-40C7-9193-B9F9611568EA}"/>
    <pc:docChg chg="modSld">
      <pc:chgData name="tanaboon tongbuasirilai" userId="3a6fbbe2-a5cd-4f36-96f1-1e3cf3325333" providerId="ADAL" clId="{97E3DD82-E702-40C7-9193-B9F9611568EA}" dt="2024-09-11T03:42:05.340" v="24" actId="20577"/>
      <pc:docMkLst>
        <pc:docMk/>
      </pc:docMkLst>
      <pc:sldChg chg="modSp mod">
        <pc:chgData name="tanaboon tongbuasirilai" userId="3a6fbbe2-a5cd-4f36-96f1-1e3cf3325333" providerId="ADAL" clId="{97E3DD82-E702-40C7-9193-B9F9611568EA}" dt="2024-09-11T03:42:05.340" v="24" actId="20577"/>
        <pc:sldMkLst>
          <pc:docMk/>
          <pc:sldMk cId="2129727381" sldId="256"/>
        </pc:sldMkLst>
        <pc:spChg chg="mod">
          <ac:chgData name="tanaboon tongbuasirilai" userId="3a6fbbe2-a5cd-4f36-96f1-1e3cf3325333" providerId="ADAL" clId="{97E3DD82-E702-40C7-9193-B9F9611568EA}" dt="2024-09-11T03:42:05.340" v="24" actId="20577"/>
          <ac:spMkLst>
            <pc:docMk/>
            <pc:sldMk cId="2129727381" sldId="256"/>
            <ac:spMk id="3" creationId="{A177F06C-C152-AF96-12F8-C686E46EE150}"/>
          </ac:spMkLst>
        </pc:spChg>
      </pc:sldChg>
    </pc:docChg>
  </pc:docChgLst>
</pc:chgInfo>
</file>

<file path=ppt/diagrams/_rels/data4.xml.rels><?xml version="1.0" encoding="UTF-8" standalone="yes"?>
<Relationships xmlns="http://schemas.openxmlformats.org/package/2006/relationships"><Relationship Id="rId2" Type="http://schemas.openxmlformats.org/officeDocument/2006/relationships/hyperlink" Target="https://en.wikipedia.org/wiki/Microsoft_Silverlight" TargetMode="External"/><Relationship Id="rId1" Type="http://schemas.openxmlformats.org/officeDocument/2006/relationships/hyperlink" Target="https://en.wikipedia.org/wiki/Adobe_Flash" TargetMode="External"/></Relationships>
</file>

<file path=ppt/diagrams/_rels/data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math.hws.edu/graphicsbook/source/canvas2d/EventsStarter.html" TargetMode="External"/><Relationship Id="rId7" Type="http://schemas.openxmlformats.org/officeDocument/2006/relationships/image" Target="../media/image25.svg"/><Relationship Id="rId2" Type="http://schemas.openxmlformats.org/officeDocument/2006/relationships/hyperlink" Target="https://math.hws.edu/graphicsbook/source/canvas2d/AnimationStarter.html" TargetMode="External"/><Relationship Id="rId1" Type="http://schemas.openxmlformats.org/officeDocument/2006/relationships/hyperlink" Target="https://www.w3schools.com/graphics/canvas_transformations.asp" TargetMode="Externa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2" Type="http://schemas.openxmlformats.org/officeDocument/2006/relationships/hyperlink" Target="https://en.wikipedia.org/wiki/Microsoft_Silverlight" TargetMode="External"/><Relationship Id="rId1" Type="http://schemas.openxmlformats.org/officeDocument/2006/relationships/hyperlink" Target="https://en.wikipedia.org/wiki/Adobe_Flash" TargetMode="External"/></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hyperlink" Target="https://www.w3schools.com/graphics/canvas_transformations.asp" TargetMode="External"/><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hyperlink" Target="https://math.hws.edu/graphicsbook/source/canvas2d/AnimationStarter.html" TargetMode="External"/><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hyperlink" Target="https://math.hws.edu/graphicsbook/source/canvas2d/EventsStarter.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E58BA-7AFE-4A52-B7A7-4202472CB0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44D7F8-1D77-4D0F-816D-9908704EB5FB}">
      <dgm:prSet/>
      <dgm:spPr/>
      <dgm:t>
        <a:bodyPr/>
        <a:lstStyle/>
        <a:p>
          <a:r>
            <a:rPr lang="en-US" b="0" i="0"/>
            <a:t>Hierarchical modeling</a:t>
          </a:r>
          <a:endParaRPr lang="en-US"/>
        </a:p>
      </dgm:t>
    </dgm:pt>
    <dgm:pt modelId="{ABD3AADF-55B4-40AB-8D89-CF0056511AE4}" type="parTrans" cxnId="{09FCEACC-C94A-4C52-AE83-53F679BB893B}">
      <dgm:prSet/>
      <dgm:spPr/>
      <dgm:t>
        <a:bodyPr/>
        <a:lstStyle/>
        <a:p>
          <a:endParaRPr lang="en-US"/>
        </a:p>
      </dgm:t>
    </dgm:pt>
    <dgm:pt modelId="{C02FD3C6-B530-4C38-A3CB-0DB8887D3974}" type="sibTrans" cxnId="{09FCEACC-C94A-4C52-AE83-53F679BB893B}">
      <dgm:prSet/>
      <dgm:spPr/>
      <dgm:t>
        <a:bodyPr/>
        <a:lstStyle/>
        <a:p>
          <a:endParaRPr lang="en-US"/>
        </a:p>
      </dgm:t>
    </dgm:pt>
    <dgm:pt modelId="{AE533D36-FD14-4338-9AAB-69CEDBEF91EC}">
      <dgm:prSet/>
      <dgm:spPr/>
      <dgm:t>
        <a:bodyPr/>
        <a:lstStyle/>
        <a:p>
          <a:r>
            <a:rPr lang="en-US" b="0" i="0"/>
            <a:t>HTML canvas graphics</a:t>
          </a:r>
          <a:endParaRPr lang="en-US"/>
        </a:p>
      </dgm:t>
    </dgm:pt>
    <dgm:pt modelId="{DD312FE0-6DC6-4EFF-ABF1-7047673B28E3}" type="parTrans" cxnId="{3740CA83-CD7A-4704-B693-20B2455F3DCA}">
      <dgm:prSet/>
      <dgm:spPr/>
      <dgm:t>
        <a:bodyPr/>
        <a:lstStyle/>
        <a:p>
          <a:endParaRPr lang="en-US"/>
        </a:p>
      </dgm:t>
    </dgm:pt>
    <dgm:pt modelId="{12F00466-BD6E-4EDB-AA6A-BBB015995971}" type="sibTrans" cxnId="{3740CA83-CD7A-4704-B693-20B2455F3DCA}">
      <dgm:prSet/>
      <dgm:spPr/>
      <dgm:t>
        <a:bodyPr/>
        <a:lstStyle/>
        <a:p>
          <a:endParaRPr lang="en-US"/>
        </a:p>
      </dgm:t>
    </dgm:pt>
    <dgm:pt modelId="{ADDDF695-EA00-4E97-88CF-3B0D6619FDBF}">
      <dgm:prSet/>
      <dgm:spPr/>
      <dgm:t>
        <a:bodyPr/>
        <a:lstStyle/>
        <a:p>
          <a:r>
            <a:rPr lang="en-US" b="0" i="0"/>
            <a:t>A scene description langauge</a:t>
          </a:r>
          <a:endParaRPr lang="en-US"/>
        </a:p>
      </dgm:t>
    </dgm:pt>
    <dgm:pt modelId="{85E4B270-6924-4689-82FE-550E5EC289EB}" type="parTrans" cxnId="{5FA8351D-667A-461A-ACA2-50F60416F0A1}">
      <dgm:prSet/>
      <dgm:spPr/>
      <dgm:t>
        <a:bodyPr/>
        <a:lstStyle/>
        <a:p>
          <a:endParaRPr lang="en-US"/>
        </a:p>
      </dgm:t>
    </dgm:pt>
    <dgm:pt modelId="{0BD006BB-62C8-4E4C-921B-83042B32093F}" type="sibTrans" cxnId="{5FA8351D-667A-461A-ACA2-50F60416F0A1}">
      <dgm:prSet/>
      <dgm:spPr/>
      <dgm:t>
        <a:bodyPr/>
        <a:lstStyle/>
        <a:p>
          <a:endParaRPr lang="en-US"/>
        </a:p>
      </dgm:t>
    </dgm:pt>
    <dgm:pt modelId="{42078FA6-050B-402D-9939-4D88D309C745}" type="pres">
      <dgm:prSet presAssocID="{C43E58BA-7AFE-4A52-B7A7-4202472CB04B}" presName="linear" presStyleCnt="0">
        <dgm:presLayoutVars>
          <dgm:animLvl val="lvl"/>
          <dgm:resizeHandles val="exact"/>
        </dgm:presLayoutVars>
      </dgm:prSet>
      <dgm:spPr/>
    </dgm:pt>
    <dgm:pt modelId="{1279F031-3905-46A7-BD2E-2A71C37A8A3F}" type="pres">
      <dgm:prSet presAssocID="{A644D7F8-1D77-4D0F-816D-9908704EB5FB}" presName="parentText" presStyleLbl="node1" presStyleIdx="0" presStyleCnt="3">
        <dgm:presLayoutVars>
          <dgm:chMax val="0"/>
          <dgm:bulletEnabled val="1"/>
        </dgm:presLayoutVars>
      </dgm:prSet>
      <dgm:spPr/>
    </dgm:pt>
    <dgm:pt modelId="{8BF26F6F-CCB9-493E-9B95-FAF2D0E0362C}" type="pres">
      <dgm:prSet presAssocID="{C02FD3C6-B530-4C38-A3CB-0DB8887D3974}" presName="spacer" presStyleCnt="0"/>
      <dgm:spPr/>
    </dgm:pt>
    <dgm:pt modelId="{807C1D87-107C-4C29-B841-772B02A9EF00}" type="pres">
      <dgm:prSet presAssocID="{AE533D36-FD14-4338-9AAB-69CEDBEF91EC}" presName="parentText" presStyleLbl="node1" presStyleIdx="1" presStyleCnt="3">
        <dgm:presLayoutVars>
          <dgm:chMax val="0"/>
          <dgm:bulletEnabled val="1"/>
        </dgm:presLayoutVars>
      </dgm:prSet>
      <dgm:spPr/>
    </dgm:pt>
    <dgm:pt modelId="{97EC6AA9-A3E4-4BF7-8CFF-B96FDCF7E4F6}" type="pres">
      <dgm:prSet presAssocID="{12F00466-BD6E-4EDB-AA6A-BBB015995971}" presName="spacer" presStyleCnt="0"/>
      <dgm:spPr/>
    </dgm:pt>
    <dgm:pt modelId="{4BF24B5D-A5B3-46E6-8981-3848BCF02F08}" type="pres">
      <dgm:prSet presAssocID="{ADDDF695-EA00-4E97-88CF-3B0D6619FDBF}" presName="parentText" presStyleLbl="node1" presStyleIdx="2" presStyleCnt="3">
        <dgm:presLayoutVars>
          <dgm:chMax val="0"/>
          <dgm:bulletEnabled val="1"/>
        </dgm:presLayoutVars>
      </dgm:prSet>
      <dgm:spPr/>
    </dgm:pt>
  </dgm:ptLst>
  <dgm:cxnLst>
    <dgm:cxn modelId="{5FA8351D-667A-461A-ACA2-50F60416F0A1}" srcId="{C43E58BA-7AFE-4A52-B7A7-4202472CB04B}" destId="{ADDDF695-EA00-4E97-88CF-3B0D6619FDBF}" srcOrd="2" destOrd="0" parTransId="{85E4B270-6924-4689-82FE-550E5EC289EB}" sibTransId="{0BD006BB-62C8-4E4C-921B-83042B32093F}"/>
    <dgm:cxn modelId="{B4B2DB49-F843-40A1-950B-8B3A370BCAC7}" type="presOf" srcId="{AE533D36-FD14-4338-9AAB-69CEDBEF91EC}" destId="{807C1D87-107C-4C29-B841-772B02A9EF00}" srcOrd="0" destOrd="0" presId="urn:microsoft.com/office/officeart/2005/8/layout/vList2"/>
    <dgm:cxn modelId="{24A6B579-A5CD-44EB-B288-08DD5D2F5F30}" type="presOf" srcId="{C43E58BA-7AFE-4A52-B7A7-4202472CB04B}" destId="{42078FA6-050B-402D-9939-4D88D309C745}" srcOrd="0" destOrd="0" presId="urn:microsoft.com/office/officeart/2005/8/layout/vList2"/>
    <dgm:cxn modelId="{3740CA83-CD7A-4704-B693-20B2455F3DCA}" srcId="{C43E58BA-7AFE-4A52-B7A7-4202472CB04B}" destId="{AE533D36-FD14-4338-9AAB-69CEDBEF91EC}" srcOrd="1" destOrd="0" parTransId="{DD312FE0-6DC6-4EFF-ABF1-7047673B28E3}" sibTransId="{12F00466-BD6E-4EDB-AA6A-BBB015995971}"/>
    <dgm:cxn modelId="{6867B0B9-59C3-4EA3-B8ED-DCB1D459DDE4}" type="presOf" srcId="{A644D7F8-1D77-4D0F-816D-9908704EB5FB}" destId="{1279F031-3905-46A7-BD2E-2A71C37A8A3F}" srcOrd="0" destOrd="0" presId="urn:microsoft.com/office/officeart/2005/8/layout/vList2"/>
    <dgm:cxn modelId="{37C61BC0-079B-4EEC-9E5A-20D2EDF972CA}" type="presOf" srcId="{ADDDF695-EA00-4E97-88CF-3B0D6619FDBF}" destId="{4BF24B5D-A5B3-46E6-8981-3848BCF02F08}" srcOrd="0" destOrd="0" presId="urn:microsoft.com/office/officeart/2005/8/layout/vList2"/>
    <dgm:cxn modelId="{09FCEACC-C94A-4C52-AE83-53F679BB893B}" srcId="{C43E58BA-7AFE-4A52-B7A7-4202472CB04B}" destId="{A644D7F8-1D77-4D0F-816D-9908704EB5FB}" srcOrd="0" destOrd="0" parTransId="{ABD3AADF-55B4-40AB-8D89-CF0056511AE4}" sibTransId="{C02FD3C6-B530-4C38-A3CB-0DB8887D3974}"/>
    <dgm:cxn modelId="{30B5E5CA-0BEE-41DB-9C1B-6258C5863030}" type="presParOf" srcId="{42078FA6-050B-402D-9939-4D88D309C745}" destId="{1279F031-3905-46A7-BD2E-2A71C37A8A3F}" srcOrd="0" destOrd="0" presId="urn:microsoft.com/office/officeart/2005/8/layout/vList2"/>
    <dgm:cxn modelId="{DDE92358-E797-4DDC-B518-7466CC428FE1}" type="presParOf" srcId="{42078FA6-050B-402D-9939-4D88D309C745}" destId="{8BF26F6F-CCB9-493E-9B95-FAF2D0E0362C}" srcOrd="1" destOrd="0" presId="urn:microsoft.com/office/officeart/2005/8/layout/vList2"/>
    <dgm:cxn modelId="{60179996-D1FA-4614-B7BF-60B9D339B88D}" type="presParOf" srcId="{42078FA6-050B-402D-9939-4D88D309C745}" destId="{807C1D87-107C-4C29-B841-772B02A9EF00}" srcOrd="2" destOrd="0" presId="urn:microsoft.com/office/officeart/2005/8/layout/vList2"/>
    <dgm:cxn modelId="{360ECD1F-F4B9-4B5B-BAB2-458839EED5C6}" type="presParOf" srcId="{42078FA6-050B-402D-9939-4D88D309C745}" destId="{97EC6AA9-A3E4-4BF7-8CFF-B96FDCF7E4F6}" srcOrd="3" destOrd="0" presId="urn:microsoft.com/office/officeart/2005/8/layout/vList2"/>
    <dgm:cxn modelId="{7CC371CA-D380-4D2C-B97B-3D55AD7AA667}" type="presParOf" srcId="{42078FA6-050B-402D-9939-4D88D309C745}" destId="{4BF24B5D-A5B3-46E6-8981-3848BCF02F0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0A00C-C1FA-48D2-B0F9-245E5C72858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C2A5CBD-5568-4F0D-AE95-35A79823F311}">
      <dgm:prSet/>
      <dgm:spPr/>
      <dgm:t>
        <a:bodyPr/>
        <a:lstStyle/>
        <a:p>
          <a:r>
            <a:rPr lang="en-US" b="0" i="0"/>
            <a:t>Parent-Child Relationships </a:t>
          </a:r>
          <a:endParaRPr lang="en-US"/>
        </a:p>
      </dgm:t>
    </dgm:pt>
    <dgm:pt modelId="{31586E4F-DC98-4CD4-9F00-D85C06D75E20}" type="parTrans" cxnId="{5CF99156-0666-4228-92C8-E7ED4DAC025D}">
      <dgm:prSet/>
      <dgm:spPr/>
      <dgm:t>
        <a:bodyPr/>
        <a:lstStyle/>
        <a:p>
          <a:endParaRPr lang="en-US"/>
        </a:p>
      </dgm:t>
    </dgm:pt>
    <dgm:pt modelId="{0AE67BBC-0FB4-417B-B20A-ACE6B10DF96F}" type="sibTrans" cxnId="{5CF99156-0666-4228-92C8-E7ED4DAC025D}">
      <dgm:prSet/>
      <dgm:spPr/>
      <dgm:t>
        <a:bodyPr/>
        <a:lstStyle/>
        <a:p>
          <a:endParaRPr lang="en-US"/>
        </a:p>
      </dgm:t>
    </dgm:pt>
    <dgm:pt modelId="{FE33E546-FDEE-4770-ABD3-DE0B82CA8E34}">
      <dgm:prSet/>
      <dgm:spPr/>
      <dgm:t>
        <a:bodyPr/>
        <a:lstStyle/>
        <a:p>
          <a:r>
            <a:rPr lang="en-US" b="0" i="0"/>
            <a:t>Objects are organized in a tree-like structure, where transformations applied to a parent affect all its children.</a:t>
          </a:r>
          <a:endParaRPr lang="en-US"/>
        </a:p>
      </dgm:t>
    </dgm:pt>
    <dgm:pt modelId="{CDFEEE05-B23D-418A-B653-0A616DC4D8DE}" type="parTrans" cxnId="{C4321F4A-1794-4AFB-952B-B69FEDA166DD}">
      <dgm:prSet/>
      <dgm:spPr/>
      <dgm:t>
        <a:bodyPr/>
        <a:lstStyle/>
        <a:p>
          <a:endParaRPr lang="en-US"/>
        </a:p>
      </dgm:t>
    </dgm:pt>
    <dgm:pt modelId="{36D59965-8CCE-4F98-AF3C-018C3C44B4DD}" type="sibTrans" cxnId="{C4321F4A-1794-4AFB-952B-B69FEDA166DD}">
      <dgm:prSet/>
      <dgm:spPr/>
      <dgm:t>
        <a:bodyPr/>
        <a:lstStyle/>
        <a:p>
          <a:endParaRPr lang="en-US"/>
        </a:p>
      </dgm:t>
    </dgm:pt>
    <dgm:pt modelId="{D4C3139B-1CC8-4BFE-8887-AE7CC2F484DD}">
      <dgm:prSet/>
      <dgm:spPr/>
      <dgm:t>
        <a:bodyPr/>
        <a:lstStyle/>
        <a:p>
          <a:r>
            <a:rPr lang="en-US" b="0" i="0"/>
            <a:t>It allows us to organize complex objects into manageable parts or components.</a:t>
          </a:r>
          <a:endParaRPr lang="en-US"/>
        </a:p>
      </dgm:t>
    </dgm:pt>
    <dgm:pt modelId="{51FCD2A7-2C54-46A5-A500-F031B8B918FC}" type="parTrans" cxnId="{3F4C8171-F15F-4D3D-8FC1-FF856E090442}">
      <dgm:prSet/>
      <dgm:spPr/>
      <dgm:t>
        <a:bodyPr/>
        <a:lstStyle/>
        <a:p>
          <a:endParaRPr lang="en-US"/>
        </a:p>
      </dgm:t>
    </dgm:pt>
    <dgm:pt modelId="{A628DDDF-156A-4685-A981-EB30CD9DF46F}" type="sibTrans" cxnId="{3F4C8171-F15F-4D3D-8FC1-FF856E090442}">
      <dgm:prSet/>
      <dgm:spPr/>
      <dgm:t>
        <a:bodyPr/>
        <a:lstStyle/>
        <a:p>
          <a:endParaRPr lang="en-US"/>
        </a:p>
      </dgm:t>
    </dgm:pt>
    <dgm:pt modelId="{52664F31-4E1A-4637-B2D2-F334E5FD9089}">
      <dgm:prSet/>
      <dgm:spPr/>
      <dgm:t>
        <a:bodyPr/>
        <a:lstStyle/>
        <a:p>
          <a:r>
            <a:rPr lang="en-US" b="0" i="0"/>
            <a:t>Local Coordinate Systems</a:t>
          </a:r>
          <a:endParaRPr lang="en-US"/>
        </a:p>
      </dgm:t>
    </dgm:pt>
    <dgm:pt modelId="{8EEEC978-1C5C-4331-85D0-CDC6B66F1F2E}" type="parTrans" cxnId="{C9F33357-3FB3-4254-B44A-BEC6A707B0EC}">
      <dgm:prSet/>
      <dgm:spPr/>
      <dgm:t>
        <a:bodyPr/>
        <a:lstStyle/>
        <a:p>
          <a:endParaRPr lang="en-US"/>
        </a:p>
      </dgm:t>
    </dgm:pt>
    <dgm:pt modelId="{FDC86240-9AD1-4DAF-BFCC-8E0473D91115}" type="sibTrans" cxnId="{C9F33357-3FB3-4254-B44A-BEC6A707B0EC}">
      <dgm:prSet/>
      <dgm:spPr/>
      <dgm:t>
        <a:bodyPr/>
        <a:lstStyle/>
        <a:p>
          <a:endParaRPr lang="en-US"/>
        </a:p>
      </dgm:t>
    </dgm:pt>
    <dgm:pt modelId="{DF1E993C-EB3E-4507-9233-CEC555A19050}">
      <dgm:prSet/>
      <dgm:spPr/>
      <dgm:t>
        <a:bodyPr/>
        <a:lstStyle/>
        <a:p>
          <a:r>
            <a:rPr lang="en-US" b="0" i="0"/>
            <a:t>Each object can have its own local coordinate system, making transformations more intuitive and modular.</a:t>
          </a:r>
          <a:endParaRPr lang="en-US"/>
        </a:p>
      </dgm:t>
    </dgm:pt>
    <dgm:pt modelId="{4EFCEECC-95D4-4441-B595-CCA4D1E5711F}" type="parTrans" cxnId="{8CC704E5-A7B4-4EAD-964B-19B9616A3CA9}">
      <dgm:prSet/>
      <dgm:spPr/>
      <dgm:t>
        <a:bodyPr/>
        <a:lstStyle/>
        <a:p>
          <a:endParaRPr lang="en-US"/>
        </a:p>
      </dgm:t>
    </dgm:pt>
    <dgm:pt modelId="{BCDBE4C1-64B0-4527-8AC8-3A894E5FAD0B}" type="sibTrans" cxnId="{8CC704E5-A7B4-4EAD-964B-19B9616A3CA9}">
      <dgm:prSet/>
      <dgm:spPr/>
      <dgm:t>
        <a:bodyPr/>
        <a:lstStyle/>
        <a:p>
          <a:endParaRPr lang="en-US"/>
        </a:p>
      </dgm:t>
    </dgm:pt>
    <dgm:pt modelId="{32E71FCE-7F65-4309-8356-3C3C03A98DCF}">
      <dgm:prSet/>
      <dgm:spPr/>
      <dgm:t>
        <a:bodyPr/>
        <a:lstStyle/>
        <a:p>
          <a:r>
            <a:rPr lang="en-US" b="0" i="0"/>
            <a:t>By breaking down objects into hierarchical structures, it becomes easier to edit and modify specific parts without affecting the entire object. For instance, you can rotate or scale individual components without altering the rest of the model.</a:t>
          </a:r>
          <a:endParaRPr lang="en-US"/>
        </a:p>
      </dgm:t>
    </dgm:pt>
    <dgm:pt modelId="{2DAE31EB-BF4B-4686-ACDB-32319C874B99}" type="parTrans" cxnId="{CCCBB873-B0FE-4E4B-B2FC-9EC0D107BAC1}">
      <dgm:prSet/>
      <dgm:spPr/>
      <dgm:t>
        <a:bodyPr/>
        <a:lstStyle/>
        <a:p>
          <a:endParaRPr lang="en-US"/>
        </a:p>
      </dgm:t>
    </dgm:pt>
    <dgm:pt modelId="{4D66918C-BB8D-4220-B507-EBD1A0EA8816}" type="sibTrans" cxnId="{CCCBB873-B0FE-4E4B-B2FC-9EC0D107BAC1}">
      <dgm:prSet/>
      <dgm:spPr/>
      <dgm:t>
        <a:bodyPr/>
        <a:lstStyle/>
        <a:p>
          <a:endParaRPr lang="en-US"/>
        </a:p>
      </dgm:t>
    </dgm:pt>
    <dgm:pt modelId="{B7414801-C281-4AC8-B110-1F1CBC728A20}">
      <dgm:prSet/>
      <dgm:spPr/>
      <dgm:t>
        <a:bodyPr/>
        <a:lstStyle/>
        <a:p>
          <a:r>
            <a:rPr lang="en-US" b="0" i="0"/>
            <a:t>Animation</a:t>
          </a:r>
          <a:endParaRPr lang="en-US"/>
        </a:p>
      </dgm:t>
    </dgm:pt>
    <dgm:pt modelId="{5367D69B-FED3-4272-A1D7-43B19E7B0425}" type="parTrans" cxnId="{8EAC1BDC-F4A9-452B-A9C0-4F3BAE4062A5}">
      <dgm:prSet/>
      <dgm:spPr/>
      <dgm:t>
        <a:bodyPr/>
        <a:lstStyle/>
        <a:p>
          <a:endParaRPr lang="en-US"/>
        </a:p>
      </dgm:t>
    </dgm:pt>
    <dgm:pt modelId="{86FDF1B6-F8B4-4E2B-91FC-FD07AB4F103E}" type="sibTrans" cxnId="{8EAC1BDC-F4A9-452B-A9C0-4F3BAE4062A5}">
      <dgm:prSet/>
      <dgm:spPr/>
      <dgm:t>
        <a:bodyPr/>
        <a:lstStyle/>
        <a:p>
          <a:endParaRPr lang="en-US"/>
        </a:p>
      </dgm:t>
    </dgm:pt>
    <dgm:pt modelId="{67A873A5-1C6C-4FE2-B47B-EF6D36BAAD3B}">
      <dgm:prSet/>
      <dgm:spPr/>
      <dgm:t>
        <a:bodyPr/>
        <a:lstStyle/>
        <a:p>
          <a:r>
            <a:rPr lang="en-US" b="0" i="0"/>
            <a:t>Child objects inherit transformations from their parent objects, simplifying complex transformations.</a:t>
          </a:r>
          <a:endParaRPr lang="en-US"/>
        </a:p>
      </dgm:t>
    </dgm:pt>
    <dgm:pt modelId="{5AC89391-9703-4B4D-9369-6C5EE56EDF5C}" type="parTrans" cxnId="{08828B47-7EEC-4BCF-BC48-230C2340612D}">
      <dgm:prSet/>
      <dgm:spPr/>
      <dgm:t>
        <a:bodyPr/>
        <a:lstStyle/>
        <a:p>
          <a:endParaRPr lang="en-US"/>
        </a:p>
      </dgm:t>
    </dgm:pt>
    <dgm:pt modelId="{36784711-625B-46D5-9B15-4B7AF0F041AC}" type="sibTrans" cxnId="{08828B47-7EEC-4BCF-BC48-230C2340612D}">
      <dgm:prSet/>
      <dgm:spPr/>
      <dgm:t>
        <a:bodyPr/>
        <a:lstStyle/>
        <a:p>
          <a:endParaRPr lang="en-US"/>
        </a:p>
      </dgm:t>
    </dgm:pt>
    <dgm:pt modelId="{EF3FE4DC-8FCA-43CC-A19F-9D8F9812276F}">
      <dgm:prSet/>
      <dgm:spPr/>
      <dgm:t>
        <a:bodyPr/>
        <a:lstStyle/>
        <a:p>
          <a:r>
            <a:rPr lang="en-US" b="0" i="0"/>
            <a:t>It enables us to animate complex movements by manipulating the transformations of individual components.</a:t>
          </a:r>
          <a:endParaRPr lang="en-US"/>
        </a:p>
      </dgm:t>
    </dgm:pt>
    <dgm:pt modelId="{EBCCB47D-DCBA-4DDF-9790-44534E9BC3D7}" type="parTrans" cxnId="{D1DAFF63-A101-470E-A988-5B4F00D50309}">
      <dgm:prSet/>
      <dgm:spPr/>
      <dgm:t>
        <a:bodyPr/>
        <a:lstStyle/>
        <a:p>
          <a:endParaRPr lang="en-US"/>
        </a:p>
      </dgm:t>
    </dgm:pt>
    <dgm:pt modelId="{747ADE31-6008-4253-B064-F2E1B27780A6}" type="sibTrans" cxnId="{D1DAFF63-A101-470E-A988-5B4F00D50309}">
      <dgm:prSet/>
      <dgm:spPr/>
      <dgm:t>
        <a:bodyPr/>
        <a:lstStyle/>
        <a:p>
          <a:endParaRPr lang="en-US"/>
        </a:p>
      </dgm:t>
    </dgm:pt>
    <dgm:pt modelId="{C90D265D-A203-427D-8690-0BF85C6DA366}">
      <dgm:prSet/>
      <dgm:spPr/>
      <dgm:t>
        <a:bodyPr/>
        <a:lstStyle/>
        <a:p>
          <a:r>
            <a:rPr lang="en-US" b="0" i="0"/>
            <a:t>Reusability</a:t>
          </a:r>
          <a:endParaRPr lang="en-US"/>
        </a:p>
      </dgm:t>
    </dgm:pt>
    <dgm:pt modelId="{B916EC24-0585-4631-A546-8E6E5D8207D1}" type="parTrans" cxnId="{BDC0A631-609C-4E8E-B58F-DF1E831A61F1}">
      <dgm:prSet/>
      <dgm:spPr/>
      <dgm:t>
        <a:bodyPr/>
        <a:lstStyle/>
        <a:p>
          <a:endParaRPr lang="en-US"/>
        </a:p>
      </dgm:t>
    </dgm:pt>
    <dgm:pt modelId="{D795A26E-86F6-421C-8616-0A9DE02CA66F}" type="sibTrans" cxnId="{BDC0A631-609C-4E8E-B58F-DF1E831A61F1}">
      <dgm:prSet/>
      <dgm:spPr/>
      <dgm:t>
        <a:bodyPr/>
        <a:lstStyle/>
        <a:p>
          <a:endParaRPr lang="en-US"/>
        </a:p>
      </dgm:t>
    </dgm:pt>
    <dgm:pt modelId="{18FC2A35-FAEC-408A-A02D-532CD487874A}">
      <dgm:prSet/>
      <dgm:spPr/>
      <dgm:t>
        <a:bodyPr/>
        <a:lstStyle/>
        <a:p>
          <a:r>
            <a:rPr lang="en-US" b="0" i="0"/>
            <a:t>Components in a hierarchical model can be reused across different scenes or projects.</a:t>
          </a:r>
          <a:endParaRPr lang="en-US"/>
        </a:p>
      </dgm:t>
    </dgm:pt>
    <dgm:pt modelId="{A045B6E6-009C-44C8-A8B9-D28C90C3504B}" type="parTrans" cxnId="{C1C1A161-FC72-4E18-BE36-878119A4DFC5}">
      <dgm:prSet/>
      <dgm:spPr/>
      <dgm:t>
        <a:bodyPr/>
        <a:lstStyle/>
        <a:p>
          <a:endParaRPr lang="en-US"/>
        </a:p>
      </dgm:t>
    </dgm:pt>
    <dgm:pt modelId="{45B68C42-9032-48DA-B4A4-ADF226733B94}" type="sibTrans" cxnId="{C1C1A161-FC72-4E18-BE36-878119A4DFC5}">
      <dgm:prSet/>
      <dgm:spPr/>
      <dgm:t>
        <a:bodyPr/>
        <a:lstStyle/>
        <a:p>
          <a:endParaRPr lang="en-US"/>
        </a:p>
      </dgm:t>
    </dgm:pt>
    <dgm:pt modelId="{2DAAD69A-2812-4421-8834-35CE3FD14B4C}">
      <dgm:prSet/>
      <dgm:spPr/>
      <dgm:t>
        <a:bodyPr/>
        <a:lstStyle/>
        <a:p>
          <a:r>
            <a:rPr lang="en-US" b="0" i="0"/>
            <a:t>Promotes reuse of objects and transformations, leading to more efficient and manageable code.</a:t>
          </a:r>
          <a:endParaRPr lang="en-US"/>
        </a:p>
      </dgm:t>
    </dgm:pt>
    <dgm:pt modelId="{573F575B-6CCB-4E3B-A3E4-2F6088F75BBC}" type="parTrans" cxnId="{D52D9F5F-7646-4B09-AC8E-8E63495452AB}">
      <dgm:prSet/>
      <dgm:spPr/>
      <dgm:t>
        <a:bodyPr/>
        <a:lstStyle/>
        <a:p>
          <a:endParaRPr lang="en-US"/>
        </a:p>
      </dgm:t>
    </dgm:pt>
    <dgm:pt modelId="{6679D97B-B050-4DA4-8BAA-2D2529B67414}" type="sibTrans" cxnId="{D52D9F5F-7646-4B09-AC8E-8E63495452AB}">
      <dgm:prSet/>
      <dgm:spPr/>
      <dgm:t>
        <a:bodyPr/>
        <a:lstStyle/>
        <a:p>
          <a:endParaRPr lang="en-US"/>
        </a:p>
      </dgm:t>
    </dgm:pt>
    <dgm:pt modelId="{602B205D-5826-4D57-B53D-5A6CCE6F34C5}">
      <dgm:prSet/>
      <dgm:spPr/>
      <dgm:t>
        <a:bodyPr/>
        <a:lstStyle/>
        <a:p>
          <a:r>
            <a:rPr lang="en-US" b="0" i="0"/>
            <a:t>Scalability</a:t>
          </a:r>
          <a:endParaRPr lang="en-US"/>
        </a:p>
      </dgm:t>
    </dgm:pt>
    <dgm:pt modelId="{00C22F0E-CF59-4602-8CAA-5C388DB89D8F}" type="parTrans" cxnId="{AB9D4721-31BC-4452-944E-BB1AD1C40DA6}">
      <dgm:prSet/>
      <dgm:spPr/>
      <dgm:t>
        <a:bodyPr/>
        <a:lstStyle/>
        <a:p>
          <a:endParaRPr lang="en-US"/>
        </a:p>
      </dgm:t>
    </dgm:pt>
    <dgm:pt modelId="{F4ECE27E-2782-47E5-96CF-4C42DD9AAFF7}" type="sibTrans" cxnId="{AB9D4721-31BC-4452-944E-BB1AD1C40DA6}">
      <dgm:prSet/>
      <dgm:spPr/>
      <dgm:t>
        <a:bodyPr/>
        <a:lstStyle/>
        <a:p>
          <a:endParaRPr lang="en-US"/>
        </a:p>
      </dgm:t>
    </dgm:pt>
    <dgm:pt modelId="{947E95F2-8D56-4717-8E56-B01FF51567A8}">
      <dgm:prSet/>
      <dgm:spPr/>
      <dgm:t>
        <a:bodyPr/>
        <a:lstStyle/>
        <a:p>
          <a:r>
            <a:rPr lang="en-US" b="0" i="0"/>
            <a:t>Easily scalable for both simple and complex scenes due to the hierarchical structure.</a:t>
          </a:r>
          <a:endParaRPr lang="en-US"/>
        </a:p>
      </dgm:t>
    </dgm:pt>
    <dgm:pt modelId="{738753DF-8421-4516-9B89-7625C6535458}" type="parTrans" cxnId="{E2BB89B4-B43B-4B9E-B691-E14F010AC1AE}">
      <dgm:prSet/>
      <dgm:spPr/>
      <dgm:t>
        <a:bodyPr/>
        <a:lstStyle/>
        <a:p>
          <a:endParaRPr lang="en-US"/>
        </a:p>
      </dgm:t>
    </dgm:pt>
    <dgm:pt modelId="{1A0400D3-C8B9-4C2F-9E67-1B00E94BB001}" type="sibTrans" cxnId="{E2BB89B4-B43B-4B9E-B691-E14F010AC1AE}">
      <dgm:prSet/>
      <dgm:spPr/>
      <dgm:t>
        <a:bodyPr/>
        <a:lstStyle/>
        <a:p>
          <a:endParaRPr lang="en-US"/>
        </a:p>
      </dgm:t>
    </dgm:pt>
    <dgm:pt modelId="{733541E6-D1A3-43B9-AA65-FB44CF7FDD8C}">
      <dgm:prSet/>
      <dgm:spPr/>
      <dgm:t>
        <a:bodyPr/>
        <a:lstStyle/>
        <a:p>
          <a:r>
            <a:rPr lang="en-US" b="0" i="0"/>
            <a:t>Since transformations are applied locally to each component, the rendering system can optimize calculations and reduce computational overhead.</a:t>
          </a:r>
          <a:endParaRPr lang="en-US"/>
        </a:p>
      </dgm:t>
    </dgm:pt>
    <dgm:pt modelId="{09B2F9CC-0688-4ABA-974B-5EDBCCEF94A5}" type="parTrans" cxnId="{30865147-4BC7-498A-9D89-C0672EB59EEB}">
      <dgm:prSet/>
      <dgm:spPr/>
      <dgm:t>
        <a:bodyPr/>
        <a:lstStyle/>
        <a:p>
          <a:endParaRPr lang="en-US"/>
        </a:p>
      </dgm:t>
    </dgm:pt>
    <dgm:pt modelId="{A6D9222C-7B72-421A-B168-737D4092D227}" type="sibTrans" cxnId="{30865147-4BC7-498A-9D89-C0672EB59EEB}">
      <dgm:prSet/>
      <dgm:spPr/>
      <dgm:t>
        <a:bodyPr/>
        <a:lstStyle/>
        <a:p>
          <a:endParaRPr lang="en-US"/>
        </a:p>
      </dgm:t>
    </dgm:pt>
    <dgm:pt modelId="{436C3004-541A-4A4C-ABD8-507D7FA3A060}" type="pres">
      <dgm:prSet presAssocID="{BC40A00C-C1FA-48D2-B0F9-245E5C72858A}" presName="linear" presStyleCnt="0">
        <dgm:presLayoutVars>
          <dgm:dir/>
          <dgm:animLvl val="lvl"/>
          <dgm:resizeHandles val="exact"/>
        </dgm:presLayoutVars>
      </dgm:prSet>
      <dgm:spPr/>
    </dgm:pt>
    <dgm:pt modelId="{39B081B1-7E92-4163-B214-C4F5EAFA730B}" type="pres">
      <dgm:prSet presAssocID="{CC2A5CBD-5568-4F0D-AE95-35A79823F311}" presName="parentLin" presStyleCnt="0"/>
      <dgm:spPr/>
    </dgm:pt>
    <dgm:pt modelId="{CE18BF1C-7CFB-4654-82C1-01D698BC5016}" type="pres">
      <dgm:prSet presAssocID="{CC2A5CBD-5568-4F0D-AE95-35A79823F311}" presName="parentLeftMargin" presStyleLbl="node1" presStyleIdx="0" presStyleCnt="5"/>
      <dgm:spPr/>
    </dgm:pt>
    <dgm:pt modelId="{17531215-68C6-4B32-94D6-ACF2F3FDD554}" type="pres">
      <dgm:prSet presAssocID="{CC2A5CBD-5568-4F0D-AE95-35A79823F311}" presName="parentText" presStyleLbl="node1" presStyleIdx="0" presStyleCnt="5">
        <dgm:presLayoutVars>
          <dgm:chMax val="0"/>
          <dgm:bulletEnabled val="1"/>
        </dgm:presLayoutVars>
      </dgm:prSet>
      <dgm:spPr/>
    </dgm:pt>
    <dgm:pt modelId="{D234EE55-EF7E-4F1E-9B5C-21211017946B}" type="pres">
      <dgm:prSet presAssocID="{CC2A5CBD-5568-4F0D-AE95-35A79823F311}" presName="negativeSpace" presStyleCnt="0"/>
      <dgm:spPr/>
    </dgm:pt>
    <dgm:pt modelId="{3CFA6DD7-74B3-4739-8E07-46CDE8D01E10}" type="pres">
      <dgm:prSet presAssocID="{CC2A5CBD-5568-4F0D-AE95-35A79823F311}" presName="childText" presStyleLbl="conFgAcc1" presStyleIdx="0" presStyleCnt="5">
        <dgm:presLayoutVars>
          <dgm:bulletEnabled val="1"/>
        </dgm:presLayoutVars>
      </dgm:prSet>
      <dgm:spPr/>
    </dgm:pt>
    <dgm:pt modelId="{68A27163-08E6-45B8-900F-F3CCCE935CE6}" type="pres">
      <dgm:prSet presAssocID="{0AE67BBC-0FB4-417B-B20A-ACE6B10DF96F}" presName="spaceBetweenRectangles" presStyleCnt="0"/>
      <dgm:spPr/>
    </dgm:pt>
    <dgm:pt modelId="{99B50FAC-A070-45CC-9EEA-096B8C82F575}" type="pres">
      <dgm:prSet presAssocID="{52664F31-4E1A-4637-B2D2-F334E5FD9089}" presName="parentLin" presStyleCnt="0"/>
      <dgm:spPr/>
    </dgm:pt>
    <dgm:pt modelId="{B2B4A3DB-B53E-49FA-B482-129EF790EF03}" type="pres">
      <dgm:prSet presAssocID="{52664F31-4E1A-4637-B2D2-F334E5FD9089}" presName="parentLeftMargin" presStyleLbl="node1" presStyleIdx="0" presStyleCnt="5"/>
      <dgm:spPr/>
    </dgm:pt>
    <dgm:pt modelId="{6CFC4AB1-3F7D-42DC-B98A-082F619B610C}" type="pres">
      <dgm:prSet presAssocID="{52664F31-4E1A-4637-B2D2-F334E5FD9089}" presName="parentText" presStyleLbl="node1" presStyleIdx="1" presStyleCnt="5">
        <dgm:presLayoutVars>
          <dgm:chMax val="0"/>
          <dgm:bulletEnabled val="1"/>
        </dgm:presLayoutVars>
      </dgm:prSet>
      <dgm:spPr/>
    </dgm:pt>
    <dgm:pt modelId="{1592A5A0-DEE7-47F3-B672-D1250F61201D}" type="pres">
      <dgm:prSet presAssocID="{52664F31-4E1A-4637-B2D2-F334E5FD9089}" presName="negativeSpace" presStyleCnt="0"/>
      <dgm:spPr/>
    </dgm:pt>
    <dgm:pt modelId="{31574400-68B1-4767-9B60-2C5C6D3C6B24}" type="pres">
      <dgm:prSet presAssocID="{52664F31-4E1A-4637-B2D2-F334E5FD9089}" presName="childText" presStyleLbl="conFgAcc1" presStyleIdx="1" presStyleCnt="5">
        <dgm:presLayoutVars>
          <dgm:bulletEnabled val="1"/>
        </dgm:presLayoutVars>
      </dgm:prSet>
      <dgm:spPr/>
    </dgm:pt>
    <dgm:pt modelId="{BE89DCFE-1A2C-4CA7-BB88-A2C2F286071B}" type="pres">
      <dgm:prSet presAssocID="{FDC86240-9AD1-4DAF-BFCC-8E0473D91115}" presName="spaceBetweenRectangles" presStyleCnt="0"/>
      <dgm:spPr/>
    </dgm:pt>
    <dgm:pt modelId="{60D5057D-DD2F-4CC5-9035-EFC96CB00A5F}" type="pres">
      <dgm:prSet presAssocID="{B7414801-C281-4AC8-B110-1F1CBC728A20}" presName="parentLin" presStyleCnt="0"/>
      <dgm:spPr/>
    </dgm:pt>
    <dgm:pt modelId="{9D85D11B-9A71-4F7A-BE09-612DE6820E18}" type="pres">
      <dgm:prSet presAssocID="{B7414801-C281-4AC8-B110-1F1CBC728A20}" presName="parentLeftMargin" presStyleLbl="node1" presStyleIdx="1" presStyleCnt="5"/>
      <dgm:spPr/>
    </dgm:pt>
    <dgm:pt modelId="{624BC719-C570-4652-A6AD-5CCEC45740F1}" type="pres">
      <dgm:prSet presAssocID="{B7414801-C281-4AC8-B110-1F1CBC728A20}" presName="parentText" presStyleLbl="node1" presStyleIdx="2" presStyleCnt="5">
        <dgm:presLayoutVars>
          <dgm:chMax val="0"/>
          <dgm:bulletEnabled val="1"/>
        </dgm:presLayoutVars>
      </dgm:prSet>
      <dgm:spPr/>
    </dgm:pt>
    <dgm:pt modelId="{C2A8F3DB-E0BF-4899-BC9D-0B6257F23C00}" type="pres">
      <dgm:prSet presAssocID="{B7414801-C281-4AC8-B110-1F1CBC728A20}" presName="negativeSpace" presStyleCnt="0"/>
      <dgm:spPr/>
    </dgm:pt>
    <dgm:pt modelId="{9C7A54C5-9C4B-4CE7-A88C-893B0D160A40}" type="pres">
      <dgm:prSet presAssocID="{B7414801-C281-4AC8-B110-1F1CBC728A20}" presName="childText" presStyleLbl="conFgAcc1" presStyleIdx="2" presStyleCnt="5">
        <dgm:presLayoutVars>
          <dgm:bulletEnabled val="1"/>
        </dgm:presLayoutVars>
      </dgm:prSet>
      <dgm:spPr/>
    </dgm:pt>
    <dgm:pt modelId="{08FE022D-AAC1-4CE0-B469-C8AC0C8EFAB3}" type="pres">
      <dgm:prSet presAssocID="{86FDF1B6-F8B4-4E2B-91FC-FD07AB4F103E}" presName="spaceBetweenRectangles" presStyleCnt="0"/>
      <dgm:spPr/>
    </dgm:pt>
    <dgm:pt modelId="{0D36BB52-1050-4F3F-BC59-B9ABCB73E8EB}" type="pres">
      <dgm:prSet presAssocID="{C90D265D-A203-427D-8690-0BF85C6DA366}" presName="parentLin" presStyleCnt="0"/>
      <dgm:spPr/>
    </dgm:pt>
    <dgm:pt modelId="{9940FACD-1B82-4F2E-91E0-9443CCEF4235}" type="pres">
      <dgm:prSet presAssocID="{C90D265D-A203-427D-8690-0BF85C6DA366}" presName="parentLeftMargin" presStyleLbl="node1" presStyleIdx="2" presStyleCnt="5"/>
      <dgm:spPr/>
    </dgm:pt>
    <dgm:pt modelId="{BB8C8926-CFA7-428E-8D73-01B966B98EC2}" type="pres">
      <dgm:prSet presAssocID="{C90D265D-A203-427D-8690-0BF85C6DA366}" presName="parentText" presStyleLbl="node1" presStyleIdx="3" presStyleCnt="5">
        <dgm:presLayoutVars>
          <dgm:chMax val="0"/>
          <dgm:bulletEnabled val="1"/>
        </dgm:presLayoutVars>
      </dgm:prSet>
      <dgm:spPr/>
    </dgm:pt>
    <dgm:pt modelId="{AAE1F3BD-F01B-422B-B4BA-A65097131205}" type="pres">
      <dgm:prSet presAssocID="{C90D265D-A203-427D-8690-0BF85C6DA366}" presName="negativeSpace" presStyleCnt="0"/>
      <dgm:spPr/>
    </dgm:pt>
    <dgm:pt modelId="{2B26C4AD-9FA7-479D-A6CE-562BF89BA541}" type="pres">
      <dgm:prSet presAssocID="{C90D265D-A203-427D-8690-0BF85C6DA366}" presName="childText" presStyleLbl="conFgAcc1" presStyleIdx="3" presStyleCnt="5">
        <dgm:presLayoutVars>
          <dgm:bulletEnabled val="1"/>
        </dgm:presLayoutVars>
      </dgm:prSet>
      <dgm:spPr/>
    </dgm:pt>
    <dgm:pt modelId="{7867D6D4-C48E-4652-B1B6-DB562AE83317}" type="pres">
      <dgm:prSet presAssocID="{D795A26E-86F6-421C-8616-0A9DE02CA66F}" presName="spaceBetweenRectangles" presStyleCnt="0"/>
      <dgm:spPr/>
    </dgm:pt>
    <dgm:pt modelId="{CA4A7E74-9F99-4376-A8BF-EFFFB78EC6C0}" type="pres">
      <dgm:prSet presAssocID="{602B205D-5826-4D57-B53D-5A6CCE6F34C5}" presName="parentLin" presStyleCnt="0"/>
      <dgm:spPr/>
    </dgm:pt>
    <dgm:pt modelId="{9ABF984A-3A7A-46D6-97F6-035C08FCC98F}" type="pres">
      <dgm:prSet presAssocID="{602B205D-5826-4D57-B53D-5A6CCE6F34C5}" presName="parentLeftMargin" presStyleLbl="node1" presStyleIdx="3" presStyleCnt="5"/>
      <dgm:spPr/>
    </dgm:pt>
    <dgm:pt modelId="{6ABEC3D6-808F-465A-A1D8-94A6AE312531}" type="pres">
      <dgm:prSet presAssocID="{602B205D-5826-4D57-B53D-5A6CCE6F34C5}" presName="parentText" presStyleLbl="node1" presStyleIdx="4" presStyleCnt="5">
        <dgm:presLayoutVars>
          <dgm:chMax val="0"/>
          <dgm:bulletEnabled val="1"/>
        </dgm:presLayoutVars>
      </dgm:prSet>
      <dgm:spPr/>
    </dgm:pt>
    <dgm:pt modelId="{AFAE63DD-A584-4D09-9AAF-FC59D9F104E4}" type="pres">
      <dgm:prSet presAssocID="{602B205D-5826-4D57-B53D-5A6CCE6F34C5}" presName="negativeSpace" presStyleCnt="0"/>
      <dgm:spPr/>
    </dgm:pt>
    <dgm:pt modelId="{F9BD3772-15EE-4031-BC22-39A2082F0FFF}" type="pres">
      <dgm:prSet presAssocID="{602B205D-5826-4D57-B53D-5A6CCE6F34C5}" presName="childText" presStyleLbl="conFgAcc1" presStyleIdx="4" presStyleCnt="5">
        <dgm:presLayoutVars>
          <dgm:bulletEnabled val="1"/>
        </dgm:presLayoutVars>
      </dgm:prSet>
      <dgm:spPr/>
    </dgm:pt>
  </dgm:ptLst>
  <dgm:cxnLst>
    <dgm:cxn modelId="{B95C1C07-2325-4B29-AD1C-067B9567BFDF}" type="presOf" srcId="{32E71FCE-7F65-4309-8356-3C3C03A98DCF}" destId="{31574400-68B1-4767-9B60-2C5C6D3C6B24}" srcOrd="0" destOrd="1" presId="urn:microsoft.com/office/officeart/2005/8/layout/list1"/>
    <dgm:cxn modelId="{D0297B0B-2B2E-4A66-845B-E11C990CD7DE}" type="presOf" srcId="{602B205D-5826-4D57-B53D-5A6CCE6F34C5}" destId="{9ABF984A-3A7A-46D6-97F6-035C08FCC98F}" srcOrd="0" destOrd="0" presId="urn:microsoft.com/office/officeart/2005/8/layout/list1"/>
    <dgm:cxn modelId="{D12D551A-78CD-4CBE-B530-821D9795508C}" type="presOf" srcId="{DF1E993C-EB3E-4507-9233-CEC555A19050}" destId="{31574400-68B1-4767-9B60-2C5C6D3C6B24}" srcOrd="0" destOrd="0" presId="urn:microsoft.com/office/officeart/2005/8/layout/list1"/>
    <dgm:cxn modelId="{AB9D4721-31BC-4452-944E-BB1AD1C40DA6}" srcId="{BC40A00C-C1FA-48D2-B0F9-245E5C72858A}" destId="{602B205D-5826-4D57-B53D-5A6CCE6F34C5}" srcOrd="4" destOrd="0" parTransId="{00C22F0E-CF59-4602-8CAA-5C388DB89D8F}" sibTransId="{F4ECE27E-2782-47E5-96CF-4C42DD9AAFF7}"/>
    <dgm:cxn modelId="{1218322F-F38E-4AA0-A00E-4224843D4B11}" type="presOf" srcId="{D4C3139B-1CC8-4BFE-8887-AE7CC2F484DD}" destId="{3CFA6DD7-74B3-4739-8E07-46CDE8D01E10}" srcOrd="0" destOrd="1" presId="urn:microsoft.com/office/officeart/2005/8/layout/list1"/>
    <dgm:cxn modelId="{BDC0A631-609C-4E8E-B58F-DF1E831A61F1}" srcId="{BC40A00C-C1FA-48D2-B0F9-245E5C72858A}" destId="{C90D265D-A203-427D-8690-0BF85C6DA366}" srcOrd="3" destOrd="0" parTransId="{B916EC24-0585-4631-A546-8E6E5D8207D1}" sibTransId="{D795A26E-86F6-421C-8616-0A9DE02CA66F}"/>
    <dgm:cxn modelId="{963F355B-2413-42A9-BBB5-D163AEFF6FDB}" type="presOf" srcId="{52664F31-4E1A-4637-B2D2-F334E5FD9089}" destId="{B2B4A3DB-B53E-49FA-B482-129EF790EF03}" srcOrd="0" destOrd="0" presId="urn:microsoft.com/office/officeart/2005/8/layout/list1"/>
    <dgm:cxn modelId="{D52D9F5F-7646-4B09-AC8E-8E63495452AB}" srcId="{C90D265D-A203-427D-8690-0BF85C6DA366}" destId="{2DAAD69A-2812-4421-8834-35CE3FD14B4C}" srcOrd="1" destOrd="0" parTransId="{573F575B-6CCB-4E3B-A3E4-2F6088F75BBC}" sibTransId="{6679D97B-B050-4DA4-8BAA-2D2529B67414}"/>
    <dgm:cxn modelId="{C1C1A161-FC72-4E18-BE36-878119A4DFC5}" srcId="{C90D265D-A203-427D-8690-0BF85C6DA366}" destId="{18FC2A35-FAEC-408A-A02D-532CD487874A}" srcOrd="0" destOrd="0" parTransId="{A045B6E6-009C-44C8-A8B9-D28C90C3504B}" sibTransId="{45B68C42-9032-48DA-B4A4-ADF226733B94}"/>
    <dgm:cxn modelId="{D1DAFF63-A101-470E-A988-5B4F00D50309}" srcId="{B7414801-C281-4AC8-B110-1F1CBC728A20}" destId="{EF3FE4DC-8FCA-43CC-A19F-9D8F9812276F}" srcOrd="1" destOrd="0" parTransId="{EBCCB47D-DCBA-4DDF-9790-44534E9BC3D7}" sibTransId="{747ADE31-6008-4253-B064-F2E1B27780A6}"/>
    <dgm:cxn modelId="{FF4BB045-F123-4BB0-B46C-6ED4C3D6A893}" type="presOf" srcId="{18FC2A35-FAEC-408A-A02D-532CD487874A}" destId="{2B26C4AD-9FA7-479D-A6CE-562BF89BA541}" srcOrd="0" destOrd="0" presId="urn:microsoft.com/office/officeart/2005/8/layout/list1"/>
    <dgm:cxn modelId="{30865147-4BC7-498A-9D89-C0672EB59EEB}" srcId="{602B205D-5826-4D57-B53D-5A6CCE6F34C5}" destId="{733541E6-D1A3-43B9-AA65-FB44CF7FDD8C}" srcOrd="1" destOrd="0" parTransId="{09B2F9CC-0688-4ABA-974B-5EDBCCEF94A5}" sibTransId="{A6D9222C-7B72-421A-B168-737D4092D227}"/>
    <dgm:cxn modelId="{08828B47-7EEC-4BCF-BC48-230C2340612D}" srcId="{B7414801-C281-4AC8-B110-1F1CBC728A20}" destId="{67A873A5-1C6C-4FE2-B47B-EF6D36BAAD3B}" srcOrd="0" destOrd="0" parTransId="{5AC89391-9703-4B4D-9369-6C5EE56EDF5C}" sibTransId="{36784711-625B-46D5-9B15-4B7AF0F041AC}"/>
    <dgm:cxn modelId="{4EEE1548-EF8C-45E5-A391-90DE577685B3}" type="presOf" srcId="{52664F31-4E1A-4637-B2D2-F334E5FD9089}" destId="{6CFC4AB1-3F7D-42DC-B98A-082F619B610C}" srcOrd="1" destOrd="0" presId="urn:microsoft.com/office/officeart/2005/8/layout/list1"/>
    <dgm:cxn modelId="{8EF30B69-8E46-4B58-B94B-527ACBC25E60}" type="presOf" srcId="{C90D265D-A203-427D-8690-0BF85C6DA366}" destId="{BB8C8926-CFA7-428E-8D73-01B966B98EC2}" srcOrd="1" destOrd="0" presId="urn:microsoft.com/office/officeart/2005/8/layout/list1"/>
    <dgm:cxn modelId="{C4321F4A-1794-4AFB-952B-B69FEDA166DD}" srcId="{CC2A5CBD-5568-4F0D-AE95-35A79823F311}" destId="{FE33E546-FDEE-4770-ABD3-DE0B82CA8E34}" srcOrd="0" destOrd="0" parTransId="{CDFEEE05-B23D-418A-B653-0A616DC4D8DE}" sibTransId="{36D59965-8CCE-4F98-AF3C-018C3C44B4DD}"/>
    <dgm:cxn modelId="{57E8FC4E-C3DE-4358-B16E-C38A1A184E5A}" type="presOf" srcId="{EF3FE4DC-8FCA-43CC-A19F-9D8F9812276F}" destId="{9C7A54C5-9C4B-4CE7-A88C-893B0D160A40}" srcOrd="0" destOrd="1" presId="urn:microsoft.com/office/officeart/2005/8/layout/list1"/>
    <dgm:cxn modelId="{3F4C8171-F15F-4D3D-8FC1-FF856E090442}" srcId="{CC2A5CBD-5568-4F0D-AE95-35A79823F311}" destId="{D4C3139B-1CC8-4BFE-8887-AE7CC2F484DD}" srcOrd="1" destOrd="0" parTransId="{51FCD2A7-2C54-46A5-A500-F031B8B918FC}" sibTransId="{A628DDDF-156A-4685-A981-EB30CD9DF46F}"/>
    <dgm:cxn modelId="{CCCBB873-B0FE-4E4B-B2FC-9EC0D107BAC1}" srcId="{52664F31-4E1A-4637-B2D2-F334E5FD9089}" destId="{32E71FCE-7F65-4309-8356-3C3C03A98DCF}" srcOrd="1" destOrd="0" parTransId="{2DAE31EB-BF4B-4686-ACDB-32319C874B99}" sibTransId="{4D66918C-BB8D-4220-B507-EBD1A0EA8816}"/>
    <dgm:cxn modelId="{D16ABC53-5A3F-4348-8D1F-DD483D265392}" type="presOf" srcId="{BC40A00C-C1FA-48D2-B0F9-245E5C72858A}" destId="{436C3004-541A-4A4C-ABD8-507D7FA3A060}" srcOrd="0" destOrd="0" presId="urn:microsoft.com/office/officeart/2005/8/layout/list1"/>
    <dgm:cxn modelId="{5CF99156-0666-4228-92C8-E7ED4DAC025D}" srcId="{BC40A00C-C1FA-48D2-B0F9-245E5C72858A}" destId="{CC2A5CBD-5568-4F0D-AE95-35A79823F311}" srcOrd="0" destOrd="0" parTransId="{31586E4F-DC98-4CD4-9F00-D85C06D75E20}" sibTransId="{0AE67BBC-0FB4-417B-B20A-ACE6B10DF96F}"/>
    <dgm:cxn modelId="{C9F33357-3FB3-4254-B44A-BEC6A707B0EC}" srcId="{BC40A00C-C1FA-48D2-B0F9-245E5C72858A}" destId="{52664F31-4E1A-4637-B2D2-F334E5FD9089}" srcOrd="1" destOrd="0" parTransId="{8EEEC978-1C5C-4331-85D0-CDC6B66F1F2E}" sibTransId="{FDC86240-9AD1-4DAF-BFCC-8E0473D91115}"/>
    <dgm:cxn modelId="{81E5BF8D-6D5E-4DDD-9A85-4B399E563673}" type="presOf" srcId="{FE33E546-FDEE-4770-ABD3-DE0B82CA8E34}" destId="{3CFA6DD7-74B3-4739-8E07-46CDE8D01E10}" srcOrd="0" destOrd="0" presId="urn:microsoft.com/office/officeart/2005/8/layout/list1"/>
    <dgm:cxn modelId="{BA875894-1A79-433A-87F4-38C06ABC2DA6}" type="presOf" srcId="{B7414801-C281-4AC8-B110-1F1CBC728A20}" destId="{9D85D11B-9A71-4F7A-BE09-612DE6820E18}" srcOrd="0" destOrd="0" presId="urn:microsoft.com/office/officeart/2005/8/layout/list1"/>
    <dgm:cxn modelId="{D73EA89D-7A58-4262-B7CD-BF75F44CC8A2}" type="presOf" srcId="{C90D265D-A203-427D-8690-0BF85C6DA366}" destId="{9940FACD-1B82-4F2E-91E0-9443CCEF4235}" srcOrd="0" destOrd="0" presId="urn:microsoft.com/office/officeart/2005/8/layout/list1"/>
    <dgm:cxn modelId="{368916A2-223B-4034-80FE-89D76D2F1DF3}" type="presOf" srcId="{947E95F2-8D56-4717-8E56-B01FF51567A8}" destId="{F9BD3772-15EE-4031-BC22-39A2082F0FFF}" srcOrd="0" destOrd="0" presId="urn:microsoft.com/office/officeart/2005/8/layout/list1"/>
    <dgm:cxn modelId="{1396C5A4-2D9A-492E-BB06-2EFBE27C660F}" type="presOf" srcId="{B7414801-C281-4AC8-B110-1F1CBC728A20}" destId="{624BC719-C570-4652-A6AD-5CCEC45740F1}" srcOrd="1" destOrd="0" presId="urn:microsoft.com/office/officeart/2005/8/layout/list1"/>
    <dgm:cxn modelId="{D0F7C9AB-9B7E-4F52-91D3-27294C90A722}" type="presOf" srcId="{67A873A5-1C6C-4FE2-B47B-EF6D36BAAD3B}" destId="{9C7A54C5-9C4B-4CE7-A88C-893B0D160A40}" srcOrd="0" destOrd="0" presId="urn:microsoft.com/office/officeart/2005/8/layout/list1"/>
    <dgm:cxn modelId="{AF2AA8B2-DF09-4F65-9055-7B13E86214DF}" type="presOf" srcId="{733541E6-D1A3-43B9-AA65-FB44CF7FDD8C}" destId="{F9BD3772-15EE-4031-BC22-39A2082F0FFF}" srcOrd="0" destOrd="1" presId="urn:microsoft.com/office/officeart/2005/8/layout/list1"/>
    <dgm:cxn modelId="{E2BB89B4-B43B-4B9E-B691-E14F010AC1AE}" srcId="{602B205D-5826-4D57-B53D-5A6CCE6F34C5}" destId="{947E95F2-8D56-4717-8E56-B01FF51567A8}" srcOrd="0" destOrd="0" parTransId="{738753DF-8421-4516-9B89-7625C6535458}" sibTransId="{1A0400D3-C8B9-4C2F-9E67-1B00E94BB001}"/>
    <dgm:cxn modelId="{F41204D2-9FA1-47AB-8243-59C63E3B0CFC}" type="presOf" srcId="{CC2A5CBD-5568-4F0D-AE95-35A79823F311}" destId="{CE18BF1C-7CFB-4654-82C1-01D698BC5016}" srcOrd="0" destOrd="0" presId="urn:microsoft.com/office/officeart/2005/8/layout/list1"/>
    <dgm:cxn modelId="{CFE85FD4-D1AD-4E30-A1B8-1D5C33117986}" type="presOf" srcId="{CC2A5CBD-5568-4F0D-AE95-35A79823F311}" destId="{17531215-68C6-4B32-94D6-ACF2F3FDD554}" srcOrd="1" destOrd="0" presId="urn:microsoft.com/office/officeart/2005/8/layout/list1"/>
    <dgm:cxn modelId="{54B289D9-4B32-4741-A4F9-60467FA6220E}" type="presOf" srcId="{602B205D-5826-4D57-B53D-5A6CCE6F34C5}" destId="{6ABEC3D6-808F-465A-A1D8-94A6AE312531}" srcOrd="1" destOrd="0" presId="urn:microsoft.com/office/officeart/2005/8/layout/list1"/>
    <dgm:cxn modelId="{8EAC1BDC-F4A9-452B-A9C0-4F3BAE4062A5}" srcId="{BC40A00C-C1FA-48D2-B0F9-245E5C72858A}" destId="{B7414801-C281-4AC8-B110-1F1CBC728A20}" srcOrd="2" destOrd="0" parTransId="{5367D69B-FED3-4272-A1D7-43B19E7B0425}" sibTransId="{86FDF1B6-F8B4-4E2B-91FC-FD07AB4F103E}"/>
    <dgm:cxn modelId="{8CC704E5-A7B4-4EAD-964B-19B9616A3CA9}" srcId="{52664F31-4E1A-4637-B2D2-F334E5FD9089}" destId="{DF1E993C-EB3E-4507-9233-CEC555A19050}" srcOrd="0" destOrd="0" parTransId="{4EFCEECC-95D4-4441-B595-CCA4D1E5711F}" sibTransId="{BCDBE4C1-64B0-4527-8AC8-3A894E5FAD0B}"/>
    <dgm:cxn modelId="{9E7AA1EB-8133-4522-A0E4-406D2E3CFD1A}" type="presOf" srcId="{2DAAD69A-2812-4421-8834-35CE3FD14B4C}" destId="{2B26C4AD-9FA7-479D-A6CE-562BF89BA541}" srcOrd="0" destOrd="1" presId="urn:microsoft.com/office/officeart/2005/8/layout/list1"/>
    <dgm:cxn modelId="{73423667-5ECC-4E28-A07D-AA6DA3560605}" type="presParOf" srcId="{436C3004-541A-4A4C-ABD8-507D7FA3A060}" destId="{39B081B1-7E92-4163-B214-C4F5EAFA730B}" srcOrd="0" destOrd="0" presId="urn:microsoft.com/office/officeart/2005/8/layout/list1"/>
    <dgm:cxn modelId="{C71AB06B-5F88-4F12-9BE5-A861B011B3B2}" type="presParOf" srcId="{39B081B1-7E92-4163-B214-C4F5EAFA730B}" destId="{CE18BF1C-7CFB-4654-82C1-01D698BC5016}" srcOrd="0" destOrd="0" presId="urn:microsoft.com/office/officeart/2005/8/layout/list1"/>
    <dgm:cxn modelId="{70705D33-126B-4C91-8D7A-AD2828BFF500}" type="presParOf" srcId="{39B081B1-7E92-4163-B214-C4F5EAFA730B}" destId="{17531215-68C6-4B32-94D6-ACF2F3FDD554}" srcOrd="1" destOrd="0" presId="urn:microsoft.com/office/officeart/2005/8/layout/list1"/>
    <dgm:cxn modelId="{6D5FB932-D303-4009-8E80-85EF12A0652E}" type="presParOf" srcId="{436C3004-541A-4A4C-ABD8-507D7FA3A060}" destId="{D234EE55-EF7E-4F1E-9B5C-21211017946B}" srcOrd="1" destOrd="0" presId="urn:microsoft.com/office/officeart/2005/8/layout/list1"/>
    <dgm:cxn modelId="{99CD2BA9-EE5A-4063-84C8-60CF864F0F0F}" type="presParOf" srcId="{436C3004-541A-4A4C-ABD8-507D7FA3A060}" destId="{3CFA6DD7-74B3-4739-8E07-46CDE8D01E10}" srcOrd="2" destOrd="0" presId="urn:microsoft.com/office/officeart/2005/8/layout/list1"/>
    <dgm:cxn modelId="{C32360C1-AAD9-4AAD-8926-8860ACC325E8}" type="presParOf" srcId="{436C3004-541A-4A4C-ABD8-507D7FA3A060}" destId="{68A27163-08E6-45B8-900F-F3CCCE935CE6}" srcOrd="3" destOrd="0" presId="urn:microsoft.com/office/officeart/2005/8/layout/list1"/>
    <dgm:cxn modelId="{FBDDE37F-AA35-4885-BC39-3D1D79C7FFDF}" type="presParOf" srcId="{436C3004-541A-4A4C-ABD8-507D7FA3A060}" destId="{99B50FAC-A070-45CC-9EEA-096B8C82F575}" srcOrd="4" destOrd="0" presId="urn:microsoft.com/office/officeart/2005/8/layout/list1"/>
    <dgm:cxn modelId="{69EF99CA-3B02-4C08-B367-E94454B75122}" type="presParOf" srcId="{99B50FAC-A070-45CC-9EEA-096B8C82F575}" destId="{B2B4A3DB-B53E-49FA-B482-129EF790EF03}" srcOrd="0" destOrd="0" presId="urn:microsoft.com/office/officeart/2005/8/layout/list1"/>
    <dgm:cxn modelId="{EB45AE80-452B-4984-9DFD-360E12B5CB31}" type="presParOf" srcId="{99B50FAC-A070-45CC-9EEA-096B8C82F575}" destId="{6CFC4AB1-3F7D-42DC-B98A-082F619B610C}" srcOrd="1" destOrd="0" presId="urn:microsoft.com/office/officeart/2005/8/layout/list1"/>
    <dgm:cxn modelId="{57208248-5F76-4CA3-B88C-224B9E23E29D}" type="presParOf" srcId="{436C3004-541A-4A4C-ABD8-507D7FA3A060}" destId="{1592A5A0-DEE7-47F3-B672-D1250F61201D}" srcOrd="5" destOrd="0" presId="urn:microsoft.com/office/officeart/2005/8/layout/list1"/>
    <dgm:cxn modelId="{CA985E31-AF72-42B0-B105-092C6821D803}" type="presParOf" srcId="{436C3004-541A-4A4C-ABD8-507D7FA3A060}" destId="{31574400-68B1-4767-9B60-2C5C6D3C6B24}" srcOrd="6" destOrd="0" presId="urn:microsoft.com/office/officeart/2005/8/layout/list1"/>
    <dgm:cxn modelId="{49E72D2C-0481-4E4F-AF10-E4AFCDD2E357}" type="presParOf" srcId="{436C3004-541A-4A4C-ABD8-507D7FA3A060}" destId="{BE89DCFE-1A2C-4CA7-BB88-A2C2F286071B}" srcOrd="7" destOrd="0" presId="urn:microsoft.com/office/officeart/2005/8/layout/list1"/>
    <dgm:cxn modelId="{3ED9BE53-BFCC-4484-9D78-03B2F2C4DB77}" type="presParOf" srcId="{436C3004-541A-4A4C-ABD8-507D7FA3A060}" destId="{60D5057D-DD2F-4CC5-9035-EFC96CB00A5F}" srcOrd="8" destOrd="0" presId="urn:microsoft.com/office/officeart/2005/8/layout/list1"/>
    <dgm:cxn modelId="{4C7075ED-6F87-4F60-8D59-30E2B4234569}" type="presParOf" srcId="{60D5057D-DD2F-4CC5-9035-EFC96CB00A5F}" destId="{9D85D11B-9A71-4F7A-BE09-612DE6820E18}" srcOrd="0" destOrd="0" presId="urn:microsoft.com/office/officeart/2005/8/layout/list1"/>
    <dgm:cxn modelId="{582CFB12-9916-4005-984B-78F02C0BC3D1}" type="presParOf" srcId="{60D5057D-DD2F-4CC5-9035-EFC96CB00A5F}" destId="{624BC719-C570-4652-A6AD-5CCEC45740F1}" srcOrd="1" destOrd="0" presId="urn:microsoft.com/office/officeart/2005/8/layout/list1"/>
    <dgm:cxn modelId="{D9D34151-0DFE-4BA4-99A3-764E54BF7E22}" type="presParOf" srcId="{436C3004-541A-4A4C-ABD8-507D7FA3A060}" destId="{C2A8F3DB-E0BF-4899-BC9D-0B6257F23C00}" srcOrd="9" destOrd="0" presId="urn:microsoft.com/office/officeart/2005/8/layout/list1"/>
    <dgm:cxn modelId="{E568330E-ADF2-46F1-967E-FC13D3171668}" type="presParOf" srcId="{436C3004-541A-4A4C-ABD8-507D7FA3A060}" destId="{9C7A54C5-9C4B-4CE7-A88C-893B0D160A40}" srcOrd="10" destOrd="0" presId="urn:microsoft.com/office/officeart/2005/8/layout/list1"/>
    <dgm:cxn modelId="{8B108F69-A12A-499D-8145-4C9869092789}" type="presParOf" srcId="{436C3004-541A-4A4C-ABD8-507D7FA3A060}" destId="{08FE022D-AAC1-4CE0-B469-C8AC0C8EFAB3}" srcOrd="11" destOrd="0" presId="urn:microsoft.com/office/officeart/2005/8/layout/list1"/>
    <dgm:cxn modelId="{05533D2B-5DF9-4452-A51B-4EA7079AECA4}" type="presParOf" srcId="{436C3004-541A-4A4C-ABD8-507D7FA3A060}" destId="{0D36BB52-1050-4F3F-BC59-B9ABCB73E8EB}" srcOrd="12" destOrd="0" presId="urn:microsoft.com/office/officeart/2005/8/layout/list1"/>
    <dgm:cxn modelId="{63285B2F-DE52-4DA2-A0D6-2B1CEA023367}" type="presParOf" srcId="{0D36BB52-1050-4F3F-BC59-B9ABCB73E8EB}" destId="{9940FACD-1B82-4F2E-91E0-9443CCEF4235}" srcOrd="0" destOrd="0" presId="urn:microsoft.com/office/officeart/2005/8/layout/list1"/>
    <dgm:cxn modelId="{A661901B-6CAF-43C8-B8A4-43378EE02AE1}" type="presParOf" srcId="{0D36BB52-1050-4F3F-BC59-B9ABCB73E8EB}" destId="{BB8C8926-CFA7-428E-8D73-01B966B98EC2}" srcOrd="1" destOrd="0" presId="urn:microsoft.com/office/officeart/2005/8/layout/list1"/>
    <dgm:cxn modelId="{08F0AABE-A10B-4600-AF69-D5D55D7E56AA}" type="presParOf" srcId="{436C3004-541A-4A4C-ABD8-507D7FA3A060}" destId="{AAE1F3BD-F01B-422B-B4BA-A65097131205}" srcOrd="13" destOrd="0" presId="urn:microsoft.com/office/officeart/2005/8/layout/list1"/>
    <dgm:cxn modelId="{CF7FDA9D-42C8-4B95-A22F-4B486682F9F8}" type="presParOf" srcId="{436C3004-541A-4A4C-ABD8-507D7FA3A060}" destId="{2B26C4AD-9FA7-479D-A6CE-562BF89BA541}" srcOrd="14" destOrd="0" presId="urn:microsoft.com/office/officeart/2005/8/layout/list1"/>
    <dgm:cxn modelId="{D9244C56-2101-477A-B2E5-E1DF7E2794CE}" type="presParOf" srcId="{436C3004-541A-4A4C-ABD8-507D7FA3A060}" destId="{7867D6D4-C48E-4652-B1B6-DB562AE83317}" srcOrd="15" destOrd="0" presId="urn:microsoft.com/office/officeart/2005/8/layout/list1"/>
    <dgm:cxn modelId="{08EAE67B-DC23-41B4-8E17-07E04CEEE96F}" type="presParOf" srcId="{436C3004-541A-4A4C-ABD8-507D7FA3A060}" destId="{CA4A7E74-9F99-4376-A8BF-EFFFB78EC6C0}" srcOrd="16" destOrd="0" presId="urn:microsoft.com/office/officeart/2005/8/layout/list1"/>
    <dgm:cxn modelId="{D2FC4B2A-24DD-499B-A8AE-3638F2620F63}" type="presParOf" srcId="{CA4A7E74-9F99-4376-A8BF-EFFFB78EC6C0}" destId="{9ABF984A-3A7A-46D6-97F6-035C08FCC98F}" srcOrd="0" destOrd="0" presId="urn:microsoft.com/office/officeart/2005/8/layout/list1"/>
    <dgm:cxn modelId="{0F20DC50-3879-4D8E-9041-AD75F1CCC5AD}" type="presParOf" srcId="{CA4A7E74-9F99-4376-A8BF-EFFFB78EC6C0}" destId="{6ABEC3D6-808F-465A-A1D8-94A6AE312531}" srcOrd="1" destOrd="0" presId="urn:microsoft.com/office/officeart/2005/8/layout/list1"/>
    <dgm:cxn modelId="{2E8A4171-5FEA-4A69-A4A0-33C7FBC274A5}" type="presParOf" srcId="{436C3004-541A-4A4C-ABD8-507D7FA3A060}" destId="{AFAE63DD-A584-4D09-9AAF-FC59D9F104E4}" srcOrd="17" destOrd="0" presId="urn:microsoft.com/office/officeart/2005/8/layout/list1"/>
    <dgm:cxn modelId="{C75337C3-5052-45A3-BBFE-3E0118BE2F87}" type="presParOf" srcId="{436C3004-541A-4A4C-ABD8-507D7FA3A060}" destId="{F9BD3772-15EE-4031-BC22-39A2082F0FF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072914-3CDB-495B-B78A-BEF6F344B8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57DCE56-BA34-4B4B-BF04-CC4A7020AA01}">
      <dgm:prSet>
        <dgm:style>
          <a:lnRef idx="1">
            <a:schemeClr val="dk1"/>
          </a:lnRef>
          <a:fillRef idx="3">
            <a:schemeClr val="dk1"/>
          </a:fillRef>
          <a:effectRef idx="2">
            <a:schemeClr val="dk1"/>
          </a:effectRef>
          <a:fontRef idx="minor">
            <a:schemeClr val="lt1"/>
          </a:fontRef>
        </dgm:style>
      </dgm:prSet>
      <dgm:spPr/>
      <dgm:t>
        <a:bodyPr/>
        <a:lstStyle/>
        <a:p>
          <a:r>
            <a:rPr lang="en-US" b="0" i="0" dirty="0"/>
            <a:t>HTML5 </a:t>
          </a:r>
          <a:r>
            <a:rPr lang="en-US" b="0" i="0" dirty="0">
              <a:solidFill>
                <a:srgbClr val="FFFF00"/>
              </a:solidFill>
            </a:rPr>
            <a:t>Canvas</a:t>
          </a:r>
          <a:r>
            <a:rPr lang="en-US" b="0" i="0" dirty="0"/>
            <a:t> is an immediate mode </a:t>
          </a:r>
          <a:r>
            <a:rPr lang="en-US" b="0" i="0" dirty="0">
              <a:solidFill>
                <a:srgbClr val="FFFF00"/>
              </a:solidFill>
            </a:rPr>
            <a:t>bitmapped</a:t>
          </a:r>
          <a:r>
            <a:rPr lang="en-US" b="0" i="0" dirty="0"/>
            <a:t> </a:t>
          </a:r>
          <a:r>
            <a:rPr lang="en-US" b="0" i="0" dirty="0">
              <a:solidFill>
                <a:srgbClr val="FFFF00"/>
              </a:solidFill>
            </a:rPr>
            <a:t>area</a:t>
          </a:r>
          <a:r>
            <a:rPr lang="en-US" b="0" i="0" dirty="0"/>
            <a:t> of the screen that can be manipulated with </a:t>
          </a:r>
          <a:r>
            <a:rPr lang="en-US" b="0" i="0" dirty="0">
              <a:solidFill>
                <a:srgbClr val="FFFF00"/>
              </a:solidFill>
            </a:rPr>
            <a:t>JavaScript</a:t>
          </a:r>
          <a:r>
            <a:rPr lang="en-US" b="0" i="0" dirty="0"/>
            <a:t>. Immediate mode refers to the way the canvas renders pixels on the screen. HTML5 Canvas completely redraws the bitmapped screen on every frame using Canvas API calls from JavaScript.</a:t>
          </a:r>
          <a:endParaRPr lang="en-US" dirty="0"/>
        </a:p>
      </dgm:t>
    </dgm:pt>
    <dgm:pt modelId="{A353F6C8-B88A-4716-A463-08920F94F7ED}" type="parTrans" cxnId="{738F4AFB-AF25-4959-9D62-4BA8B73A57BA}">
      <dgm:prSet/>
      <dgm:spPr/>
      <dgm:t>
        <a:bodyPr/>
        <a:lstStyle/>
        <a:p>
          <a:endParaRPr lang="en-US"/>
        </a:p>
      </dgm:t>
    </dgm:pt>
    <dgm:pt modelId="{90CB9F38-1980-4BAC-8CBE-79F766D86102}" type="sibTrans" cxnId="{738F4AFB-AF25-4959-9D62-4BA8B73A57BA}">
      <dgm:prSet/>
      <dgm:spPr/>
      <dgm:t>
        <a:bodyPr/>
        <a:lstStyle/>
        <a:p>
          <a:endParaRPr lang="en-US"/>
        </a:p>
      </dgm:t>
    </dgm:pt>
    <dgm:pt modelId="{048E7DF8-81E2-47E2-A11B-C1F4F26FCC26}">
      <dgm:prSet>
        <dgm:style>
          <a:lnRef idx="1">
            <a:schemeClr val="dk1"/>
          </a:lnRef>
          <a:fillRef idx="3">
            <a:schemeClr val="dk1"/>
          </a:fillRef>
          <a:effectRef idx="2">
            <a:schemeClr val="dk1"/>
          </a:effectRef>
          <a:fontRef idx="minor">
            <a:schemeClr val="lt1"/>
          </a:fontRef>
        </dgm:style>
      </dgm:prSet>
      <dgm:spPr/>
      <dgm:t>
        <a:bodyPr/>
        <a:lstStyle/>
        <a:p>
          <a:r>
            <a:rPr lang="en-US" b="0" i="0" dirty="0"/>
            <a:t>The HTML5 Canvas 2D context is a </a:t>
          </a:r>
          <a:r>
            <a:rPr lang="en-US" b="0" i="0" dirty="0">
              <a:solidFill>
                <a:srgbClr val="FFFF00"/>
              </a:solidFill>
            </a:rPr>
            <a:t>display</a:t>
          </a:r>
          <a:r>
            <a:rPr lang="en-US" b="0" i="0" dirty="0"/>
            <a:t> </a:t>
          </a:r>
          <a:r>
            <a:rPr lang="en-US" b="0" i="0" dirty="0">
              <a:solidFill>
                <a:srgbClr val="FFFF00"/>
              </a:solidFill>
            </a:rPr>
            <a:t>API</a:t>
          </a:r>
          <a:r>
            <a:rPr lang="en-US" b="0" i="0" dirty="0"/>
            <a:t> used to render graphics on a bitmapped area. By adding </a:t>
          </a:r>
          <a:r>
            <a:rPr lang="en-US" b="0" i="0" dirty="0">
              <a:solidFill>
                <a:srgbClr val="FFFF00"/>
              </a:solidFill>
            </a:rPr>
            <a:t>cross-browser-compatible</a:t>
          </a:r>
          <a:r>
            <a:rPr lang="en-US" b="0" i="0" dirty="0"/>
            <a:t> JavaScript functionality for </a:t>
          </a:r>
          <a:r>
            <a:rPr lang="en-US" b="0" i="0" dirty="0">
              <a:solidFill>
                <a:srgbClr val="FFFF00"/>
              </a:solidFill>
            </a:rPr>
            <a:t>keyboard</a:t>
          </a:r>
          <a:r>
            <a:rPr lang="en-US" b="0" i="0" dirty="0"/>
            <a:t> and </a:t>
          </a:r>
          <a:r>
            <a:rPr lang="en-US" b="0" i="0" dirty="0">
              <a:solidFill>
                <a:srgbClr val="FFFF00"/>
              </a:solidFill>
            </a:rPr>
            <a:t>mouse</a:t>
          </a:r>
          <a:r>
            <a:rPr lang="en-US" b="0" i="0" dirty="0"/>
            <a:t> inputs, timer intervals, </a:t>
          </a:r>
          <a:r>
            <a:rPr lang="en-US" b="0" i="0" dirty="0">
              <a:solidFill>
                <a:srgbClr val="FFFF00"/>
              </a:solidFill>
            </a:rPr>
            <a:t>events</a:t>
          </a:r>
          <a:r>
            <a:rPr lang="en-US" b="0" i="0" dirty="0"/>
            <a:t>, objects, classes, sound, math functions, etc., you can learn to take HTML5 Canvas and create stunning animations, applications, and games.</a:t>
          </a:r>
          <a:endParaRPr lang="en-US" dirty="0"/>
        </a:p>
      </dgm:t>
    </dgm:pt>
    <dgm:pt modelId="{437E5ACA-3906-44F6-AA95-753AFE191ACB}" type="parTrans" cxnId="{B8431F33-AFF1-4471-9677-66D629B7FE3E}">
      <dgm:prSet/>
      <dgm:spPr/>
      <dgm:t>
        <a:bodyPr/>
        <a:lstStyle/>
        <a:p>
          <a:endParaRPr lang="en-US"/>
        </a:p>
      </dgm:t>
    </dgm:pt>
    <dgm:pt modelId="{6248D98F-19F4-4B0E-954E-246985831EB5}" type="sibTrans" cxnId="{B8431F33-AFF1-4471-9677-66D629B7FE3E}">
      <dgm:prSet/>
      <dgm:spPr/>
      <dgm:t>
        <a:bodyPr/>
        <a:lstStyle/>
        <a:p>
          <a:endParaRPr lang="en-US"/>
        </a:p>
      </dgm:t>
    </dgm:pt>
    <dgm:pt modelId="{E3496667-59BB-4E81-A6DB-A9597801BAEF}" type="pres">
      <dgm:prSet presAssocID="{38072914-3CDB-495B-B78A-BEF6F344B834}" presName="linear" presStyleCnt="0">
        <dgm:presLayoutVars>
          <dgm:animLvl val="lvl"/>
          <dgm:resizeHandles val="exact"/>
        </dgm:presLayoutVars>
      </dgm:prSet>
      <dgm:spPr/>
    </dgm:pt>
    <dgm:pt modelId="{BBA0C781-25CE-412C-BBE9-8509CEFBEDF8}" type="pres">
      <dgm:prSet presAssocID="{557DCE56-BA34-4B4B-BF04-CC4A7020AA01}" presName="parentText" presStyleLbl="node1" presStyleIdx="0" presStyleCnt="2">
        <dgm:presLayoutVars>
          <dgm:chMax val="0"/>
          <dgm:bulletEnabled val="1"/>
        </dgm:presLayoutVars>
      </dgm:prSet>
      <dgm:spPr/>
    </dgm:pt>
    <dgm:pt modelId="{910B07AA-CF32-46B5-90C5-1C97E46232E6}" type="pres">
      <dgm:prSet presAssocID="{90CB9F38-1980-4BAC-8CBE-79F766D86102}" presName="spacer" presStyleCnt="0"/>
      <dgm:spPr/>
    </dgm:pt>
    <dgm:pt modelId="{863894D3-2375-498A-B858-2738456391B9}" type="pres">
      <dgm:prSet presAssocID="{048E7DF8-81E2-47E2-A11B-C1F4F26FCC26}" presName="parentText" presStyleLbl="node1" presStyleIdx="1" presStyleCnt="2">
        <dgm:presLayoutVars>
          <dgm:chMax val="0"/>
          <dgm:bulletEnabled val="1"/>
        </dgm:presLayoutVars>
      </dgm:prSet>
      <dgm:spPr/>
    </dgm:pt>
  </dgm:ptLst>
  <dgm:cxnLst>
    <dgm:cxn modelId="{B8431F33-AFF1-4471-9677-66D629B7FE3E}" srcId="{38072914-3CDB-495B-B78A-BEF6F344B834}" destId="{048E7DF8-81E2-47E2-A11B-C1F4F26FCC26}" srcOrd="1" destOrd="0" parTransId="{437E5ACA-3906-44F6-AA95-753AFE191ACB}" sibTransId="{6248D98F-19F4-4B0E-954E-246985831EB5}"/>
    <dgm:cxn modelId="{96C9DF50-A01B-4B2B-A9B1-74DA8A353094}" type="presOf" srcId="{38072914-3CDB-495B-B78A-BEF6F344B834}" destId="{E3496667-59BB-4E81-A6DB-A9597801BAEF}" srcOrd="0" destOrd="0" presId="urn:microsoft.com/office/officeart/2005/8/layout/vList2"/>
    <dgm:cxn modelId="{260F3974-FCEB-450C-9E4C-F7DBE869145D}" type="presOf" srcId="{557DCE56-BA34-4B4B-BF04-CC4A7020AA01}" destId="{BBA0C781-25CE-412C-BBE9-8509CEFBEDF8}" srcOrd="0" destOrd="0" presId="urn:microsoft.com/office/officeart/2005/8/layout/vList2"/>
    <dgm:cxn modelId="{2B806B9D-72AC-4512-BDC3-DA6ABE996886}" type="presOf" srcId="{048E7DF8-81E2-47E2-A11B-C1F4F26FCC26}" destId="{863894D3-2375-498A-B858-2738456391B9}" srcOrd="0" destOrd="0" presId="urn:microsoft.com/office/officeart/2005/8/layout/vList2"/>
    <dgm:cxn modelId="{738F4AFB-AF25-4959-9D62-4BA8B73A57BA}" srcId="{38072914-3CDB-495B-B78A-BEF6F344B834}" destId="{557DCE56-BA34-4B4B-BF04-CC4A7020AA01}" srcOrd="0" destOrd="0" parTransId="{A353F6C8-B88A-4716-A463-08920F94F7ED}" sibTransId="{90CB9F38-1980-4BAC-8CBE-79F766D86102}"/>
    <dgm:cxn modelId="{AEF6A955-75B7-41F2-9EF4-73E14472515A}" type="presParOf" srcId="{E3496667-59BB-4E81-A6DB-A9597801BAEF}" destId="{BBA0C781-25CE-412C-BBE9-8509CEFBEDF8}" srcOrd="0" destOrd="0" presId="urn:microsoft.com/office/officeart/2005/8/layout/vList2"/>
    <dgm:cxn modelId="{150DC631-C79D-40FC-B821-E401D2EBBC59}" type="presParOf" srcId="{E3496667-59BB-4E81-A6DB-A9597801BAEF}" destId="{910B07AA-CF32-46B5-90C5-1C97E46232E6}" srcOrd="1" destOrd="0" presId="urn:microsoft.com/office/officeart/2005/8/layout/vList2"/>
    <dgm:cxn modelId="{9B9AE911-EC4D-4DAA-A63A-19FD15E0A2FA}" type="presParOf" srcId="{E3496667-59BB-4E81-A6DB-A9597801BAEF}" destId="{863894D3-2375-498A-B858-2738456391B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BA1AEC-CFE8-4E40-AFAE-61EE76520B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2AA78CC0-29C4-48D8-A301-495F69B93E76}">
      <dgm:prSet/>
      <dgm:spPr/>
      <dgm:t>
        <a:bodyPr/>
        <a:lstStyle/>
        <a:p>
          <a:r>
            <a:rPr lang="en-US"/>
            <a:t>Adobe Flash</a:t>
          </a:r>
        </a:p>
      </dgm:t>
    </dgm:pt>
    <dgm:pt modelId="{13DBE303-757D-46B9-AF89-0B473A31E348}" type="parTrans" cxnId="{CB112925-A543-4B2E-8388-BB1DCD9E89FD}">
      <dgm:prSet/>
      <dgm:spPr/>
      <dgm:t>
        <a:bodyPr/>
        <a:lstStyle/>
        <a:p>
          <a:endParaRPr lang="en-US"/>
        </a:p>
      </dgm:t>
    </dgm:pt>
    <dgm:pt modelId="{6F07460A-5C2F-4899-8FC0-3E3B174919CF}" type="sibTrans" cxnId="{CB112925-A543-4B2E-8388-BB1DCD9E89FD}">
      <dgm:prSet/>
      <dgm:spPr/>
      <dgm:t>
        <a:bodyPr/>
        <a:lstStyle/>
        <a:p>
          <a:endParaRPr lang="en-US"/>
        </a:p>
      </dgm:t>
    </dgm:pt>
    <dgm:pt modelId="{AD2EAFD4-F871-409B-A74C-1351F34A2428}">
      <dgm:prSet/>
      <dgm:spPr/>
      <dgm:t>
        <a:bodyPr/>
        <a:lstStyle/>
        <a:p>
          <a:r>
            <a:rPr lang="en-US">
              <a:hlinkClick xmlns:r="http://schemas.openxmlformats.org/officeDocument/2006/relationships" r:id="rId1"/>
            </a:rPr>
            <a:t>https://en.wikipedia.org/wiki/Adobe_Flash</a:t>
          </a:r>
          <a:endParaRPr lang="en-US"/>
        </a:p>
      </dgm:t>
    </dgm:pt>
    <dgm:pt modelId="{BF2699E4-A025-43B5-BB8F-73528C63A552}" type="parTrans" cxnId="{92AC9E17-7AAF-463B-A6A2-AC8749003190}">
      <dgm:prSet/>
      <dgm:spPr/>
      <dgm:t>
        <a:bodyPr/>
        <a:lstStyle/>
        <a:p>
          <a:endParaRPr lang="en-US"/>
        </a:p>
      </dgm:t>
    </dgm:pt>
    <dgm:pt modelId="{1410377B-E8D4-4C6A-8B7B-46792BE665EB}" type="sibTrans" cxnId="{92AC9E17-7AAF-463B-A6A2-AC8749003190}">
      <dgm:prSet/>
      <dgm:spPr/>
      <dgm:t>
        <a:bodyPr/>
        <a:lstStyle/>
        <a:p>
          <a:endParaRPr lang="en-US"/>
        </a:p>
      </dgm:t>
    </dgm:pt>
    <dgm:pt modelId="{2A50585A-E847-4E20-93D6-2404D1378783}">
      <dgm:prSet/>
      <dgm:spPr/>
      <dgm:t>
        <a:bodyPr/>
        <a:lstStyle/>
        <a:p>
          <a:r>
            <a:rPr lang="en-US"/>
            <a:t>Microsoft Silverlight</a:t>
          </a:r>
        </a:p>
      </dgm:t>
    </dgm:pt>
    <dgm:pt modelId="{BBD76021-EEDE-4F18-8114-661133E45B23}" type="parTrans" cxnId="{5D8EE21D-620A-4F03-BE8C-CF028B71061A}">
      <dgm:prSet/>
      <dgm:spPr/>
      <dgm:t>
        <a:bodyPr/>
        <a:lstStyle/>
        <a:p>
          <a:endParaRPr lang="en-US"/>
        </a:p>
      </dgm:t>
    </dgm:pt>
    <dgm:pt modelId="{1A172CEC-E92C-4B10-89F4-8866984D52BB}" type="sibTrans" cxnId="{5D8EE21D-620A-4F03-BE8C-CF028B71061A}">
      <dgm:prSet/>
      <dgm:spPr/>
      <dgm:t>
        <a:bodyPr/>
        <a:lstStyle/>
        <a:p>
          <a:endParaRPr lang="en-US"/>
        </a:p>
      </dgm:t>
    </dgm:pt>
    <dgm:pt modelId="{A5EA22C9-EE86-4226-BBF4-34D9D042EFE0}">
      <dgm:prSet/>
      <dgm:spPr/>
      <dgm:t>
        <a:bodyPr/>
        <a:lstStyle/>
        <a:p>
          <a:r>
            <a:rPr lang="en-US">
              <a:hlinkClick xmlns:r="http://schemas.openxmlformats.org/officeDocument/2006/relationships" r:id="rId2"/>
            </a:rPr>
            <a:t>https://en.wikipedia.org/wiki/Microsoft_Silverlight</a:t>
          </a:r>
          <a:endParaRPr lang="en-US"/>
        </a:p>
      </dgm:t>
    </dgm:pt>
    <dgm:pt modelId="{2C3E9A21-1D6F-4B5B-A3B9-404663DBA7AE}" type="parTrans" cxnId="{021FA6B1-1BD2-46B9-9376-E34739D2F2C4}">
      <dgm:prSet/>
      <dgm:spPr/>
      <dgm:t>
        <a:bodyPr/>
        <a:lstStyle/>
        <a:p>
          <a:endParaRPr lang="en-US"/>
        </a:p>
      </dgm:t>
    </dgm:pt>
    <dgm:pt modelId="{ACC0D2F6-3DB7-452B-A3E4-D374763EE76E}" type="sibTrans" cxnId="{021FA6B1-1BD2-46B9-9376-E34739D2F2C4}">
      <dgm:prSet/>
      <dgm:spPr/>
      <dgm:t>
        <a:bodyPr/>
        <a:lstStyle/>
        <a:p>
          <a:endParaRPr lang="en-US"/>
        </a:p>
      </dgm:t>
    </dgm:pt>
    <dgm:pt modelId="{B3AAD29B-392D-434F-B5A5-631B76966DB9}" type="pres">
      <dgm:prSet presAssocID="{A9BA1AEC-CFE8-4E40-AFAE-61EE76520B8D}" presName="Name0" presStyleCnt="0">
        <dgm:presLayoutVars>
          <dgm:dir/>
          <dgm:animLvl val="lvl"/>
          <dgm:resizeHandles val="exact"/>
        </dgm:presLayoutVars>
      </dgm:prSet>
      <dgm:spPr/>
    </dgm:pt>
    <dgm:pt modelId="{CADD66D2-8560-41B3-887C-F3CCB4589AE3}" type="pres">
      <dgm:prSet presAssocID="{2AA78CC0-29C4-48D8-A301-495F69B93E76}" presName="linNode" presStyleCnt="0"/>
      <dgm:spPr/>
    </dgm:pt>
    <dgm:pt modelId="{1D1AA91E-A4AF-45A0-8CA0-CD025238DBB0}" type="pres">
      <dgm:prSet presAssocID="{2AA78CC0-29C4-48D8-A301-495F69B93E76}" presName="parentText" presStyleLbl="node1" presStyleIdx="0" presStyleCnt="2">
        <dgm:presLayoutVars>
          <dgm:chMax val="1"/>
          <dgm:bulletEnabled val="1"/>
        </dgm:presLayoutVars>
      </dgm:prSet>
      <dgm:spPr/>
    </dgm:pt>
    <dgm:pt modelId="{3F632CD9-B78B-47F2-86D3-A322CE05AEE9}" type="pres">
      <dgm:prSet presAssocID="{2AA78CC0-29C4-48D8-A301-495F69B93E76}" presName="descendantText" presStyleLbl="alignAccFollowNode1" presStyleIdx="0" presStyleCnt="2">
        <dgm:presLayoutVars>
          <dgm:bulletEnabled val="1"/>
        </dgm:presLayoutVars>
      </dgm:prSet>
      <dgm:spPr/>
    </dgm:pt>
    <dgm:pt modelId="{F2898F8D-540D-41C3-9429-D090584274B1}" type="pres">
      <dgm:prSet presAssocID="{6F07460A-5C2F-4899-8FC0-3E3B174919CF}" presName="sp" presStyleCnt="0"/>
      <dgm:spPr/>
    </dgm:pt>
    <dgm:pt modelId="{9D8AEC9E-E147-44A8-B221-367C9152AA77}" type="pres">
      <dgm:prSet presAssocID="{2A50585A-E847-4E20-93D6-2404D1378783}" presName="linNode" presStyleCnt="0"/>
      <dgm:spPr/>
    </dgm:pt>
    <dgm:pt modelId="{B8DFD4FF-57F3-4DBA-BEB5-9001ED59800F}" type="pres">
      <dgm:prSet presAssocID="{2A50585A-E847-4E20-93D6-2404D1378783}" presName="parentText" presStyleLbl="node1" presStyleIdx="1" presStyleCnt="2">
        <dgm:presLayoutVars>
          <dgm:chMax val="1"/>
          <dgm:bulletEnabled val="1"/>
        </dgm:presLayoutVars>
      </dgm:prSet>
      <dgm:spPr/>
    </dgm:pt>
    <dgm:pt modelId="{847B323B-14ED-4F2D-BA0D-1D9799C9B036}" type="pres">
      <dgm:prSet presAssocID="{2A50585A-E847-4E20-93D6-2404D1378783}" presName="descendantText" presStyleLbl="alignAccFollowNode1" presStyleIdx="1" presStyleCnt="2">
        <dgm:presLayoutVars>
          <dgm:bulletEnabled val="1"/>
        </dgm:presLayoutVars>
      </dgm:prSet>
      <dgm:spPr/>
    </dgm:pt>
  </dgm:ptLst>
  <dgm:cxnLst>
    <dgm:cxn modelId="{92AC9E17-7AAF-463B-A6A2-AC8749003190}" srcId="{2AA78CC0-29C4-48D8-A301-495F69B93E76}" destId="{AD2EAFD4-F871-409B-A74C-1351F34A2428}" srcOrd="0" destOrd="0" parTransId="{BF2699E4-A025-43B5-BB8F-73528C63A552}" sibTransId="{1410377B-E8D4-4C6A-8B7B-46792BE665EB}"/>
    <dgm:cxn modelId="{5D8EE21D-620A-4F03-BE8C-CF028B71061A}" srcId="{A9BA1AEC-CFE8-4E40-AFAE-61EE76520B8D}" destId="{2A50585A-E847-4E20-93D6-2404D1378783}" srcOrd="1" destOrd="0" parTransId="{BBD76021-EEDE-4F18-8114-661133E45B23}" sibTransId="{1A172CEC-E92C-4B10-89F4-8866984D52BB}"/>
    <dgm:cxn modelId="{2F900A1F-B705-4331-83CD-987F54476578}" type="presOf" srcId="{2A50585A-E847-4E20-93D6-2404D1378783}" destId="{B8DFD4FF-57F3-4DBA-BEB5-9001ED59800F}" srcOrd="0" destOrd="0" presId="urn:microsoft.com/office/officeart/2005/8/layout/vList5"/>
    <dgm:cxn modelId="{CB112925-A543-4B2E-8388-BB1DCD9E89FD}" srcId="{A9BA1AEC-CFE8-4E40-AFAE-61EE76520B8D}" destId="{2AA78CC0-29C4-48D8-A301-495F69B93E76}" srcOrd="0" destOrd="0" parTransId="{13DBE303-757D-46B9-AF89-0B473A31E348}" sibTransId="{6F07460A-5C2F-4899-8FC0-3E3B174919CF}"/>
    <dgm:cxn modelId="{B3454161-5DC1-4287-8996-BB2B0AD22681}" type="presOf" srcId="{A5EA22C9-EE86-4226-BBF4-34D9D042EFE0}" destId="{847B323B-14ED-4F2D-BA0D-1D9799C9B036}" srcOrd="0" destOrd="0" presId="urn:microsoft.com/office/officeart/2005/8/layout/vList5"/>
    <dgm:cxn modelId="{E4240C9E-46AB-4060-9A9E-6803EDBD205E}" type="presOf" srcId="{AD2EAFD4-F871-409B-A74C-1351F34A2428}" destId="{3F632CD9-B78B-47F2-86D3-A322CE05AEE9}" srcOrd="0" destOrd="0" presId="urn:microsoft.com/office/officeart/2005/8/layout/vList5"/>
    <dgm:cxn modelId="{021FA6B1-1BD2-46B9-9376-E34739D2F2C4}" srcId="{2A50585A-E847-4E20-93D6-2404D1378783}" destId="{A5EA22C9-EE86-4226-BBF4-34D9D042EFE0}" srcOrd="0" destOrd="0" parTransId="{2C3E9A21-1D6F-4B5B-A3B9-404663DBA7AE}" sibTransId="{ACC0D2F6-3DB7-452B-A3E4-D374763EE76E}"/>
    <dgm:cxn modelId="{DD7DEFB8-4EB6-4934-A88D-1813E24E4AB6}" type="presOf" srcId="{2AA78CC0-29C4-48D8-A301-495F69B93E76}" destId="{1D1AA91E-A4AF-45A0-8CA0-CD025238DBB0}" srcOrd="0" destOrd="0" presId="urn:microsoft.com/office/officeart/2005/8/layout/vList5"/>
    <dgm:cxn modelId="{A7F458C1-B643-4ECF-AAFB-C0E524D6EE72}" type="presOf" srcId="{A9BA1AEC-CFE8-4E40-AFAE-61EE76520B8D}" destId="{B3AAD29B-392D-434F-B5A5-631B76966DB9}" srcOrd="0" destOrd="0" presId="urn:microsoft.com/office/officeart/2005/8/layout/vList5"/>
    <dgm:cxn modelId="{AB788977-94C7-4E29-B4BA-CF2130D7BA12}" type="presParOf" srcId="{B3AAD29B-392D-434F-B5A5-631B76966DB9}" destId="{CADD66D2-8560-41B3-887C-F3CCB4589AE3}" srcOrd="0" destOrd="0" presId="urn:microsoft.com/office/officeart/2005/8/layout/vList5"/>
    <dgm:cxn modelId="{36E41EBC-9D04-4FA5-A3DC-E6C871B6015D}" type="presParOf" srcId="{CADD66D2-8560-41B3-887C-F3CCB4589AE3}" destId="{1D1AA91E-A4AF-45A0-8CA0-CD025238DBB0}" srcOrd="0" destOrd="0" presId="urn:microsoft.com/office/officeart/2005/8/layout/vList5"/>
    <dgm:cxn modelId="{6697D133-155F-4EFE-A961-91CAAE4500DA}" type="presParOf" srcId="{CADD66D2-8560-41B3-887C-F3CCB4589AE3}" destId="{3F632CD9-B78B-47F2-86D3-A322CE05AEE9}" srcOrd="1" destOrd="0" presId="urn:microsoft.com/office/officeart/2005/8/layout/vList5"/>
    <dgm:cxn modelId="{006E2F51-2249-4D89-B512-7C6A0D9522CB}" type="presParOf" srcId="{B3AAD29B-392D-434F-B5A5-631B76966DB9}" destId="{F2898F8D-540D-41C3-9429-D090584274B1}" srcOrd="1" destOrd="0" presId="urn:microsoft.com/office/officeart/2005/8/layout/vList5"/>
    <dgm:cxn modelId="{6842E5A6-5EDE-426B-AF1C-EBA343265628}" type="presParOf" srcId="{B3AAD29B-392D-434F-B5A5-631B76966DB9}" destId="{9D8AEC9E-E147-44A8-B221-367C9152AA77}" srcOrd="2" destOrd="0" presId="urn:microsoft.com/office/officeart/2005/8/layout/vList5"/>
    <dgm:cxn modelId="{E6CC7377-1DD8-47FD-876F-C91A8EE26377}" type="presParOf" srcId="{9D8AEC9E-E147-44A8-B221-367C9152AA77}" destId="{B8DFD4FF-57F3-4DBA-BEB5-9001ED59800F}" srcOrd="0" destOrd="0" presId="urn:microsoft.com/office/officeart/2005/8/layout/vList5"/>
    <dgm:cxn modelId="{CE3ED624-D09B-479C-93E8-C0ED223559E6}" type="presParOf" srcId="{9D8AEC9E-E147-44A8-B221-367C9152AA77}" destId="{847B323B-14ED-4F2D-BA0D-1D9799C9B03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93E9D7-58AE-4BF3-9E09-C179F711D4B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F6DA19-E874-45A8-8DC7-23F0D0F5C69E}">
      <dgm:prSet/>
      <dgm:spPr/>
      <dgm:t>
        <a:bodyPr/>
        <a:lstStyle/>
        <a:p>
          <a:pPr>
            <a:defRPr b="1"/>
          </a:pPr>
          <a:r>
            <a:rPr lang="en-US" b="0" i="0"/>
            <a:t>Transformation</a:t>
          </a:r>
          <a:endParaRPr lang="en-US"/>
        </a:p>
      </dgm:t>
    </dgm:pt>
    <dgm:pt modelId="{DBB6B4FA-BD5D-4895-8322-385A549DE7CF}" type="parTrans" cxnId="{B6E37893-F65F-4B8C-882C-E9DB227F458F}">
      <dgm:prSet/>
      <dgm:spPr/>
      <dgm:t>
        <a:bodyPr/>
        <a:lstStyle/>
        <a:p>
          <a:endParaRPr lang="en-US"/>
        </a:p>
      </dgm:t>
    </dgm:pt>
    <dgm:pt modelId="{6CD28029-1EB1-459E-897C-E36D41B1162F}" type="sibTrans" cxnId="{B6E37893-F65F-4B8C-882C-E9DB227F458F}">
      <dgm:prSet/>
      <dgm:spPr/>
      <dgm:t>
        <a:bodyPr/>
        <a:lstStyle/>
        <a:p>
          <a:endParaRPr lang="en-US"/>
        </a:p>
      </dgm:t>
    </dgm:pt>
    <dgm:pt modelId="{993E13F5-4337-47D6-BE62-3517000F5017}">
      <dgm:prSet/>
      <dgm:spPr/>
      <dgm:t>
        <a:bodyPr/>
        <a:lstStyle/>
        <a:p>
          <a:r>
            <a:rPr lang="en-US" b="0" i="0">
              <a:hlinkClick xmlns:r="http://schemas.openxmlformats.org/officeDocument/2006/relationships" r:id="rId1"/>
            </a:rPr>
            <a:t>https://www.w3schools.com/graphics/canvas_transformations.asp</a:t>
          </a:r>
          <a:endParaRPr lang="en-US"/>
        </a:p>
      </dgm:t>
    </dgm:pt>
    <dgm:pt modelId="{DE50C9E7-6CDD-4135-9345-8FC4882E8C35}" type="parTrans" cxnId="{9D75014B-F65F-4242-8AC0-06F7162044F0}">
      <dgm:prSet/>
      <dgm:spPr/>
      <dgm:t>
        <a:bodyPr/>
        <a:lstStyle/>
        <a:p>
          <a:endParaRPr lang="en-US"/>
        </a:p>
      </dgm:t>
    </dgm:pt>
    <dgm:pt modelId="{12AFD1E0-CE65-406A-AA68-46379A336483}" type="sibTrans" cxnId="{9D75014B-F65F-4242-8AC0-06F7162044F0}">
      <dgm:prSet/>
      <dgm:spPr/>
      <dgm:t>
        <a:bodyPr/>
        <a:lstStyle/>
        <a:p>
          <a:endParaRPr lang="en-US"/>
        </a:p>
      </dgm:t>
    </dgm:pt>
    <dgm:pt modelId="{2912EFE9-4ABB-41E4-8B37-5F3F5ABD8FB3}">
      <dgm:prSet/>
      <dgm:spPr/>
      <dgm:t>
        <a:bodyPr/>
        <a:lstStyle/>
        <a:p>
          <a:pPr>
            <a:defRPr b="1"/>
          </a:pPr>
          <a:r>
            <a:rPr lang="en-US" b="0" i="0"/>
            <a:t>Animation</a:t>
          </a:r>
          <a:endParaRPr lang="en-US"/>
        </a:p>
      </dgm:t>
    </dgm:pt>
    <dgm:pt modelId="{1D3DCB72-922E-4FC3-8924-F65E85E01B30}" type="parTrans" cxnId="{5FF50811-6DEB-4109-B9DE-1199023F2C95}">
      <dgm:prSet/>
      <dgm:spPr/>
      <dgm:t>
        <a:bodyPr/>
        <a:lstStyle/>
        <a:p>
          <a:endParaRPr lang="en-US"/>
        </a:p>
      </dgm:t>
    </dgm:pt>
    <dgm:pt modelId="{F3B021CD-BD74-4762-805F-6B0054712D5F}" type="sibTrans" cxnId="{5FF50811-6DEB-4109-B9DE-1199023F2C95}">
      <dgm:prSet/>
      <dgm:spPr/>
      <dgm:t>
        <a:bodyPr/>
        <a:lstStyle/>
        <a:p>
          <a:endParaRPr lang="en-US"/>
        </a:p>
      </dgm:t>
    </dgm:pt>
    <dgm:pt modelId="{FC54BC17-29EC-421B-A29D-6B0AE076CBEE}">
      <dgm:prSet/>
      <dgm:spPr/>
      <dgm:t>
        <a:bodyPr/>
        <a:lstStyle/>
        <a:p>
          <a:r>
            <a:rPr lang="en-US" b="0" i="0">
              <a:hlinkClick xmlns:r="http://schemas.openxmlformats.org/officeDocument/2006/relationships" r:id="rId2"/>
            </a:rPr>
            <a:t>https://math.hws.edu/graphicsbook/source/canvas2d/AnimationStarter.html</a:t>
          </a:r>
          <a:endParaRPr lang="en-US"/>
        </a:p>
      </dgm:t>
    </dgm:pt>
    <dgm:pt modelId="{FEAF48D8-0E7F-49DF-A552-A74E0D075713}" type="parTrans" cxnId="{7F93EB23-0835-40AB-AEE4-8A9F480E2D63}">
      <dgm:prSet/>
      <dgm:spPr/>
      <dgm:t>
        <a:bodyPr/>
        <a:lstStyle/>
        <a:p>
          <a:endParaRPr lang="en-US"/>
        </a:p>
      </dgm:t>
    </dgm:pt>
    <dgm:pt modelId="{8678D51E-938D-43EE-BDE5-88D2EFB1E6F9}" type="sibTrans" cxnId="{7F93EB23-0835-40AB-AEE4-8A9F480E2D63}">
      <dgm:prSet/>
      <dgm:spPr/>
      <dgm:t>
        <a:bodyPr/>
        <a:lstStyle/>
        <a:p>
          <a:endParaRPr lang="en-US"/>
        </a:p>
      </dgm:t>
    </dgm:pt>
    <dgm:pt modelId="{33AA3181-D41E-4D1F-B5B2-57630BB95B3F}">
      <dgm:prSet/>
      <dgm:spPr/>
      <dgm:t>
        <a:bodyPr/>
        <a:lstStyle/>
        <a:p>
          <a:pPr>
            <a:defRPr b="1"/>
          </a:pPr>
          <a:r>
            <a:rPr lang="en-US" b="0" i="0"/>
            <a:t>Event handling</a:t>
          </a:r>
          <a:endParaRPr lang="en-US"/>
        </a:p>
      </dgm:t>
    </dgm:pt>
    <dgm:pt modelId="{60FCECAC-1A7A-4AF0-B6E6-D0785A46EEC9}" type="parTrans" cxnId="{CB212565-F1EF-444F-B8EA-D088CEAA4CB4}">
      <dgm:prSet/>
      <dgm:spPr/>
      <dgm:t>
        <a:bodyPr/>
        <a:lstStyle/>
        <a:p>
          <a:endParaRPr lang="en-US"/>
        </a:p>
      </dgm:t>
    </dgm:pt>
    <dgm:pt modelId="{8CA800BF-2F95-4FD7-A830-262D64F050A4}" type="sibTrans" cxnId="{CB212565-F1EF-444F-B8EA-D088CEAA4CB4}">
      <dgm:prSet/>
      <dgm:spPr/>
      <dgm:t>
        <a:bodyPr/>
        <a:lstStyle/>
        <a:p>
          <a:endParaRPr lang="en-US"/>
        </a:p>
      </dgm:t>
    </dgm:pt>
    <dgm:pt modelId="{AC30BCA4-1940-4F1A-A838-FF8D7CCE3663}">
      <dgm:prSet/>
      <dgm:spPr/>
      <dgm:t>
        <a:bodyPr/>
        <a:lstStyle/>
        <a:p>
          <a:r>
            <a:rPr lang="en-US" b="0" i="0">
              <a:hlinkClick xmlns:r="http://schemas.openxmlformats.org/officeDocument/2006/relationships" r:id="rId3"/>
            </a:rPr>
            <a:t>https://math.hws.edu/graphicsbook/source/canvas2d/EventsStarter.html</a:t>
          </a:r>
          <a:endParaRPr lang="en-US"/>
        </a:p>
      </dgm:t>
    </dgm:pt>
    <dgm:pt modelId="{102CF90E-35CD-4971-B65C-214CED8C1C59}" type="parTrans" cxnId="{541CA80B-B12B-4B02-84B6-D2CBC6F4188D}">
      <dgm:prSet/>
      <dgm:spPr/>
      <dgm:t>
        <a:bodyPr/>
        <a:lstStyle/>
        <a:p>
          <a:endParaRPr lang="en-US"/>
        </a:p>
      </dgm:t>
    </dgm:pt>
    <dgm:pt modelId="{EBCC4780-EBFD-434F-9569-1DC5A37B87CB}" type="sibTrans" cxnId="{541CA80B-B12B-4B02-84B6-D2CBC6F4188D}">
      <dgm:prSet/>
      <dgm:spPr/>
      <dgm:t>
        <a:bodyPr/>
        <a:lstStyle/>
        <a:p>
          <a:endParaRPr lang="en-US"/>
        </a:p>
      </dgm:t>
    </dgm:pt>
    <dgm:pt modelId="{9964FEAD-7E19-408A-BFF5-DF3659F32AF9}" type="pres">
      <dgm:prSet presAssocID="{2D93E9D7-58AE-4BF3-9E09-C179F711D4BE}" presName="root" presStyleCnt="0">
        <dgm:presLayoutVars>
          <dgm:dir/>
          <dgm:resizeHandles val="exact"/>
        </dgm:presLayoutVars>
      </dgm:prSet>
      <dgm:spPr/>
    </dgm:pt>
    <dgm:pt modelId="{6D57CB07-7C96-4500-A8DE-16191828D9E0}" type="pres">
      <dgm:prSet presAssocID="{0DF6DA19-E874-45A8-8DC7-23F0D0F5C69E}" presName="compNode" presStyleCnt="0"/>
      <dgm:spPr/>
    </dgm:pt>
    <dgm:pt modelId="{D61B65EB-73B8-4D47-825A-0B5BFDCAFC16}" type="pres">
      <dgm:prSet presAssocID="{0DF6DA19-E874-45A8-8DC7-23F0D0F5C69E}"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arker"/>
        </a:ext>
      </dgm:extLst>
    </dgm:pt>
    <dgm:pt modelId="{2F9AA3C1-B598-4B01-A1D6-F8AD40A572DA}" type="pres">
      <dgm:prSet presAssocID="{0DF6DA19-E874-45A8-8DC7-23F0D0F5C69E}" presName="iconSpace" presStyleCnt="0"/>
      <dgm:spPr/>
    </dgm:pt>
    <dgm:pt modelId="{480E37DC-1EA5-4950-8C88-D5D306A2E0F7}" type="pres">
      <dgm:prSet presAssocID="{0DF6DA19-E874-45A8-8DC7-23F0D0F5C69E}" presName="parTx" presStyleLbl="revTx" presStyleIdx="0" presStyleCnt="6">
        <dgm:presLayoutVars>
          <dgm:chMax val="0"/>
          <dgm:chPref val="0"/>
        </dgm:presLayoutVars>
      </dgm:prSet>
      <dgm:spPr/>
    </dgm:pt>
    <dgm:pt modelId="{F3B35662-6D05-485C-832A-D7796F77FDC9}" type="pres">
      <dgm:prSet presAssocID="{0DF6DA19-E874-45A8-8DC7-23F0D0F5C69E}" presName="txSpace" presStyleCnt="0"/>
      <dgm:spPr/>
    </dgm:pt>
    <dgm:pt modelId="{CABA724D-A3E4-4E8F-832F-C906FCE3D53A}" type="pres">
      <dgm:prSet presAssocID="{0DF6DA19-E874-45A8-8DC7-23F0D0F5C69E}" presName="desTx" presStyleLbl="revTx" presStyleIdx="1" presStyleCnt="6">
        <dgm:presLayoutVars/>
      </dgm:prSet>
      <dgm:spPr/>
    </dgm:pt>
    <dgm:pt modelId="{FE645B84-BA9E-4128-A124-34A61B6E8445}" type="pres">
      <dgm:prSet presAssocID="{6CD28029-1EB1-459E-897C-E36D41B1162F}" presName="sibTrans" presStyleCnt="0"/>
      <dgm:spPr/>
    </dgm:pt>
    <dgm:pt modelId="{8AB476AC-598E-473E-A350-FF4FC166358D}" type="pres">
      <dgm:prSet presAssocID="{2912EFE9-4ABB-41E4-8B37-5F3F5ABD8FB3}" presName="compNode" presStyleCnt="0"/>
      <dgm:spPr/>
    </dgm:pt>
    <dgm:pt modelId="{4C762541-59E3-4CD0-83F7-653F9C5DB922}" type="pres">
      <dgm:prSet presAssocID="{2912EFE9-4ABB-41E4-8B37-5F3F5ABD8FB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Video camera"/>
        </a:ext>
      </dgm:extLst>
    </dgm:pt>
    <dgm:pt modelId="{51D3DD77-71D7-4B4A-9CFA-019AA5209287}" type="pres">
      <dgm:prSet presAssocID="{2912EFE9-4ABB-41E4-8B37-5F3F5ABD8FB3}" presName="iconSpace" presStyleCnt="0"/>
      <dgm:spPr/>
    </dgm:pt>
    <dgm:pt modelId="{0DE72AA4-1E7A-42D4-8A23-0B96236CFAF4}" type="pres">
      <dgm:prSet presAssocID="{2912EFE9-4ABB-41E4-8B37-5F3F5ABD8FB3}" presName="parTx" presStyleLbl="revTx" presStyleIdx="2" presStyleCnt="6">
        <dgm:presLayoutVars>
          <dgm:chMax val="0"/>
          <dgm:chPref val="0"/>
        </dgm:presLayoutVars>
      </dgm:prSet>
      <dgm:spPr/>
    </dgm:pt>
    <dgm:pt modelId="{4A0A021C-97B9-4B22-A470-806871FEFC0E}" type="pres">
      <dgm:prSet presAssocID="{2912EFE9-4ABB-41E4-8B37-5F3F5ABD8FB3}" presName="txSpace" presStyleCnt="0"/>
      <dgm:spPr/>
    </dgm:pt>
    <dgm:pt modelId="{BCC4936A-F3DA-4370-92E9-DF1A31BFE1FC}" type="pres">
      <dgm:prSet presAssocID="{2912EFE9-4ABB-41E4-8B37-5F3F5ABD8FB3}" presName="desTx" presStyleLbl="revTx" presStyleIdx="3" presStyleCnt="6">
        <dgm:presLayoutVars/>
      </dgm:prSet>
      <dgm:spPr/>
    </dgm:pt>
    <dgm:pt modelId="{485E5009-A837-4CF5-BE99-DA1EECFCCE21}" type="pres">
      <dgm:prSet presAssocID="{F3B021CD-BD74-4762-805F-6B0054712D5F}" presName="sibTrans" presStyleCnt="0"/>
      <dgm:spPr/>
    </dgm:pt>
    <dgm:pt modelId="{78799C0D-13F6-4078-910F-513376523C3D}" type="pres">
      <dgm:prSet presAssocID="{33AA3181-D41E-4D1F-B5B2-57630BB95B3F}" presName="compNode" presStyleCnt="0"/>
      <dgm:spPr/>
    </dgm:pt>
    <dgm:pt modelId="{92090F58-B2ED-4038-808F-7E9D175565DD}" type="pres">
      <dgm:prSet presAssocID="{33AA3181-D41E-4D1F-B5B2-57630BB95B3F}"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ap with pin"/>
        </a:ext>
      </dgm:extLst>
    </dgm:pt>
    <dgm:pt modelId="{3D336DBC-B454-4E4D-A208-3D79FD7A742A}" type="pres">
      <dgm:prSet presAssocID="{33AA3181-D41E-4D1F-B5B2-57630BB95B3F}" presName="iconSpace" presStyleCnt="0"/>
      <dgm:spPr/>
    </dgm:pt>
    <dgm:pt modelId="{A9C948DD-6C7F-4483-9A2C-1250706475D2}" type="pres">
      <dgm:prSet presAssocID="{33AA3181-D41E-4D1F-B5B2-57630BB95B3F}" presName="parTx" presStyleLbl="revTx" presStyleIdx="4" presStyleCnt="6">
        <dgm:presLayoutVars>
          <dgm:chMax val="0"/>
          <dgm:chPref val="0"/>
        </dgm:presLayoutVars>
      </dgm:prSet>
      <dgm:spPr/>
    </dgm:pt>
    <dgm:pt modelId="{9E1EA0D1-5BD9-4E3F-9321-DF5DFE0A913F}" type="pres">
      <dgm:prSet presAssocID="{33AA3181-D41E-4D1F-B5B2-57630BB95B3F}" presName="txSpace" presStyleCnt="0"/>
      <dgm:spPr/>
    </dgm:pt>
    <dgm:pt modelId="{39FF13B4-AAF4-4F43-9842-7041DCE4085C}" type="pres">
      <dgm:prSet presAssocID="{33AA3181-D41E-4D1F-B5B2-57630BB95B3F}" presName="desTx" presStyleLbl="revTx" presStyleIdx="5" presStyleCnt="6">
        <dgm:presLayoutVars/>
      </dgm:prSet>
      <dgm:spPr/>
    </dgm:pt>
  </dgm:ptLst>
  <dgm:cxnLst>
    <dgm:cxn modelId="{541CA80B-B12B-4B02-84B6-D2CBC6F4188D}" srcId="{33AA3181-D41E-4D1F-B5B2-57630BB95B3F}" destId="{AC30BCA4-1940-4F1A-A838-FF8D7CCE3663}" srcOrd="0" destOrd="0" parTransId="{102CF90E-35CD-4971-B65C-214CED8C1C59}" sibTransId="{EBCC4780-EBFD-434F-9569-1DC5A37B87CB}"/>
    <dgm:cxn modelId="{5FF50811-6DEB-4109-B9DE-1199023F2C95}" srcId="{2D93E9D7-58AE-4BF3-9E09-C179F711D4BE}" destId="{2912EFE9-4ABB-41E4-8B37-5F3F5ABD8FB3}" srcOrd="1" destOrd="0" parTransId="{1D3DCB72-922E-4FC3-8924-F65E85E01B30}" sibTransId="{F3B021CD-BD74-4762-805F-6B0054712D5F}"/>
    <dgm:cxn modelId="{8F031713-1040-4E75-A70C-92E3769708F2}" type="presOf" srcId="{993E13F5-4337-47D6-BE62-3517000F5017}" destId="{CABA724D-A3E4-4E8F-832F-C906FCE3D53A}" srcOrd="0" destOrd="0" presId="urn:microsoft.com/office/officeart/2018/5/layout/CenteredIconLabelDescriptionList"/>
    <dgm:cxn modelId="{7F93EB23-0835-40AB-AEE4-8A9F480E2D63}" srcId="{2912EFE9-4ABB-41E4-8B37-5F3F5ABD8FB3}" destId="{FC54BC17-29EC-421B-A29D-6B0AE076CBEE}" srcOrd="0" destOrd="0" parTransId="{FEAF48D8-0E7F-49DF-A552-A74E0D075713}" sibTransId="{8678D51E-938D-43EE-BDE5-88D2EFB1E6F9}"/>
    <dgm:cxn modelId="{EF477861-8D51-4F03-A26D-5FB5D051D2D5}" type="presOf" srcId="{AC30BCA4-1940-4F1A-A838-FF8D7CCE3663}" destId="{39FF13B4-AAF4-4F43-9842-7041DCE4085C}" srcOrd="0" destOrd="0" presId="urn:microsoft.com/office/officeart/2018/5/layout/CenteredIconLabelDescriptionList"/>
    <dgm:cxn modelId="{CB212565-F1EF-444F-B8EA-D088CEAA4CB4}" srcId="{2D93E9D7-58AE-4BF3-9E09-C179F711D4BE}" destId="{33AA3181-D41E-4D1F-B5B2-57630BB95B3F}" srcOrd="2" destOrd="0" parTransId="{60FCECAC-1A7A-4AF0-B6E6-D0785A46EEC9}" sibTransId="{8CA800BF-2F95-4FD7-A830-262D64F050A4}"/>
    <dgm:cxn modelId="{9D75014B-F65F-4242-8AC0-06F7162044F0}" srcId="{0DF6DA19-E874-45A8-8DC7-23F0D0F5C69E}" destId="{993E13F5-4337-47D6-BE62-3517000F5017}" srcOrd="0" destOrd="0" parTransId="{DE50C9E7-6CDD-4135-9345-8FC4882E8C35}" sibTransId="{12AFD1E0-CE65-406A-AA68-46379A336483}"/>
    <dgm:cxn modelId="{2506BA4E-E6EB-4DF2-902F-A45AA1105CB1}" type="presOf" srcId="{33AA3181-D41E-4D1F-B5B2-57630BB95B3F}" destId="{A9C948DD-6C7F-4483-9A2C-1250706475D2}" srcOrd="0" destOrd="0" presId="urn:microsoft.com/office/officeart/2018/5/layout/CenteredIconLabelDescriptionList"/>
    <dgm:cxn modelId="{BE737E59-5361-4E43-AED3-BEBC368445FD}" type="presOf" srcId="{2D93E9D7-58AE-4BF3-9E09-C179F711D4BE}" destId="{9964FEAD-7E19-408A-BFF5-DF3659F32AF9}" srcOrd="0" destOrd="0" presId="urn:microsoft.com/office/officeart/2018/5/layout/CenteredIconLabelDescriptionList"/>
    <dgm:cxn modelId="{B6E37893-F65F-4B8C-882C-E9DB227F458F}" srcId="{2D93E9D7-58AE-4BF3-9E09-C179F711D4BE}" destId="{0DF6DA19-E874-45A8-8DC7-23F0D0F5C69E}" srcOrd="0" destOrd="0" parTransId="{DBB6B4FA-BD5D-4895-8322-385A549DE7CF}" sibTransId="{6CD28029-1EB1-459E-897C-E36D41B1162F}"/>
    <dgm:cxn modelId="{8CAAC2E8-3CB4-42FA-B644-68BA7E2710C0}" type="presOf" srcId="{2912EFE9-4ABB-41E4-8B37-5F3F5ABD8FB3}" destId="{0DE72AA4-1E7A-42D4-8A23-0B96236CFAF4}" srcOrd="0" destOrd="0" presId="urn:microsoft.com/office/officeart/2018/5/layout/CenteredIconLabelDescriptionList"/>
    <dgm:cxn modelId="{449103EF-B9FC-4BAB-9FB1-705901BC799F}" type="presOf" srcId="{0DF6DA19-E874-45A8-8DC7-23F0D0F5C69E}" destId="{480E37DC-1EA5-4950-8C88-D5D306A2E0F7}" srcOrd="0" destOrd="0" presId="urn:microsoft.com/office/officeart/2018/5/layout/CenteredIconLabelDescriptionList"/>
    <dgm:cxn modelId="{E8A1CAFF-508E-4010-A89A-DBE6980083E0}" type="presOf" srcId="{FC54BC17-29EC-421B-A29D-6B0AE076CBEE}" destId="{BCC4936A-F3DA-4370-92E9-DF1A31BFE1FC}" srcOrd="0" destOrd="0" presId="urn:microsoft.com/office/officeart/2018/5/layout/CenteredIconLabelDescriptionList"/>
    <dgm:cxn modelId="{7F6E8BA3-29ED-42A8-AE9A-E20D729B21A2}" type="presParOf" srcId="{9964FEAD-7E19-408A-BFF5-DF3659F32AF9}" destId="{6D57CB07-7C96-4500-A8DE-16191828D9E0}" srcOrd="0" destOrd="0" presId="urn:microsoft.com/office/officeart/2018/5/layout/CenteredIconLabelDescriptionList"/>
    <dgm:cxn modelId="{6DC161A4-FD92-43F0-84C5-70BA41B3396A}" type="presParOf" srcId="{6D57CB07-7C96-4500-A8DE-16191828D9E0}" destId="{D61B65EB-73B8-4D47-825A-0B5BFDCAFC16}" srcOrd="0" destOrd="0" presId="urn:microsoft.com/office/officeart/2018/5/layout/CenteredIconLabelDescriptionList"/>
    <dgm:cxn modelId="{AB06C58D-9148-40A9-9C45-B7A6B4DD8A6F}" type="presParOf" srcId="{6D57CB07-7C96-4500-A8DE-16191828D9E0}" destId="{2F9AA3C1-B598-4B01-A1D6-F8AD40A572DA}" srcOrd="1" destOrd="0" presId="urn:microsoft.com/office/officeart/2018/5/layout/CenteredIconLabelDescriptionList"/>
    <dgm:cxn modelId="{67F86B96-77DF-402A-BA36-D1449D914046}" type="presParOf" srcId="{6D57CB07-7C96-4500-A8DE-16191828D9E0}" destId="{480E37DC-1EA5-4950-8C88-D5D306A2E0F7}" srcOrd="2" destOrd="0" presId="urn:microsoft.com/office/officeart/2018/5/layout/CenteredIconLabelDescriptionList"/>
    <dgm:cxn modelId="{CDBA0563-4094-4D4F-8174-027F1F881EFF}" type="presParOf" srcId="{6D57CB07-7C96-4500-A8DE-16191828D9E0}" destId="{F3B35662-6D05-485C-832A-D7796F77FDC9}" srcOrd="3" destOrd="0" presId="urn:microsoft.com/office/officeart/2018/5/layout/CenteredIconLabelDescriptionList"/>
    <dgm:cxn modelId="{25EEEBE5-57E1-41BC-8155-FA7E8CDD782E}" type="presParOf" srcId="{6D57CB07-7C96-4500-A8DE-16191828D9E0}" destId="{CABA724D-A3E4-4E8F-832F-C906FCE3D53A}" srcOrd="4" destOrd="0" presId="urn:microsoft.com/office/officeart/2018/5/layout/CenteredIconLabelDescriptionList"/>
    <dgm:cxn modelId="{9830D04D-C59A-4DB8-A35D-8A5D90E53F74}" type="presParOf" srcId="{9964FEAD-7E19-408A-BFF5-DF3659F32AF9}" destId="{FE645B84-BA9E-4128-A124-34A61B6E8445}" srcOrd="1" destOrd="0" presId="urn:microsoft.com/office/officeart/2018/5/layout/CenteredIconLabelDescriptionList"/>
    <dgm:cxn modelId="{E7199C85-50A5-4100-871A-41B8DD672A05}" type="presParOf" srcId="{9964FEAD-7E19-408A-BFF5-DF3659F32AF9}" destId="{8AB476AC-598E-473E-A350-FF4FC166358D}" srcOrd="2" destOrd="0" presId="urn:microsoft.com/office/officeart/2018/5/layout/CenteredIconLabelDescriptionList"/>
    <dgm:cxn modelId="{BB517EA8-5347-4E36-AE3A-BC9CE4958A93}" type="presParOf" srcId="{8AB476AC-598E-473E-A350-FF4FC166358D}" destId="{4C762541-59E3-4CD0-83F7-653F9C5DB922}" srcOrd="0" destOrd="0" presId="urn:microsoft.com/office/officeart/2018/5/layout/CenteredIconLabelDescriptionList"/>
    <dgm:cxn modelId="{9767A471-A1B7-46D7-AF80-B919646C5887}" type="presParOf" srcId="{8AB476AC-598E-473E-A350-FF4FC166358D}" destId="{51D3DD77-71D7-4B4A-9CFA-019AA5209287}" srcOrd="1" destOrd="0" presId="urn:microsoft.com/office/officeart/2018/5/layout/CenteredIconLabelDescriptionList"/>
    <dgm:cxn modelId="{FEA8F9E3-E997-4659-9B8C-3C3B26A50BE4}" type="presParOf" srcId="{8AB476AC-598E-473E-A350-FF4FC166358D}" destId="{0DE72AA4-1E7A-42D4-8A23-0B96236CFAF4}" srcOrd="2" destOrd="0" presId="urn:microsoft.com/office/officeart/2018/5/layout/CenteredIconLabelDescriptionList"/>
    <dgm:cxn modelId="{78E1FEA9-20E4-4AF7-8E8D-E10AF20BF682}" type="presParOf" srcId="{8AB476AC-598E-473E-A350-FF4FC166358D}" destId="{4A0A021C-97B9-4B22-A470-806871FEFC0E}" srcOrd="3" destOrd="0" presId="urn:microsoft.com/office/officeart/2018/5/layout/CenteredIconLabelDescriptionList"/>
    <dgm:cxn modelId="{C4D321BF-1E82-4B62-9889-EEDB83875133}" type="presParOf" srcId="{8AB476AC-598E-473E-A350-FF4FC166358D}" destId="{BCC4936A-F3DA-4370-92E9-DF1A31BFE1FC}" srcOrd="4" destOrd="0" presId="urn:microsoft.com/office/officeart/2018/5/layout/CenteredIconLabelDescriptionList"/>
    <dgm:cxn modelId="{398D3BB3-FBC3-40CB-A94A-E5A51293B15F}" type="presParOf" srcId="{9964FEAD-7E19-408A-BFF5-DF3659F32AF9}" destId="{485E5009-A837-4CF5-BE99-DA1EECFCCE21}" srcOrd="3" destOrd="0" presId="urn:microsoft.com/office/officeart/2018/5/layout/CenteredIconLabelDescriptionList"/>
    <dgm:cxn modelId="{7604A6D2-9E6F-4EFA-B508-D0E9EA3A7AE0}" type="presParOf" srcId="{9964FEAD-7E19-408A-BFF5-DF3659F32AF9}" destId="{78799C0D-13F6-4078-910F-513376523C3D}" srcOrd="4" destOrd="0" presId="urn:microsoft.com/office/officeart/2018/5/layout/CenteredIconLabelDescriptionList"/>
    <dgm:cxn modelId="{4E899D17-14C2-4911-BB65-4F2E50A72E56}" type="presParOf" srcId="{78799C0D-13F6-4078-910F-513376523C3D}" destId="{92090F58-B2ED-4038-808F-7E9D175565DD}" srcOrd="0" destOrd="0" presId="urn:microsoft.com/office/officeart/2018/5/layout/CenteredIconLabelDescriptionList"/>
    <dgm:cxn modelId="{950778FA-6E22-4FC1-85E0-1902E9AC8BD7}" type="presParOf" srcId="{78799C0D-13F6-4078-910F-513376523C3D}" destId="{3D336DBC-B454-4E4D-A208-3D79FD7A742A}" srcOrd="1" destOrd="0" presId="urn:microsoft.com/office/officeart/2018/5/layout/CenteredIconLabelDescriptionList"/>
    <dgm:cxn modelId="{BCC99F78-790A-431C-97EE-8513E3317080}" type="presParOf" srcId="{78799C0D-13F6-4078-910F-513376523C3D}" destId="{A9C948DD-6C7F-4483-9A2C-1250706475D2}" srcOrd="2" destOrd="0" presId="urn:microsoft.com/office/officeart/2018/5/layout/CenteredIconLabelDescriptionList"/>
    <dgm:cxn modelId="{7112C75F-61E9-438E-9833-7DC855C31F4D}" type="presParOf" srcId="{78799C0D-13F6-4078-910F-513376523C3D}" destId="{9E1EA0D1-5BD9-4E3F-9321-DF5DFE0A913F}" srcOrd="3" destOrd="0" presId="urn:microsoft.com/office/officeart/2018/5/layout/CenteredIconLabelDescriptionList"/>
    <dgm:cxn modelId="{2141F29D-9B82-4257-BA6E-19412BA8FCEA}" type="presParOf" srcId="{78799C0D-13F6-4078-910F-513376523C3D}" destId="{39FF13B4-AAF4-4F43-9842-7041DCE4085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4F09C3-9DEE-4DAE-9DFF-182B3FEFE0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4E001B-6401-4D0D-9BAF-E926ED03A2F3}">
      <dgm:prSet/>
      <dgm:spPr/>
      <dgm:t>
        <a:bodyPr/>
        <a:lstStyle/>
        <a:p>
          <a:r>
            <a:rPr lang="en-US" b="0" i="0" dirty="0"/>
            <a:t>SVG stands for </a:t>
          </a:r>
          <a:r>
            <a:rPr lang="en-US" b="0" i="0" dirty="0">
              <a:solidFill>
                <a:srgbClr val="FFFF00"/>
              </a:solidFill>
            </a:rPr>
            <a:t>Scalable Vector Graphics.</a:t>
          </a:r>
          <a:endParaRPr lang="en-US" dirty="0">
            <a:solidFill>
              <a:srgbClr val="FFFF00"/>
            </a:solidFill>
          </a:endParaRPr>
        </a:p>
      </dgm:t>
    </dgm:pt>
    <dgm:pt modelId="{EAC816F8-85CC-4DBC-AB2F-6AA4FFF0E115}" type="parTrans" cxnId="{80BDC44F-E750-4A10-9075-6E2D3635448A}">
      <dgm:prSet/>
      <dgm:spPr/>
      <dgm:t>
        <a:bodyPr/>
        <a:lstStyle/>
        <a:p>
          <a:endParaRPr lang="en-US"/>
        </a:p>
      </dgm:t>
    </dgm:pt>
    <dgm:pt modelId="{D03155F6-79A5-40C2-AF8E-5476E4236F24}" type="sibTrans" cxnId="{80BDC44F-E750-4A10-9075-6E2D3635448A}">
      <dgm:prSet/>
      <dgm:spPr/>
      <dgm:t>
        <a:bodyPr/>
        <a:lstStyle/>
        <a:p>
          <a:endParaRPr lang="en-US"/>
        </a:p>
      </dgm:t>
    </dgm:pt>
    <dgm:pt modelId="{3C86453C-4A23-498C-B690-13278296BEC3}">
      <dgm:prSet/>
      <dgm:spPr/>
      <dgm:t>
        <a:bodyPr/>
        <a:lstStyle/>
        <a:p>
          <a:r>
            <a:rPr lang="en-US" b="0" i="0" dirty="0"/>
            <a:t>SVG is used to define vector-based graphics </a:t>
          </a:r>
          <a:r>
            <a:rPr lang="en-US" b="0" i="0" dirty="0">
              <a:solidFill>
                <a:srgbClr val="FFFF00"/>
              </a:solidFill>
            </a:rPr>
            <a:t>for the Web.</a:t>
          </a:r>
          <a:endParaRPr lang="en-US" dirty="0">
            <a:solidFill>
              <a:srgbClr val="FFFF00"/>
            </a:solidFill>
          </a:endParaRPr>
        </a:p>
      </dgm:t>
    </dgm:pt>
    <dgm:pt modelId="{00FACA21-2AE3-4A66-B1CE-CEB2772A9501}" type="parTrans" cxnId="{19A2DF85-4EA2-4D5C-BA7F-07E14A41A5F0}">
      <dgm:prSet/>
      <dgm:spPr/>
      <dgm:t>
        <a:bodyPr/>
        <a:lstStyle/>
        <a:p>
          <a:endParaRPr lang="en-US"/>
        </a:p>
      </dgm:t>
    </dgm:pt>
    <dgm:pt modelId="{60413802-3219-4CEE-A06B-C73341C10FB7}" type="sibTrans" cxnId="{19A2DF85-4EA2-4D5C-BA7F-07E14A41A5F0}">
      <dgm:prSet/>
      <dgm:spPr/>
      <dgm:t>
        <a:bodyPr/>
        <a:lstStyle/>
        <a:p>
          <a:endParaRPr lang="en-US"/>
        </a:p>
      </dgm:t>
    </dgm:pt>
    <dgm:pt modelId="{0809D0F9-DD15-4644-A362-0BE7237F7691}">
      <dgm:prSet/>
      <dgm:spPr/>
      <dgm:t>
        <a:bodyPr/>
        <a:lstStyle/>
        <a:p>
          <a:r>
            <a:rPr lang="en-US" b="0" i="0" dirty="0"/>
            <a:t>SVG defines graphics in </a:t>
          </a:r>
          <a:r>
            <a:rPr lang="en-US" b="0" i="0" dirty="0">
              <a:solidFill>
                <a:srgbClr val="FFFF00"/>
              </a:solidFill>
            </a:rPr>
            <a:t>XML</a:t>
          </a:r>
          <a:r>
            <a:rPr lang="en-US" b="0" i="0" dirty="0"/>
            <a:t> </a:t>
          </a:r>
          <a:r>
            <a:rPr lang="en-US" b="0" i="0" dirty="0">
              <a:solidFill>
                <a:srgbClr val="FFFF00"/>
              </a:solidFill>
            </a:rPr>
            <a:t>format.</a:t>
          </a:r>
          <a:endParaRPr lang="en-US" dirty="0">
            <a:solidFill>
              <a:srgbClr val="FFFF00"/>
            </a:solidFill>
          </a:endParaRPr>
        </a:p>
      </dgm:t>
    </dgm:pt>
    <dgm:pt modelId="{FB1E2ABA-610A-4D7E-8D84-A486EAD04879}" type="parTrans" cxnId="{54B22889-7054-4B86-BAE4-9F09B30941CD}">
      <dgm:prSet/>
      <dgm:spPr/>
      <dgm:t>
        <a:bodyPr/>
        <a:lstStyle/>
        <a:p>
          <a:endParaRPr lang="en-US"/>
        </a:p>
      </dgm:t>
    </dgm:pt>
    <dgm:pt modelId="{BC55D76B-C86E-4F00-B896-A83D7560D509}" type="sibTrans" cxnId="{54B22889-7054-4B86-BAE4-9F09B30941CD}">
      <dgm:prSet/>
      <dgm:spPr/>
      <dgm:t>
        <a:bodyPr/>
        <a:lstStyle/>
        <a:p>
          <a:endParaRPr lang="en-US"/>
        </a:p>
      </dgm:t>
    </dgm:pt>
    <dgm:pt modelId="{BA7D77CA-D759-4CAD-A87D-B309E68D1C3C}">
      <dgm:prSet/>
      <dgm:spPr/>
      <dgm:t>
        <a:bodyPr/>
        <a:lstStyle/>
        <a:p>
          <a:r>
            <a:rPr lang="en-US" b="0" i="0" dirty="0"/>
            <a:t>Each element and attribute in SVG files can be </a:t>
          </a:r>
          <a:r>
            <a:rPr lang="en-US" b="0" i="0" dirty="0">
              <a:solidFill>
                <a:srgbClr val="FFFF00"/>
              </a:solidFill>
            </a:rPr>
            <a:t>animated.</a:t>
          </a:r>
          <a:endParaRPr lang="en-US" dirty="0">
            <a:solidFill>
              <a:srgbClr val="FFFF00"/>
            </a:solidFill>
          </a:endParaRPr>
        </a:p>
      </dgm:t>
    </dgm:pt>
    <dgm:pt modelId="{C8AEC030-BF84-49F6-B6FA-A65AE8971EDC}" type="parTrans" cxnId="{AEC0FD89-A652-49A6-B779-E25685A9ECA6}">
      <dgm:prSet/>
      <dgm:spPr/>
      <dgm:t>
        <a:bodyPr/>
        <a:lstStyle/>
        <a:p>
          <a:endParaRPr lang="en-US"/>
        </a:p>
      </dgm:t>
    </dgm:pt>
    <dgm:pt modelId="{DD8FC7A1-9F19-41B0-9CCA-D6492901CE8C}" type="sibTrans" cxnId="{AEC0FD89-A652-49A6-B779-E25685A9ECA6}">
      <dgm:prSet/>
      <dgm:spPr/>
      <dgm:t>
        <a:bodyPr/>
        <a:lstStyle/>
        <a:p>
          <a:endParaRPr lang="en-US"/>
        </a:p>
      </dgm:t>
    </dgm:pt>
    <dgm:pt modelId="{085E41D3-AC9A-4043-B093-EFBBC54D1557}">
      <dgm:prSet/>
      <dgm:spPr/>
      <dgm:t>
        <a:bodyPr/>
        <a:lstStyle/>
        <a:p>
          <a:r>
            <a:rPr lang="en-US" b="0" i="0" dirty="0"/>
            <a:t>SVG is a </a:t>
          </a:r>
          <a:r>
            <a:rPr lang="en-US" b="0" i="0" dirty="0">
              <a:solidFill>
                <a:srgbClr val="FFFF00"/>
              </a:solidFill>
            </a:rPr>
            <a:t>W3C</a:t>
          </a:r>
          <a:r>
            <a:rPr lang="en-US" b="0" i="0" dirty="0"/>
            <a:t> recommendation.</a:t>
          </a:r>
          <a:endParaRPr lang="en-US" dirty="0"/>
        </a:p>
      </dgm:t>
    </dgm:pt>
    <dgm:pt modelId="{9DA0ABA4-EE06-42FF-A0EA-04B4F78C11D6}" type="parTrans" cxnId="{B22EA6E5-B36C-41CF-9C1D-9D1D80AD1374}">
      <dgm:prSet/>
      <dgm:spPr/>
      <dgm:t>
        <a:bodyPr/>
        <a:lstStyle/>
        <a:p>
          <a:endParaRPr lang="en-US"/>
        </a:p>
      </dgm:t>
    </dgm:pt>
    <dgm:pt modelId="{23DF1FF9-2308-4A2E-86F3-4DB9649EEC93}" type="sibTrans" cxnId="{B22EA6E5-B36C-41CF-9C1D-9D1D80AD1374}">
      <dgm:prSet/>
      <dgm:spPr/>
      <dgm:t>
        <a:bodyPr/>
        <a:lstStyle/>
        <a:p>
          <a:endParaRPr lang="en-US"/>
        </a:p>
      </dgm:t>
    </dgm:pt>
    <dgm:pt modelId="{70AA1167-C095-410B-974A-53862D4C28AF}">
      <dgm:prSet/>
      <dgm:spPr/>
      <dgm:t>
        <a:bodyPr/>
        <a:lstStyle/>
        <a:p>
          <a:r>
            <a:rPr lang="en-US" b="0" i="0" dirty="0"/>
            <a:t>SVG integrates with other standards, such as CSS, DOM, XSL and JavaScript.</a:t>
          </a:r>
          <a:endParaRPr lang="en-US" dirty="0"/>
        </a:p>
      </dgm:t>
    </dgm:pt>
    <dgm:pt modelId="{E7D43F77-7220-4B0C-A682-A904C3C4BA93}" type="parTrans" cxnId="{2F86D522-16C4-4E27-8236-F9012CC3B55F}">
      <dgm:prSet/>
      <dgm:spPr/>
      <dgm:t>
        <a:bodyPr/>
        <a:lstStyle/>
        <a:p>
          <a:endParaRPr lang="en-US"/>
        </a:p>
      </dgm:t>
    </dgm:pt>
    <dgm:pt modelId="{1A2A6183-C625-4EDC-9652-D245FD8F73D5}" type="sibTrans" cxnId="{2F86D522-16C4-4E27-8236-F9012CC3B55F}">
      <dgm:prSet/>
      <dgm:spPr/>
      <dgm:t>
        <a:bodyPr/>
        <a:lstStyle/>
        <a:p>
          <a:endParaRPr lang="en-US"/>
        </a:p>
      </dgm:t>
    </dgm:pt>
    <dgm:pt modelId="{10C510F1-6546-4857-8CA2-7D29EC8ABD93}" type="pres">
      <dgm:prSet presAssocID="{5F4F09C3-9DEE-4DAE-9DFF-182B3FEFE02F}" presName="vert0" presStyleCnt="0">
        <dgm:presLayoutVars>
          <dgm:dir/>
          <dgm:animOne val="branch"/>
          <dgm:animLvl val="lvl"/>
        </dgm:presLayoutVars>
      </dgm:prSet>
      <dgm:spPr/>
    </dgm:pt>
    <dgm:pt modelId="{4355BC21-AA2A-4924-90A2-123641C1EC8F}" type="pres">
      <dgm:prSet presAssocID="{EA4E001B-6401-4D0D-9BAF-E926ED03A2F3}" presName="thickLine" presStyleLbl="alignNode1" presStyleIdx="0" presStyleCnt="6"/>
      <dgm:spPr/>
    </dgm:pt>
    <dgm:pt modelId="{B941FD19-1DF0-4FEA-AA0E-FA2E844B33E0}" type="pres">
      <dgm:prSet presAssocID="{EA4E001B-6401-4D0D-9BAF-E926ED03A2F3}" presName="horz1" presStyleCnt="0"/>
      <dgm:spPr/>
    </dgm:pt>
    <dgm:pt modelId="{98B9CF1B-B71A-440B-930B-0610009CCB55}" type="pres">
      <dgm:prSet presAssocID="{EA4E001B-6401-4D0D-9BAF-E926ED03A2F3}" presName="tx1" presStyleLbl="revTx" presStyleIdx="0" presStyleCnt="6"/>
      <dgm:spPr/>
    </dgm:pt>
    <dgm:pt modelId="{8341403A-6E44-44E0-89C5-40DD6DBCF25F}" type="pres">
      <dgm:prSet presAssocID="{EA4E001B-6401-4D0D-9BAF-E926ED03A2F3}" presName="vert1" presStyleCnt="0"/>
      <dgm:spPr/>
    </dgm:pt>
    <dgm:pt modelId="{CF35430E-1BAA-4EF5-86B5-E8A7970EFE5C}" type="pres">
      <dgm:prSet presAssocID="{3C86453C-4A23-498C-B690-13278296BEC3}" presName="thickLine" presStyleLbl="alignNode1" presStyleIdx="1" presStyleCnt="6"/>
      <dgm:spPr/>
    </dgm:pt>
    <dgm:pt modelId="{FD3B1210-17D9-4036-938D-F110DAECA450}" type="pres">
      <dgm:prSet presAssocID="{3C86453C-4A23-498C-B690-13278296BEC3}" presName="horz1" presStyleCnt="0"/>
      <dgm:spPr/>
    </dgm:pt>
    <dgm:pt modelId="{A09A8D78-F470-4222-ABBF-DDDF28CA11BA}" type="pres">
      <dgm:prSet presAssocID="{3C86453C-4A23-498C-B690-13278296BEC3}" presName="tx1" presStyleLbl="revTx" presStyleIdx="1" presStyleCnt="6"/>
      <dgm:spPr/>
    </dgm:pt>
    <dgm:pt modelId="{88FB0789-846C-46EB-9F16-22565FD4FD23}" type="pres">
      <dgm:prSet presAssocID="{3C86453C-4A23-498C-B690-13278296BEC3}" presName="vert1" presStyleCnt="0"/>
      <dgm:spPr/>
    </dgm:pt>
    <dgm:pt modelId="{4870DCA4-8AA9-4D02-B64B-FC508529AB83}" type="pres">
      <dgm:prSet presAssocID="{0809D0F9-DD15-4644-A362-0BE7237F7691}" presName="thickLine" presStyleLbl="alignNode1" presStyleIdx="2" presStyleCnt="6"/>
      <dgm:spPr/>
    </dgm:pt>
    <dgm:pt modelId="{B187E731-58D9-4D74-B6FE-2B0EADCC40ED}" type="pres">
      <dgm:prSet presAssocID="{0809D0F9-DD15-4644-A362-0BE7237F7691}" presName="horz1" presStyleCnt="0"/>
      <dgm:spPr/>
    </dgm:pt>
    <dgm:pt modelId="{2055DD19-99B2-4D83-98A3-65D97541C9DF}" type="pres">
      <dgm:prSet presAssocID="{0809D0F9-DD15-4644-A362-0BE7237F7691}" presName="tx1" presStyleLbl="revTx" presStyleIdx="2" presStyleCnt="6"/>
      <dgm:spPr/>
    </dgm:pt>
    <dgm:pt modelId="{7D612F2D-E7F5-4524-B995-511FC36C0D93}" type="pres">
      <dgm:prSet presAssocID="{0809D0F9-DD15-4644-A362-0BE7237F7691}" presName="vert1" presStyleCnt="0"/>
      <dgm:spPr/>
    </dgm:pt>
    <dgm:pt modelId="{5C83F7AE-D455-4324-A931-BEF01A313A99}" type="pres">
      <dgm:prSet presAssocID="{BA7D77CA-D759-4CAD-A87D-B309E68D1C3C}" presName="thickLine" presStyleLbl="alignNode1" presStyleIdx="3" presStyleCnt="6"/>
      <dgm:spPr/>
    </dgm:pt>
    <dgm:pt modelId="{CDB9050B-5236-4C5E-A43B-46FBED17834C}" type="pres">
      <dgm:prSet presAssocID="{BA7D77CA-D759-4CAD-A87D-B309E68D1C3C}" presName="horz1" presStyleCnt="0"/>
      <dgm:spPr/>
    </dgm:pt>
    <dgm:pt modelId="{0FDBEE37-0D73-4BBC-9F70-E5CFFE91BF75}" type="pres">
      <dgm:prSet presAssocID="{BA7D77CA-D759-4CAD-A87D-B309E68D1C3C}" presName="tx1" presStyleLbl="revTx" presStyleIdx="3" presStyleCnt="6"/>
      <dgm:spPr/>
    </dgm:pt>
    <dgm:pt modelId="{69DEC9ED-A8FD-4839-A408-78ABD2D68380}" type="pres">
      <dgm:prSet presAssocID="{BA7D77CA-D759-4CAD-A87D-B309E68D1C3C}" presName="vert1" presStyleCnt="0"/>
      <dgm:spPr/>
    </dgm:pt>
    <dgm:pt modelId="{5CD6FBD9-0EA0-4933-A4DA-86E7377DF7F9}" type="pres">
      <dgm:prSet presAssocID="{085E41D3-AC9A-4043-B093-EFBBC54D1557}" presName="thickLine" presStyleLbl="alignNode1" presStyleIdx="4" presStyleCnt="6"/>
      <dgm:spPr/>
    </dgm:pt>
    <dgm:pt modelId="{8008BC25-AF7D-48B2-9F0A-66B9EFCCE4A8}" type="pres">
      <dgm:prSet presAssocID="{085E41D3-AC9A-4043-B093-EFBBC54D1557}" presName="horz1" presStyleCnt="0"/>
      <dgm:spPr/>
    </dgm:pt>
    <dgm:pt modelId="{D21A369F-813E-41FA-BE09-3DE6234BA581}" type="pres">
      <dgm:prSet presAssocID="{085E41D3-AC9A-4043-B093-EFBBC54D1557}" presName="tx1" presStyleLbl="revTx" presStyleIdx="4" presStyleCnt="6"/>
      <dgm:spPr/>
    </dgm:pt>
    <dgm:pt modelId="{2F573374-7A3B-4384-8E08-0D93BCA08E50}" type="pres">
      <dgm:prSet presAssocID="{085E41D3-AC9A-4043-B093-EFBBC54D1557}" presName="vert1" presStyleCnt="0"/>
      <dgm:spPr/>
    </dgm:pt>
    <dgm:pt modelId="{C9784488-3EEB-4419-948C-9820AE38ECEE}" type="pres">
      <dgm:prSet presAssocID="{70AA1167-C095-410B-974A-53862D4C28AF}" presName="thickLine" presStyleLbl="alignNode1" presStyleIdx="5" presStyleCnt="6"/>
      <dgm:spPr/>
    </dgm:pt>
    <dgm:pt modelId="{15C91961-CD17-4DE0-978F-BA9249F1A252}" type="pres">
      <dgm:prSet presAssocID="{70AA1167-C095-410B-974A-53862D4C28AF}" presName="horz1" presStyleCnt="0"/>
      <dgm:spPr/>
    </dgm:pt>
    <dgm:pt modelId="{9CE9C982-7A21-47CC-999A-D7130A3EB1E3}" type="pres">
      <dgm:prSet presAssocID="{70AA1167-C095-410B-974A-53862D4C28AF}" presName="tx1" presStyleLbl="revTx" presStyleIdx="5" presStyleCnt="6"/>
      <dgm:spPr/>
    </dgm:pt>
    <dgm:pt modelId="{8C339740-25B3-464B-874D-8E1122A82611}" type="pres">
      <dgm:prSet presAssocID="{70AA1167-C095-410B-974A-53862D4C28AF}" presName="vert1" presStyleCnt="0"/>
      <dgm:spPr/>
    </dgm:pt>
  </dgm:ptLst>
  <dgm:cxnLst>
    <dgm:cxn modelId="{2D7C391F-AE3D-4916-A120-8DC93B440D4B}" type="presOf" srcId="{5F4F09C3-9DEE-4DAE-9DFF-182B3FEFE02F}" destId="{10C510F1-6546-4857-8CA2-7D29EC8ABD93}" srcOrd="0" destOrd="0" presId="urn:microsoft.com/office/officeart/2008/layout/LinedList"/>
    <dgm:cxn modelId="{2F86D522-16C4-4E27-8236-F9012CC3B55F}" srcId="{5F4F09C3-9DEE-4DAE-9DFF-182B3FEFE02F}" destId="{70AA1167-C095-410B-974A-53862D4C28AF}" srcOrd="5" destOrd="0" parTransId="{E7D43F77-7220-4B0C-A682-A904C3C4BA93}" sibTransId="{1A2A6183-C625-4EDC-9652-D245FD8F73D5}"/>
    <dgm:cxn modelId="{7F4BEA4C-8E5A-40F9-8DFD-62060395C0EA}" type="presOf" srcId="{0809D0F9-DD15-4644-A362-0BE7237F7691}" destId="{2055DD19-99B2-4D83-98A3-65D97541C9DF}" srcOrd="0" destOrd="0" presId="urn:microsoft.com/office/officeart/2008/layout/LinedList"/>
    <dgm:cxn modelId="{80BDC44F-E750-4A10-9075-6E2D3635448A}" srcId="{5F4F09C3-9DEE-4DAE-9DFF-182B3FEFE02F}" destId="{EA4E001B-6401-4D0D-9BAF-E926ED03A2F3}" srcOrd="0" destOrd="0" parTransId="{EAC816F8-85CC-4DBC-AB2F-6AA4FFF0E115}" sibTransId="{D03155F6-79A5-40C2-AF8E-5476E4236F24}"/>
    <dgm:cxn modelId="{A99BC076-23F7-480E-B5B4-B1237EA915BA}" type="presOf" srcId="{EA4E001B-6401-4D0D-9BAF-E926ED03A2F3}" destId="{98B9CF1B-B71A-440B-930B-0610009CCB55}" srcOrd="0" destOrd="0" presId="urn:microsoft.com/office/officeart/2008/layout/LinedList"/>
    <dgm:cxn modelId="{19A2DF85-4EA2-4D5C-BA7F-07E14A41A5F0}" srcId="{5F4F09C3-9DEE-4DAE-9DFF-182B3FEFE02F}" destId="{3C86453C-4A23-498C-B690-13278296BEC3}" srcOrd="1" destOrd="0" parTransId="{00FACA21-2AE3-4A66-B1CE-CEB2772A9501}" sibTransId="{60413802-3219-4CEE-A06B-C73341C10FB7}"/>
    <dgm:cxn modelId="{54B22889-7054-4B86-BAE4-9F09B30941CD}" srcId="{5F4F09C3-9DEE-4DAE-9DFF-182B3FEFE02F}" destId="{0809D0F9-DD15-4644-A362-0BE7237F7691}" srcOrd="2" destOrd="0" parTransId="{FB1E2ABA-610A-4D7E-8D84-A486EAD04879}" sibTransId="{BC55D76B-C86E-4F00-B896-A83D7560D509}"/>
    <dgm:cxn modelId="{AEC0FD89-A652-49A6-B779-E25685A9ECA6}" srcId="{5F4F09C3-9DEE-4DAE-9DFF-182B3FEFE02F}" destId="{BA7D77CA-D759-4CAD-A87D-B309E68D1C3C}" srcOrd="3" destOrd="0" parTransId="{C8AEC030-BF84-49F6-B6FA-A65AE8971EDC}" sibTransId="{DD8FC7A1-9F19-41B0-9CCA-D6492901CE8C}"/>
    <dgm:cxn modelId="{36097EA3-1391-4A38-A2DB-6AF9D50C0859}" type="presOf" srcId="{3C86453C-4A23-498C-B690-13278296BEC3}" destId="{A09A8D78-F470-4222-ABBF-DDDF28CA11BA}" srcOrd="0" destOrd="0" presId="urn:microsoft.com/office/officeart/2008/layout/LinedList"/>
    <dgm:cxn modelId="{9AAC4CAA-EB50-4063-BCC8-4E8DE2C00C0E}" type="presOf" srcId="{70AA1167-C095-410B-974A-53862D4C28AF}" destId="{9CE9C982-7A21-47CC-999A-D7130A3EB1E3}" srcOrd="0" destOrd="0" presId="urn:microsoft.com/office/officeart/2008/layout/LinedList"/>
    <dgm:cxn modelId="{38DE7AB4-6536-42A8-8CBE-C97F7875660A}" type="presOf" srcId="{085E41D3-AC9A-4043-B093-EFBBC54D1557}" destId="{D21A369F-813E-41FA-BE09-3DE6234BA581}" srcOrd="0" destOrd="0" presId="urn:microsoft.com/office/officeart/2008/layout/LinedList"/>
    <dgm:cxn modelId="{FA9180B9-8D3A-4BEA-800B-C7624ECA0EAC}" type="presOf" srcId="{BA7D77CA-D759-4CAD-A87D-B309E68D1C3C}" destId="{0FDBEE37-0D73-4BBC-9F70-E5CFFE91BF75}" srcOrd="0" destOrd="0" presId="urn:microsoft.com/office/officeart/2008/layout/LinedList"/>
    <dgm:cxn modelId="{B22EA6E5-B36C-41CF-9C1D-9D1D80AD1374}" srcId="{5F4F09C3-9DEE-4DAE-9DFF-182B3FEFE02F}" destId="{085E41D3-AC9A-4043-B093-EFBBC54D1557}" srcOrd="4" destOrd="0" parTransId="{9DA0ABA4-EE06-42FF-A0EA-04B4F78C11D6}" sibTransId="{23DF1FF9-2308-4A2E-86F3-4DB9649EEC93}"/>
    <dgm:cxn modelId="{2A5B6E36-451F-4A66-8982-17F8913ABBD1}" type="presParOf" srcId="{10C510F1-6546-4857-8CA2-7D29EC8ABD93}" destId="{4355BC21-AA2A-4924-90A2-123641C1EC8F}" srcOrd="0" destOrd="0" presId="urn:microsoft.com/office/officeart/2008/layout/LinedList"/>
    <dgm:cxn modelId="{A75789D9-2910-48AA-A65C-48079669A459}" type="presParOf" srcId="{10C510F1-6546-4857-8CA2-7D29EC8ABD93}" destId="{B941FD19-1DF0-4FEA-AA0E-FA2E844B33E0}" srcOrd="1" destOrd="0" presId="urn:microsoft.com/office/officeart/2008/layout/LinedList"/>
    <dgm:cxn modelId="{802A988C-EBCD-4496-982B-976FA48A21C4}" type="presParOf" srcId="{B941FD19-1DF0-4FEA-AA0E-FA2E844B33E0}" destId="{98B9CF1B-B71A-440B-930B-0610009CCB55}" srcOrd="0" destOrd="0" presId="urn:microsoft.com/office/officeart/2008/layout/LinedList"/>
    <dgm:cxn modelId="{C0A44CED-1158-4CFE-91F0-850EF36CCB98}" type="presParOf" srcId="{B941FD19-1DF0-4FEA-AA0E-FA2E844B33E0}" destId="{8341403A-6E44-44E0-89C5-40DD6DBCF25F}" srcOrd="1" destOrd="0" presId="urn:microsoft.com/office/officeart/2008/layout/LinedList"/>
    <dgm:cxn modelId="{1EBA0680-D5BA-4409-A058-01C6A0D8A196}" type="presParOf" srcId="{10C510F1-6546-4857-8CA2-7D29EC8ABD93}" destId="{CF35430E-1BAA-4EF5-86B5-E8A7970EFE5C}" srcOrd="2" destOrd="0" presId="urn:microsoft.com/office/officeart/2008/layout/LinedList"/>
    <dgm:cxn modelId="{D7FD9AA0-81A1-4E0A-9856-1015F0776F3F}" type="presParOf" srcId="{10C510F1-6546-4857-8CA2-7D29EC8ABD93}" destId="{FD3B1210-17D9-4036-938D-F110DAECA450}" srcOrd="3" destOrd="0" presId="urn:microsoft.com/office/officeart/2008/layout/LinedList"/>
    <dgm:cxn modelId="{704EDE7B-0A02-4057-91A9-00226132D09A}" type="presParOf" srcId="{FD3B1210-17D9-4036-938D-F110DAECA450}" destId="{A09A8D78-F470-4222-ABBF-DDDF28CA11BA}" srcOrd="0" destOrd="0" presId="urn:microsoft.com/office/officeart/2008/layout/LinedList"/>
    <dgm:cxn modelId="{3DA6FDBD-80D4-4174-8518-CD16C3BE07B7}" type="presParOf" srcId="{FD3B1210-17D9-4036-938D-F110DAECA450}" destId="{88FB0789-846C-46EB-9F16-22565FD4FD23}" srcOrd="1" destOrd="0" presId="urn:microsoft.com/office/officeart/2008/layout/LinedList"/>
    <dgm:cxn modelId="{236F0DF9-BB95-4BA3-A0F5-854B83090481}" type="presParOf" srcId="{10C510F1-6546-4857-8CA2-7D29EC8ABD93}" destId="{4870DCA4-8AA9-4D02-B64B-FC508529AB83}" srcOrd="4" destOrd="0" presId="urn:microsoft.com/office/officeart/2008/layout/LinedList"/>
    <dgm:cxn modelId="{6C7C9DF8-39BD-401F-A7C5-0781D1C3AD24}" type="presParOf" srcId="{10C510F1-6546-4857-8CA2-7D29EC8ABD93}" destId="{B187E731-58D9-4D74-B6FE-2B0EADCC40ED}" srcOrd="5" destOrd="0" presId="urn:microsoft.com/office/officeart/2008/layout/LinedList"/>
    <dgm:cxn modelId="{A18B0D15-E079-4D66-B7CD-57DEC804F8B1}" type="presParOf" srcId="{B187E731-58D9-4D74-B6FE-2B0EADCC40ED}" destId="{2055DD19-99B2-4D83-98A3-65D97541C9DF}" srcOrd="0" destOrd="0" presId="urn:microsoft.com/office/officeart/2008/layout/LinedList"/>
    <dgm:cxn modelId="{9D5C3CB6-60A4-46BA-A588-365A63AC73FE}" type="presParOf" srcId="{B187E731-58D9-4D74-B6FE-2B0EADCC40ED}" destId="{7D612F2D-E7F5-4524-B995-511FC36C0D93}" srcOrd="1" destOrd="0" presId="urn:microsoft.com/office/officeart/2008/layout/LinedList"/>
    <dgm:cxn modelId="{F6BEEEDA-61BE-4AAE-8ED5-79CC3C8340E2}" type="presParOf" srcId="{10C510F1-6546-4857-8CA2-7D29EC8ABD93}" destId="{5C83F7AE-D455-4324-A931-BEF01A313A99}" srcOrd="6" destOrd="0" presId="urn:microsoft.com/office/officeart/2008/layout/LinedList"/>
    <dgm:cxn modelId="{79D55A0B-C2D3-4F6C-8900-D5B8E4B4B2DD}" type="presParOf" srcId="{10C510F1-6546-4857-8CA2-7D29EC8ABD93}" destId="{CDB9050B-5236-4C5E-A43B-46FBED17834C}" srcOrd="7" destOrd="0" presId="urn:microsoft.com/office/officeart/2008/layout/LinedList"/>
    <dgm:cxn modelId="{784AEE26-1591-4DA1-8940-3E7B3CE6F575}" type="presParOf" srcId="{CDB9050B-5236-4C5E-A43B-46FBED17834C}" destId="{0FDBEE37-0D73-4BBC-9F70-E5CFFE91BF75}" srcOrd="0" destOrd="0" presId="urn:microsoft.com/office/officeart/2008/layout/LinedList"/>
    <dgm:cxn modelId="{0DDF6865-B327-483E-995D-58C5026EC948}" type="presParOf" srcId="{CDB9050B-5236-4C5E-A43B-46FBED17834C}" destId="{69DEC9ED-A8FD-4839-A408-78ABD2D68380}" srcOrd="1" destOrd="0" presId="urn:microsoft.com/office/officeart/2008/layout/LinedList"/>
    <dgm:cxn modelId="{16E286BA-0FD6-4FE1-920A-4FCDF18761C4}" type="presParOf" srcId="{10C510F1-6546-4857-8CA2-7D29EC8ABD93}" destId="{5CD6FBD9-0EA0-4933-A4DA-86E7377DF7F9}" srcOrd="8" destOrd="0" presId="urn:microsoft.com/office/officeart/2008/layout/LinedList"/>
    <dgm:cxn modelId="{BBA020E4-66CD-4FFA-9A05-AACC9CC94BB9}" type="presParOf" srcId="{10C510F1-6546-4857-8CA2-7D29EC8ABD93}" destId="{8008BC25-AF7D-48B2-9F0A-66B9EFCCE4A8}" srcOrd="9" destOrd="0" presId="urn:microsoft.com/office/officeart/2008/layout/LinedList"/>
    <dgm:cxn modelId="{A3E6C3EA-1336-4666-98F8-7E9756A1DCA8}" type="presParOf" srcId="{8008BC25-AF7D-48B2-9F0A-66B9EFCCE4A8}" destId="{D21A369F-813E-41FA-BE09-3DE6234BA581}" srcOrd="0" destOrd="0" presId="urn:microsoft.com/office/officeart/2008/layout/LinedList"/>
    <dgm:cxn modelId="{F27719C4-5BB1-41A6-B42A-163ABF2D9987}" type="presParOf" srcId="{8008BC25-AF7D-48B2-9F0A-66B9EFCCE4A8}" destId="{2F573374-7A3B-4384-8E08-0D93BCA08E50}" srcOrd="1" destOrd="0" presId="urn:microsoft.com/office/officeart/2008/layout/LinedList"/>
    <dgm:cxn modelId="{0905D95B-8275-48ED-9A59-CD6C3DFA1134}" type="presParOf" srcId="{10C510F1-6546-4857-8CA2-7D29EC8ABD93}" destId="{C9784488-3EEB-4419-948C-9820AE38ECEE}" srcOrd="10" destOrd="0" presId="urn:microsoft.com/office/officeart/2008/layout/LinedList"/>
    <dgm:cxn modelId="{98EE541B-D171-461A-AF3E-9BED240C58EF}" type="presParOf" srcId="{10C510F1-6546-4857-8CA2-7D29EC8ABD93}" destId="{15C91961-CD17-4DE0-978F-BA9249F1A252}" srcOrd="11" destOrd="0" presId="urn:microsoft.com/office/officeart/2008/layout/LinedList"/>
    <dgm:cxn modelId="{B56DE65C-ABD0-4FDF-BAAD-2997BAF3A68A}" type="presParOf" srcId="{15C91961-CD17-4DE0-978F-BA9249F1A252}" destId="{9CE9C982-7A21-47CC-999A-D7130A3EB1E3}" srcOrd="0" destOrd="0" presId="urn:microsoft.com/office/officeart/2008/layout/LinedList"/>
    <dgm:cxn modelId="{7C98A584-55CF-4138-A4EE-F4F515B33B3E}" type="presParOf" srcId="{15C91961-CD17-4DE0-978F-BA9249F1A252}" destId="{8C339740-25B3-464B-874D-8E1122A8261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9F031-3905-46A7-BD2E-2A71C37A8A3F}">
      <dsp:nvSpPr>
        <dsp:cNvPr id="0" name=""/>
        <dsp:cNvSpPr/>
      </dsp:nvSpPr>
      <dsp:spPr>
        <a:xfrm>
          <a:off x="0" y="349153"/>
          <a:ext cx="8946541" cy="10793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0" i="0" kern="1200"/>
            <a:t>Hierarchical modeling</a:t>
          </a:r>
          <a:endParaRPr lang="en-US" sz="4500" kern="1200"/>
        </a:p>
      </dsp:txBody>
      <dsp:txXfrm>
        <a:off x="52688" y="401841"/>
        <a:ext cx="8841165" cy="973949"/>
      </dsp:txXfrm>
    </dsp:sp>
    <dsp:sp modelId="{807C1D87-107C-4C29-B841-772B02A9EF00}">
      <dsp:nvSpPr>
        <dsp:cNvPr id="0" name=""/>
        <dsp:cNvSpPr/>
      </dsp:nvSpPr>
      <dsp:spPr>
        <a:xfrm>
          <a:off x="0" y="1558078"/>
          <a:ext cx="8946541" cy="10793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0" i="0" kern="1200"/>
            <a:t>HTML canvas graphics</a:t>
          </a:r>
          <a:endParaRPr lang="en-US" sz="4500" kern="1200"/>
        </a:p>
      </dsp:txBody>
      <dsp:txXfrm>
        <a:off x="52688" y="1610766"/>
        <a:ext cx="8841165" cy="973949"/>
      </dsp:txXfrm>
    </dsp:sp>
    <dsp:sp modelId="{4BF24B5D-A5B3-46E6-8981-3848BCF02F08}">
      <dsp:nvSpPr>
        <dsp:cNvPr id="0" name=""/>
        <dsp:cNvSpPr/>
      </dsp:nvSpPr>
      <dsp:spPr>
        <a:xfrm>
          <a:off x="0" y="2767002"/>
          <a:ext cx="8946541" cy="10793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0" i="0" kern="1200"/>
            <a:t>A scene description langauge</a:t>
          </a:r>
          <a:endParaRPr lang="en-US" sz="4500" kern="1200"/>
        </a:p>
      </dsp:txBody>
      <dsp:txXfrm>
        <a:off x="52688" y="2819690"/>
        <a:ext cx="8841165" cy="97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A6DD7-74B3-4739-8E07-46CDE8D01E10}">
      <dsp:nvSpPr>
        <dsp:cNvPr id="0" name=""/>
        <dsp:cNvSpPr/>
      </dsp:nvSpPr>
      <dsp:spPr>
        <a:xfrm>
          <a:off x="0" y="429641"/>
          <a:ext cx="10724722" cy="65834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58" tIns="229108" rIns="83235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Objects are organized in a tree-like structure, where transformations applied to a parent affect all its children.</a:t>
          </a:r>
          <a:endParaRPr lang="en-US" sz="1100" kern="1200"/>
        </a:p>
        <a:p>
          <a:pPr marL="57150" lvl="1" indent="-57150" algn="l" defTabSz="488950">
            <a:lnSpc>
              <a:spcPct val="90000"/>
            </a:lnSpc>
            <a:spcBef>
              <a:spcPct val="0"/>
            </a:spcBef>
            <a:spcAft>
              <a:spcPct val="15000"/>
            </a:spcAft>
            <a:buChar char="•"/>
          </a:pPr>
          <a:r>
            <a:rPr lang="en-US" sz="1100" b="0" i="0" kern="1200"/>
            <a:t>It allows us to organize complex objects into manageable parts or components.</a:t>
          </a:r>
          <a:endParaRPr lang="en-US" sz="1100" kern="1200"/>
        </a:p>
      </dsp:txBody>
      <dsp:txXfrm>
        <a:off x="0" y="429641"/>
        <a:ext cx="10724722" cy="658349"/>
      </dsp:txXfrm>
    </dsp:sp>
    <dsp:sp modelId="{17531215-68C6-4B32-94D6-ACF2F3FDD554}">
      <dsp:nvSpPr>
        <dsp:cNvPr id="0" name=""/>
        <dsp:cNvSpPr/>
      </dsp:nvSpPr>
      <dsp:spPr>
        <a:xfrm>
          <a:off x="536236" y="267281"/>
          <a:ext cx="7507305"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58" tIns="0" rIns="283758" bIns="0" numCol="1" spcCol="1270" anchor="ctr" anchorCtr="0">
          <a:noAutofit/>
        </a:bodyPr>
        <a:lstStyle/>
        <a:p>
          <a:pPr marL="0" lvl="0" indent="0" algn="l" defTabSz="488950">
            <a:lnSpc>
              <a:spcPct val="90000"/>
            </a:lnSpc>
            <a:spcBef>
              <a:spcPct val="0"/>
            </a:spcBef>
            <a:spcAft>
              <a:spcPct val="35000"/>
            </a:spcAft>
            <a:buNone/>
          </a:pPr>
          <a:r>
            <a:rPr lang="en-US" sz="1100" b="0" i="0" kern="1200"/>
            <a:t>Parent-Child Relationships </a:t>
          </a:r>
          <a:endParaRPr lang="en-US" sz="1100" kern="1200"/>
        </a:p>
      </dsp:txBody>
      <dsp:txXfrm>
        <a:off x="552088" y="283133"/>
        <a:ext cx="7475601" cy="293016"/>
      </dsp:txXfrm>
    </dsp:sp>
    <dsp:sp modelId="{31574400-68B1-4767-9B60-2C5C6D3C6B24}">
      <dsp:nvSpPr>
        <dsp:cNvPr id="0" name=""/>
        <dsp:cNvSpPr/>
      </dsp:nvSpPr>
      <dsp:spPr>
        <a:xfrm>
          <a:off x="0" y="1309751"/>
          <a:ext cx="10724722" cy="7969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58" tIns="229108" rIns="83235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Each object can have its own local coordinate system, making transformations more intuitive and modular.</a:t>
          </a:r>
          <a:endParaRPr lang="en-US" sz="1100" kern="1200"/>
        </a:p>
        <a:p>
          <a:pPr marL="57150" lvl="1" indent="-57150" algn="l" defTabSz="488950">
            <a:lnSpc>
              <a:spcPct val="90000"/>
            </a:lnSpc>
            <a:spcBef>
              <a:spcPct val="0"/>
            </a:spcBef>
            <a:spcAft>
              <a:spcPct val="15000"/>
            </a:spcAft>
            <a:buChar char="•"/>
          </a:pPr>
          <a:r>
            <a:rPr lang="en-US" sz="1100" b="0" i="0" kern="1200"/>
            <a:t>By breaking down objects into hierarchical structures, it becomes easier to edit and modify specific parts without affecting the entire object. For instance, you can rotate or scale individual components without altering the rest of the model.</a:t>
          </a:r>
          <a:endParaRPr lang="en-US" sz="1100" kern="1200"/>
        </a:p>
      </dsp:txBody>
      <dsp:txXfrm>
        <a:off x="0" y="1309751"/>
        <a:ext cx="10724722" cy="796950"/>
      </dsp:txXfrm>
    </dsp:sp>
    <dsp:sp modelId="{6CFC4AB1-3F7D-42DC-B98A-082F619B610C}">
      <dsp:nvSpPr>
        <dsp:cNvPr id="0" name=""/>
        <dsp:cNvSpPr/>
      </dsp:nvSpPr>
      <dsp:spPr>
        <a:xfrm>
          <a:off x="536236" y="1147391"/>
          <a:ext cx="7507305"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58" tIns="0" rIns="283758" bIns="0" numCol="1" spcCol="1270" anchor="ctr" anchorCtr="0">
          <a:noAutofit/>
        </a:bodyPr>
        <a:lstStyle/>
        <a:p>
          <a:pPr marL="0" lvl="0" indent="0" algn="l" defTabSz="488950">
            <a:lnSpc>
              <a:spcPct val="90000"/>
            </a:lnSpc>
            <a:spcBef>
              <a:spcPct val="0"/>
            </a:spcBef>
            <a:spcAft>
              <a:spcPct val="35000"/>
            </a:spcAft>
            <a:buNone/>
          </a:pPr>
          <a:r>
            <a:rPr lang="en-US" sz="1100" b="0" i="0" kern="1200"/>
            <a:t>Local Coordinate Systems</a:t>
          </a:r>
          <a:endParaRPr lang="en-US" sz="1100" kern="1200"/>
        </a:p>
      </dsp:txBody>
      <dsp:txXfrm>
        <a:off x="552088" y="1163243"/>
        <a:ext cx="7475601" cy="293016"/>
      </dsp:txXfrm>
    </dsp:sp>
    <dsp:sp modelId="{9C7A54C5-9C4B-4CE7-A88C-893B0D160A40}">
      <dsp:nvSpPr>
        <dsp:cNvPr id="0" name=""/>
        <dsp:cNvSpPr/>
      </dsp:nvSpPr>
      <dsp:spPr>
        <a:xfrm>
          <a:off x="0" y="2328461"/>
          <a:ext cx="10724722" cy="65834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58" tIns="229108" rIns="83235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Child objects inherit transformations from their parent objects, simplifying complex transformations.</a:t>
          </a:r>
          <a:endParaRPr lang="en-US" sz="1100" kern="1200"/>
        </a:p>
        <a:p>
          <a:pPr marL="57150" lvl="1" indent="-57150" algn="l" defTabSz="488950">
            <a:lnSpc>
              <a:spcPct val="90000"/>
            </a:lnSpc>
            <a:spcBef>
              <a:spcPct val="0"/>
            </a:spcBef>
            <a:spcAft>
              <a:spcPct val="15000"/>
            </a:spcAft>
            <a:buChar char="•"/>
          </a:pPr>
          <a:r>
            <a:rPr lang="en-US" sz="1100" b="0" i="0" kern="1200"/>
            <a:t>It enables us to animate complex movements by manipulating the transformations of individual components.</a:t>
          </a:r>
          <a:endParaRPr lang="en-US" sz="1100" kern="1200"/>
        </a:p>
      </dsp:txBody>
      <dsp:txXfrm>
        <a:off x="0" y="2328461"/>
        <a:ext cx="10724722" cy="658349"/>
      </dsp:txXfrm>
    </dsp:sp>
    <dsp:sp modelId="{624BC719-C570-4652-A6AD-5CCEC45740F1}">
      <dsp:nvSpPr>
        <dsp:cNvPr id="0" name=""/>
        <dsp:cNvSpPr/>
      </dsp:nvSpPr>
      <dsp:spPr>
        <a:xfrm>
          <a:off x="536236" y="2166101"/>
          <a:ext cx="7507305"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58" tIns="0" rIns="283758" bIns="0" numCol="1" spcCol="1270" anchor="ctr" anchorCtr="0">
          <a:noAutofit/>
        </a:bodyPr>
        <a:lstStyle/>
        <a:p>
          <a:pPr marL="0" lvl="0" indent="0" algn="l" defTabSz="488950">
            <a:lnSpc>
              <a:spcPct val="90000"/>
            </a:lnSpc>
            <a:spcBef>
              <a:spcPct val="0"/>
            </a:spcBef>
            <a:spcAft>
              <a:spcPct val="35000"/>
            </a:spcAft>
            <a:buNone/>
          </a:pPr>
          <a:r>
            <a:rPr lang="en-US" sz="1100" b="0" i="0" kern="1200"/>
            <a:t>Animation</a:t>
          </a:r>
          <a:endParaRPr lang="en-US" sz="1100" kern="1200"/>
        </a:p>
      </dsp:txBody>
      <dsp:txXfrm>
        <a:off x="552088" y="2181953"/>
        <a:ext cx="7475601" cy="293016"/>
      </dsp:txXfrm>
    </dsp:sp>
    <dsp:sp modelId="{2B26C4AD-9FA7-479D-A6CE-562BF89BA541}">
      <dsp:nvSpPr>
        <dsp:cNvPr id="0" name=""/>
        <dsp:cNvSpPr/>
      </dsp:nvSpPr>
      <dsp:spPr>
        <a:xfrm>
          <a:off x="0" y="3208571"/>
          <a:ext cx="10724722" cy="65834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58" tIns="229108" rIns="83235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Components in a hierarchical model can be reused across different scenes or projects.</a:t>
          </a:r>
          <a:endParaRPr lang="en-US" sz="1100" kern="1200"/>
        </a:p>
        <a:p>
          <a:pPr marL="57150" lvl="1" indent="-57150" algn="l" defTabSz="488950">
            <a:lnSpc>
              <a:spcPct val="90000"/>
            </a:lnSpc>
            <a:spcBef>
              <a:spcPct val="0"/>
            </a:spcBef>
            <a:spcAft>
              <a:spcPct val="15000"/>
            </a:spcAft>
            <a:buChar char="•"/>
          </a:pPr>
          <a:r>
            <a:rPr lang="en-US" sz="1100" b="0" i="0" kern="1200"/>
            <a:t>Promotes reuse of objects and transformations, leading to more efficient and manageable code.</a:t>
          </a:r>
          <a:endParaRPr lang="en-US" sz="1100" kern="1200"/>
        </a:p>
      </dsp:txBody>
      <dsp:txXfrm>
        <a:off x="0" y="3208571"/>
        <a:ext cx="10724722" cy="658349"/>
      </dsp:txXfrm>
    </dsp:sp>
    <dsp:sp modelId="{BB8C8926-CFA7-428E-8D73-01B966B98EC2}">
      <dsp:nvSpPr>
        <dsp:cNvPr id="0" name=""/>
        <dsp:cNvSpPr/>
      </dsp:nvSpPr>
      <dsp:spPr>
        <a:xfrm>
          <a:off x="536236" y="3046211"/>
          <a:ext cx="7507305"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58" tIns="0" rIns="283758" bIns="0" numCol="1" spcCol="1270" anchor="ctr" anchorCtr="0">
          <a:noAutofit/>
        </a:bodyPr>
        <a:lstStyle/>
        <a:p>
          <a:pPr marL="0" lvl="0" indent="0" algn="l" defTabSz="488950">
            <a:lnSpc>
              <a:spcPct val="90000"/>
            </a:lnSpc>
            <a:spcBef>
              <a:spcPct val="0"/>
            </a:spcBef>
            <a:spcAft>
              <a:spcPct val="35000"/>
            </a:spcAft>
            <a:buNone/>
          </a:pPr>
          <a:r>
            <a:rPr lang="en-US" sz="1100" b="0" i="0" kern="1200"/>
            <a:t>Reusability</a:t>
          </a:r>
          <a:endParaRPr lang="en-US" sz="1100" kern="1200"/>
        </a:p>
      </dsp:txBody>
      <dsp:txXfrm>
        <a:off x="552088" y="3062063"/>
        <a:ext cx="7475601" cy="293016"/>
      </dsp:txXfrm>
    </dsp:sp>
    <dsp:sp modelId="{F9BD3772-15EE-4031-BC22-39A2082F0FFF}">
      <dsp:nvSpPr>
        <dsp:cNvPr id="0" name=""/>
        <dsp:cNvSpPr/>
      </dsp:nvSpPr>
      <dsp:spPr>
        <a:xfrm>
          <a:off x="0" y="4088681"/>
          <a:ext cx="10724722" cy="7969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58" tIns="229108" rIns="832358"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Easily scalable for both simple and complex scenes due to the hierarchical structure.</a:t>
          </a:r>
          <a:endParaRPr lang="en-US" sz="1100" kern="1200"/>
        </a:p>
        <a:p>
          <a:pPr marL="57150" lvl="1" indent="-57150" algn="l" defTabSz="488950">
            <a:lnSpc>
              <a:spcPct val="90000"/>
            </a:lnSpc>
            <a:spcBef>
              <a:spcPct val="0"/>
            </a:spcBef>
            <a:spcAft>
              <a:spcPct val="15000"/>
            </a:spcAft>
            <a:buChar char="•"/>
          </a:pPr>
          <a:r>
            <a:rPr lang="en-US" sz="1100" b="0" i="0" kern="1200"/>
            <a:t>Since transformations are applied locally to each component, the rendering system can optimize calculations and reduce computational overhead.</a:t>
          </a:r>
          <a:endParaRPr lang="en-US" sz="1100" kern="1200"/>
        </a:p>
      </dsp:txBody>
      <dsp:txXfrm>
        <a:off x="0" y="4088681"/>
        <a:ext cx="10724722" cy="796950"/>
      </dsp:txXfrm>
    </dsp:sp>
    <dsp:sp modelId="{6ABEC3D6-808F-465A-A1D8-94A6AE312531}">
      <dsp:nvSpPr>
        <dsp:cNvPr id="0" name=""/>
        <dsp:cNvSpPr/>
      </dsp:nvSpPr>
      <dsp:spPr>
        <a:xfrm>
          <a:off x="536236" y="3926321"/>
          <a:ext cx="7507305"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58" tIns="0" rIns="283758" bIns="0" numCol="1" spcCol="1270" anchor="ctr" anchorCtr="0">
          <a:noAutofit/>
        </a:bodyPr>
        <a:lstStyle/>
        <a:p>
          <a:pPr marL="0" lvl="0" indent="0" algn="l" defTabSz="488950">
            <a:lnSpc>
              <a:spcPct val="90000"/>
            </a:lnSpc>
            <a:spcBef>
              <a:spcPct val="0"/>
            </a:spcBef>
            <a:spcAft>
              <a:spcPct val="35000"/>
            </a:spcAft>
            <a:buNone/>
          </a:pPr>
          <a:r>
            <a:rPr lang="en-US" sz="1100" b="0" i="0" kern="1200"/>
            <a:t>Scalability</a:t>
          </a:r>
          <a:endParaRPr lang="en-US" sz="1100" kern="1200"/>
        </a:p>
      </dsp:txBody>
      <dsp:txXfrm>
        <a:off x="552088" y="3942173"/>
        <a:ext cx="7475601"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0C781-25CE-412C-BBE9-8509CEFBEDF8}">
      <dsp:nvSpPr>
        <dsp:cNvPr id="0" name=""/>
        <dsp:cNvSpPr/>
      </dsp:nvSpPr>
      <dsp:spPr>
        <a:xfrm>
          <a:off x="0" y="194009"/>
          <a:ext cx="8946541" cy="2261902"/>
        </a:xfrm>
        <a:prstGeom prst="roundRect">
          <a:avLst/>
        </a:prstGeom>
        <a:gradFill rotWithShape="1">
          <a:gsLst>
            <a:gs pos="0">
              <a:schemeClr val="dk1">
                <a:tint val="98000"/>
                <a:lumMod val="114000"/>
              </a:schemeClr>
            </a:gs>
            <a:gs pos="100000">
              <a:schemeClr val="dk1">
                <a:shade val="90000"/>
                <a:lumMod val="84000"/>
              </a:schemeClr>
            </a:gs>
          </a:gsLst>
          <a:lin ang="5400000" scaled="0"/>
        </a:gradFill>
        <a:ln w="9525" cap="rnd" cmpd="sng" algn="ctr">
          <a:solidFill>
            <a:schemeClr val="dk1"/>
          </a:solidFill>
          <a:prstDash val="solid"/>
        </a:ln>
        <a:effectLst>
          <a:outerShdw blurRad="38100" dist="25400" dir="5400000" rotWithShape="0">
            <a:srgbClr val="000000">
              <a:alpha val="45000"/>
            </a:srgb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HTML5 </a:t>
          </a:r>
          <a:r>
            <a:rPr lang="en-US" sz="2200" b="0" i="0" kern="1200" dirty="0">
              <a:solidFill>
                <a:srgbClr val="FFFF00"/>
              </a:solidFill>
            </a:rPr>
            <a:t>Canvas</a:t>
          </a:r>
          <a:r>
            <a:rPr lang="en-US" sz="2200" b="0" i="0" kern="1200" dirty="0"/>
            <a:t> is an immediate mode </a:t>
          </a:r>
          <a:r>
            <a:rPr lang="en-US" sz="2200" b="0" i="0" kern="1200" dirty="0">
              <a:solidFill>
                <a:srgbClr val="FFFF00"/>
              </a:solidFill>
            </a:rPr>
            <a:t>bitmapped</a:t>
          </a:r>
          <a:r>
            <a:rPr lang="en-US" sz="2200" b="0" i="0" kern="1200" dirty="0"/>
            <a:t> </a:t>
          </a:r>
          <a:r>
            <a:rPr lang="en-US" sz="2200" b="0" i="0" kern="1200" dirty="0">
              <a:solidFill>
                <a:srgbClr val="FFFF00"/>
              </a:solidFill>
            </a:rPr>
            <a:t>area</a:t>
          </a:r>
          <a:r>
            <a:rPr lang="en-US" sz="2200" b="0" i="0" kern="1200" dirty="0"/>
            <a:t> of the screen that can be manipulated with </a:t>
          </a:r>
          <a:r>
            <a:rPr lang="en-US" sz="2200" b="0" i="0" kern="1200" dirty="0">
              <a:solidFill>
                <a:srgbClr val="FFFF00"/>
              </a:solidFill>
            </a:rPr>
            <a:t>JavaScript</a:t>
          </a:r>
          <a:r>
            <a:rPr lang="en-US" sz="2200" b="0" i="0" kern="1200" dirty="0"/>
            <a:t>. Immediate mode refers to the way the canvas renders pixels on the screen. HTML5 Canvas completely redraws the bitmapped screen on every frame using Canvas API calls from JavaScript.</a:t>
          </a:r>
          <a:endParaRPr lang="en-US" sz="2200" kern="1200" dirty="0"/>
        </a:p>
      </dsp:txBody>
      <dsp:txXfrm>
        <a:off x="110417" y="304426"/>
        <a:ext cx="8725707" cy="2041068"/>
      </dsp:txXfrm>
    </dsp:sp>
    <dsp:sp modelId="{863894D3-2375-498A-B858-2738456391B9}">
      <dsp:nvSpPr>
        <dsp:cNvPr id="0" name=""/>
        <dsp:cNvSpPr/>
      </dsp:nvSpPr>
      <dsp:spPr>
        <a:xfrm>
          <a:off x="0" y="2519271"/>
          <a:ext cx="8946541" cy="2261902"/>
        </a:xfrm>
        <a:prstGeom prst="roundRect">
          <a:avLst/>
        </a:prstGeom>
        <a:gradFill rotWithShape="1">
          <a:gsLst>
            <a:gs pos="0">
              <a:schemeClr val="dk1">
                <a:tint val="98000"/>
                <a:lumMod val="114000"/>
              </a:schemeClr>
            </a:gs>
            <a:gs pos="100000">
              <a:schemeClr val="dk1">
                <a:shade val="90000"/>
                <a:lumMod val="84000"/>
              </a:schemeClr>
            </a:gs>
          </a:gsLst>
          <a:lin ang="5400000" scaled="0"/>
        </a:gradFill>
        <a:ln w="9525" cap="rnd" cmpd="sng" algn="ctr">
          <a:solidFill>
            <a:schemeClr val="dk1"/>
          </a:solidFill>
          <a:prstDash val="solid"/>
        </a:ln>
        <a:effectLst>
          <a:outerShdw blurRad="38100" dist="25400" dir="5400000" rotWithShape="0">
            <a:srgbClr val="000000">
              <a:alpha val="45000"/>
            </a:srgb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The HTML5 Canvas 2D context is a </a:t>
          </a:r>
          <a:r>
            <a:rPr lang="en-US" sz="2200" b="0" i="0" kern="1200" dirty="0">
              <a:solidFill>
                <a:srgbClr val="FFFF00"/>
              </a:solidFill>
            </a:rPr>
            <a:t>display</a:t>
          </a:r>
          <a:r>
            <a:rPr lang="en-US" sz="2200" b="0" i="0" kern="1200" dirty="0"/>
            <a:t> </a:t>
          </a:r>
          <a:r>
            <a:rPr lang="en-US" sz="2200" b="0" i="0" kern="1200" dirty="0">
              <a:solidFill>
                <a:srgbClr val="FFFF00"/>
              </a:solidFill>
            </a:rPr>
            <a:t>API</a:t>
          </a:r>
          <a:r>
            <a:rPr lang="en-US" sz="2200" b="0" i="0" kern="1200" dirty="0"/>
            <a:t> used to render graphics on a bitmapped area. By adding </a:t>
          </a:r>
          <a:r>
            <a:rPr lang="en-US" sz="2200" b="0" i="0" kern="1200" dirty="0">
              <a:solidFill>
                <a:srgbClr val="FFFF00"/>
              </a:solidFill>
            </a:rPr>
            <a:t>cross-browser-compatible</a:t>
          </a:r>
          <a:r>
            <a:rPr lang="en-US" sz="2200" b="0" i="0" kern="1200" dirty="0"/>
            <a:t> JavaScript functionality for </a:t>
          </a:r>
          <a:r>
            <a:rPr lang="en-US" sz="2200" b="0" i="0" kern="1200" dirty="0">
              <a:solidFill>
                <a:srgbClr val="FFFF00"/>
              </a:solidFill>
            </a:rPr>
            <a:t>keyboard</a:t>
          </a:r>
          <a:r>
            <a:rPr lang="en-US" sz="2200" b="0" i="0" kern="1200" dirty="0"/>
            <a:t> and </a:t>
          </a:r>
          <a:r>
            <a:rPr lang="en-US" sz="2200" b="0" i="0" kern="1200" dirty="0">
              <a:solidFill>
                <a:srgbClr val="FFFF00"/>
              </a:solidFill>
            </a:rPr>
            <a:t>mouse</a:t>
          </a:r>
          <a:r>
            <a:rPr lang="en-US" sz="2200" b="0" i="0" kern="1200" dirty="0"/>
            <a:t> inputs, timer intervals, </a:t>
          </a:r>
          <a:r>
            <a:rPr lang="en-US" sz="2200" b="0" i="0" kern="1200" dirty="0">
              <a:solidFill>
                <a:srgbClr val="FFFF00"/>
              </a:solidFill>
            </a:rPr>
            <a:t>events</a:t>
          </a:r>
          <a:r>
            <a:rPr lang="en-US" sz="2200" b="0" i="0" kern="1200" dirty="0"/>
            <a:t>, objects, classes, sound, math functions, etc., you can learn to take HTML5 Canvas and create stunning animations, applications, and games.</a:t>
          </a:r>
          <a:endParaRPr lang="en-US" sz="2200" kern="1200" dirty="0"/>
        </a:p>
      </dsp:txBody>
      <dsp:txXfrm>
        <a:off x="110417" y="2629688"/>
        <a:ext cx="8725707" cy="2041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32CD9-B78B-47F2-86D3-A322CE05AEE9}">
      <dsp:nvSpPr>
        <dsp:cNvPr id="0" name=""/>
        <dsp:cNvSpPr/>
      </dsp:nvSpPr>
      <dsp:spPr>
        <a:xfrm rot="5400000">
          <a:off x="5265037" y="-1839578"/>
          <a:ext cx="1637220" cy="572578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hlinkClick xmlns:r="http://schemas.openxmlformats.org/officeDocument/2006/relationships" r:id="rId1"/>
            </a:rPr>
            <a:t>https://en.wikipedia.org/wiki/Adobe_Flash</a:t>
          </a:r>
          <a:endParaRPr lang="en-US" sz="1700" kern="1200"/>
        </a:p>
      </dsp:txBody>
      <dsp:txXfrm rot="-5400000">
        <a:off x="3220754" y="284627"/>
        <a:ext cx="5645864" cy="1477376"/>
      </dsp:txXfrm>
    </dsp:sp>
    <dsp:sp modelId="{1D1AA91E-A4AF-45A0-8CA0-CD025238DBB0}">
      <dsp:nvSpPr>
        <dsp:cNvPr id="0" name=""/>
        <dsp:cNvSpPr/>
      </dsp:nvSpPr>
      <dsp:spPr>
        <a:xfrm>
          <a:off x="0" y="51"/>
          <a:ext cx="3220754" cy="20465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a:t>Adobe Flash</a:t>
          </a:r>
        </a:p>
      </dsp:txBody>
      <dsp:txXfrm>
        <a:off x="99903" y="99954"/>
        <a:ext cx="3020948" cy="1846720"/>
      </dsp:txXfrm>
    </dsp:sp>
    <dsp:sp modelId="{847B323B-14ED-4F2D-BA0D-1D9799C9B036}">
      <dsp:nvSpPr>
        <dsp:cNvPr id="0" name=""/>
        <dsp:cNvSpPr/>
      </dsp:nvSpPr>
      <dsp:spPr>
        <a:xfrm rot="5400000">
          <a:off x="5265037" y="309273"/>
          <a:ext cx="1637220" cy="572578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hlinkClick xmlns:r="http://schemas.openxmlformats.org/officeDocument/2006/relationships" r:id="rId2"/>
            </a:rPr>
            <a:t>https://en.wikipedia.org/wiki/Microsoft_Silverlight</a:t>
          </a:r>
          <a:endParaRPr lang="en-US" sz="1700" kern="1200"/>
        </a:p>
      </dsp:txBody>
      <dsp:txXfrm rot="-5400000">
        <a:off x="3220754" y="2433478"/>
        <a:ext cx="5645864" cy="1477376"/>
      </dsp:txXfrm>
    </dsp:sp>
    <dsp:sp modelId="{B8DFD4FF-57F3-4DBA-BEB5-9001ED59800F}">
      <dsp:nvSpPr>
        <dsp:cNvPr id="0" name=""/>
        <dsp:cNvSpPr/>
      </dsp:nvSpPr>
      <dsp:spPr>
        <a:xfrm>
          <a:off x="0" y="2148903"/>
          <a:ext cx="3220754" cy="20465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a:t>Microsoft Silverlight</a:t>
          </a:r>
        </a:p>
      </dsp:txBody>
      <dsp:txXfrm>
        <a:off x="99903" y="2248806"/>
        <a:ext cx="3020948" cy="1846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B65EB-73B8-4D47-825A-0B5BFDCAFC16}">
      <dsp:nvSpPr>
        <dsp:cNvPr id="0" name=""/>
        <dsp:cNvSpPr/>
      </dsp:nvSpPr>
      <dsp:spPr>
        <a:xfrm>
          <a:off x="1070855" y="448473"/>
          <a:ext cx="1134733" cy="1134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0E37DC-1EA5-4950-8C88-D5D306A2E0F7}">
      <dsp:nvSpPr>
        <dsp:cNvPr id="0" name=""/>
        <dsp:cNvSpPr/>
      </dsp:nvSpPr>
      <dsp:spPr>
        <a:xfrm>
          <a:off x="17174" y="1691022"/>
          <a:ext cx="3242095" cy="48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US" sz="3400" b="0" i="0" kern="1200"/>
            <a:t>Transformation</a:t>
          </a:r>
          <a:endParaRPr lang="en-US" sz="3400" kern="1200"/>
        </a:p>
      </dsp:txBody>
      <dsp:txXfrm>
        <a:off x="17174" y="1691022"/>
        <a:ext cx="3242095" cy="486314"/>
      </dsp:txXfrm>
    </dsp:sp>
    <dsp:sp modelId="{CABA724D-A3E4-4E8F-832F-C906FCE3D53A}">
      <dsp:nvSpPr>
        <dsp:cNvPr id="0" name=""/>
        <dsp:cNvSpPr/>
      </dsp:nvSpPr>
      <dsp:spPr>
        <a:xfrm>
          <a:off x="17174" y="2227483"/>
          <a:ext cx="3242095" cy="72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hlinkClick xmlns:r="http://schemas.openxmlformats.org/officeDocument/2006/relationships" r:id="rId3"/>
            </a:rPr>
            <a:t>https://www.w3schools.com/graphics/canvas_transformations.asp</a:t>
          </a:r>
          <a:endParaRPr lang="en-US" sz="1700" kern="1200"/>
        </a:p>
      </dsp:txBody>
      <dsp:txXfrm>
        <a:off x="17174" y="2227483"/>
        <a:ext cx="3242095" cy="728320"/>
      </dsp:txXfrm>
    </dsp:sp>
    <dsp:sp modelId="{4C762541-59E3-4CD0-83F7-653F9C5DB922}">
      <dsp:nvSpPr>
        <dsp:cNvPr id="0" name=""/>
        <dsp:cNvSpPr/>
      </dsp:nvSpPr>
      <dsp:spPr>
        <a:xfrm>
          <a:off x="4880318" y="448473"/>
          <a:ext cx="1134733" cy="113473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E72AA4-1E7A-42D4-8A23-0B96236CFAF4}">
      <dsp:nvSpPr>
        <dsp:cNvPr id="0" name=""/>
        <dsp:cNvSpPr/>
      </dsp:nvSpPr>
      <dsp:spPr>
        <a:xfrm>
          <a:off x="3826637" y="1691022"/>
          <a:ext cx="3242095" cy="48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US" sz="3400" b="0" i="0" kern="1200"/>
            <a:t>Animation</a:t>
          </a:r>
          <a:endParaRPr lang="en-US" sz="3400" kern="1200"/>
        </a:p>
      </dsp:txBody>
      <dsp:txXfrm>
        <a:off x="3826637" y="1691022"/>
        <a:ext cx="3242095" cy="486314"/>
      </dsp:txXfrm>
    </dsp:sp>
    <dsp:sp modelId="{BCC4936A-F3DA-4370-92E9-DF1A31BFE1FC}">
      <dsp:nvSpPr>
        <dsp:cNvPr id="0" name=""/>
        <dsp:cNvSpPr/>
      </dsp:nvSpPr>
      <dsp:spPr>
        <a:xfrm>
          <a:off x="3826637" y="2227483"/>
          <a:ext cx="3242095" cy="72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hlinkClick xmlns:r="http://schemas.openxmlformats.org/officeDocument/2006/relationships" r:id="rId6"/>
            </a:rPr>
            <a:t>https://math.hws.edu/graphicsbook/source/canvas2d/AnimationStarter.html</a:t>
          </a:r>
          <a:endParaRPr lang="en-US" sz="1700" kern="1200"/>
        </a:p>
      </dsp:txBody>
      <dsp:txXfrm>
        <a:off x="3826637" y="2227483"/>
        <a:ext cx="3242095" cy="728320"/>
      </dsp:txXfrm>
    </dsp:sp>
    <dsp:sp modelId="{92090F58-B2ED-4038-808F-7E9D175565DD}">
      <dsp:nvSpPr>
        <dsp:cNvPr id="0" name=""/>
        <dsp:cNvSpPr/>
      </dsp:nvSpPr>
      <dsp:spPr>
        <a:xfrm>
          <a:off x="8689780" y="448473"/>
          <a:ext cx="1134733" cy="1134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C948DD-6C7F-4483-9A2C-1250706475D2}">
      <dsp:nvSpPr>
        <dsp:cNvPr id="0" name=""/>
        <dsp:cNvSpPr/>
      </dsp:nvSpPr>
      <dsp:spPr>
        <a:xfrm>
          <a:off x="7636099" y="1691022"/>
          <a:ext cx="3242095" cy="486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US" sz="3400" b="0" i="0" kern="1200"/>
            <a:t>Event handling</a:t>
          </a:r>
          <a:endParaRPr lang="en-US" sz="3400" kern="1200"/>
        </a:p>
      </dsp:txBody>
      <dsp:txXfrm>
        <a:off x="7636099" y="1691022"/>
        <a:ext cx="3242095" cy="486314"/>
      </dsp:txXfrm>
    </dsp:sp>
    <dsp:sp modelId="{39FF13B4-AAF4-4F43-9842-7041DCE4085C}">
      <dsp:nvSpPr>
        <dsp:cNvPr id="0" name=""/>
        <dsp:cNvSpPr/>
      </dsp:nvSpPr>
      <dsp:spPr>
        <a:xfrm>
          <a:off x="7636099" y="2227483"/>
          <a:ext cx="3242095" cy="72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hlinkClick xmlns:r="http://schemas.openxmlformats.org/officeDocument/2006/relationships" r:id="rId9"/>
            </a:rPr>
            <a:t>https://math.hws.edu/graphicsbook/source/canvas2d/EventsStarter.html</a:t>
          </a:r>
          <a:endParaRPr lang="en-US" sz="1700" kern="1200"/>
        </a:p>
      </dsp:txBody>
      <dsp:txXfrm>
        <a:off x="7636099" y="2227483"/>
        <a:ext cx="3242095" cy="7283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5BC21-AA2A-4924-90A2-123641C1EC8F}">
      <dsp:nvSpPr>
        <dsp:cNvPr id="0" name=""/>
        <dsp:cNvSpPr/>
      </dsp:nvSpPr>
      <dsp:spPr>
        <a:xfrm>
          <a:off x="0" y="2048"/>
          <a:ext cx="894654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9CF1B-B71A-440B-930B-0610009CCB55}">
      <dsp:nvSpPr>
        <dsp:cNvPr id="0" name=""/>
        <dsp:cNvSpPr/>
      </dsp:nvSpPr>
      <dsp:spPr>
        <a:xfrm>
          <a:off x="0" y="2048"/>
          <a:ext cx="8946541" cy="69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SVG stands for </a:t>
          </a:r>
          <a:r>
            <a:rPr lang="en-US" sz="1900" b="0" i="0" kern="1200" dirty="0">
              <a:solidFill>
                <a:srgbClr val="FFFF00"/>
              </a:solidFill>
            </a:rPr>
            <a:t>Scalable Vector Graphics.</a:t>
          </a:r>
          <a:endParaRPr lang="en-US" sz="1900" kern="1200" dirty="0">
            <a:solidFill>
              <a:srgbClr val="FFFF00"/>
            </a:solidFill>
          </a:endParaRPr>
        </a:p>
      </dsp:txBody>
      <dsp:txXfrm>
        <a:off x="0" y="2048"/>
        <a:ext cx="8946541" cy="698563"/>
      </dsp:txXfrm>
    </dsp:sp>
    <dsp:sp modelId="{CF35430E-1BAA-4EF5-86B5-E8A7970EFE5C}">
      <dsp:nvSpPr>
        <dsp:cNvPr id="0" name=""/>
        <dsp:cNvSpPr/>
      </dsp:nvSpPr>
      <dsp:spPr>
        <a:xfrm>
          <a:off x="0" y="700612"/>
          <a:ext cx="894654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9A8D78-F470-4222-ABBF-DDDF28CA11BA}">
      <dsp:nvSpPr>
        <dsp:cNvPr id="0" name=""/>
        <dsp:cNvSpPr/>
      </dsp:nvSpPr>
      <dsp:spPr>
        <a:xfrm>
          <a:off x="0" y="700612"/>
          <a:ext cx="8946541" cy="69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SVG is used to define vector-based graphics </a:t>
          </a:r>
          <a:r>
            <a:rPr lang="en-US" sz="1900" b="0" i="0" kern="1200" dirty="0">
              <a:solidFill>
                <a:srgbClr val="FFFF00"/>
              </a:solidFill>
            </a:rPr>
            <a:t>for the Web.</a:t>
          </a:r>
          <a:endParaRPr lang="en-US" sz="1900" kern="1200" dirty="0">
            <a:solidFill>
              <a:srgbClr val="FFFF00"/>
            </a:solidFill>
          </a:endParaRPr>
        </a:p>
      </dsp:txBody>
      <dsp:txXfrm>
        <a:off x="0" y="700612"/>
        <a:ext cx="8946541" cy="698563"/>
      </dsp:txXfrm>
    </dsp:sp>
    <dsp:sp modelId="{4870DCA4-8AA9-4D02-B64B-FC508529AB83}">
      <dsp:nvSpPr>
        <dsp:cNvPr id="0" name=""/>
        <dsp:cNvSpPr/>
      </dsp:nvSpPr>
      <dsp:spPr>
        <a:xfrm>
          <a:off x="0" y="1399176"/>
          <a:ext cx="894654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5DD19-99B2-4D83-98A3-65D97541C9DF}">
      <dsp:nvSpPr>
        <dsp:cNvPr id="0" name=""/>
        <dsp:cNvSpPr/>
      </dsp:nvSpPr>
      <dsp:spPr>
        <a:xfrm>
          <a:off x="0" y="1399176"/>
          <a:ext cx="8946541" cy="69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SVG defines graphics in </a:t>
          </a:r>
          <a:r>
            <a:rPr lang="en-US" sz="1900" b="0" i="0" kern="1200" dirty="0">
              <a:solidFill>
                <a:srgbClr val="FFFF00"/>
              </a:solidFill>
            </a:rPr>
            <a:t>XML</a:t>
          </a:r>
          <a:r>
            <a:rPr lang="en-US" sz="1900" b="0" i="0" kern="1200" dirty="0"/>
            <a:t> </a:t>
          </a:r>
          <a:r>
            <a:rPr lang="en-US" sz="1900" b="0" i="0" kern="1200" dirty="0">
              <a:solidFill>
                <a:srgbClr val="FFFF00"/>
              </a:solidFill>
            </a:rPr>
            <a:t>format.</a:t>
          </a:r>
          <a:endParaRPr lang="en-US" sz="1900" kern="1200" dirty="0">
            <a:solidFill>
              <a:srgbClr val="FFFF00"/>
            </a:solidFill>
          </a:endParaRPr>
        </a:p>
      </dsp:txBody>
      <dsp:txXfrm>
        <a:off x="0" y="1399176"/>
        <a:ext cx="8946541" cy="698563"/>
      </dsp:txXfrm>
    </dsp:sp>
    <dsp:sp modelId="{5C83F7AE-D455-4324-A931-BEF01A313A99}">
      <dsp:nvSpPr>
        <dsp:cNvPr id="0" name=""/>
        <dsp:cNvSpPr/>
      </dsp:nvSpPr>
      <dsp:spPr>
        <a:xfrm>
          <a:off x="0" y="2097740"/>
          <a:ext cx="894654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BEE37-0D73-4BBC-9F70-E5CFFE91BF75}">
      <dsp:nvSpPr>
        <dsp:cNvPr id="0" name=""/>
        <dsp:cNvSpPr/>
      </dsp:nvSpPr>
      <dsp:spPr>
        <a:xfrm>
          <a:off x="0" y="2097740"/>
          <a:ext cx="8946541" cy="69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Each element and attribute in SVG files can be </a:t>
          </a:r>
          <a:r>
            <a:rPr lang="en-US" sz="1900" b="0" i="0" kern="1200" dirty="0">
              <a:solidFill>
                <a:srgbClr val="FFFF00"/>
              </a:solidFill>
            </a:rPr>
            <a:t>animated.</a:t>
          </a:r>
          <a:endParaRPr lang="en-US" sz="1900" kern="1200" dirty="0">
            <a:solidFill>
              <a:srgbClr val="FFFF00"/>
            </a:solidFill>
          </a:endParaRPr>
        </a:p>
      </dsp:txBody>
      <dsp:txXfrm>
        <a:off x="0" y="2097740"/>
        <a:ext cx="8946541" cy="698563"/>
      </dsp:txXfrm>
    </dsp:sp>
    <dsp:sp modelId="{5CD6FBD9-0EA0-4933-A4DA-86E7377DF7F9}">
      <dsp:nvSpPr>
        <dsp:cNvPr id="0" name=""/>
        <dsp:cNvSpPr/>
      </dsp:nvSpPr>
      <dsp:spPr>
        <a:xfrm>
          <a:off x="0" y="2796304"/>
          <a:ext cx="894654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1A369F-813E-41FA-BE09-3DE6234BA581}">
      <dsp:nvSpPr>
        <dsp:cNvPr id="0" name=""/>
        <dsp:cNvSpPr/>
      </dsp:nvSpPr>
      <dsp:spPr>
        <a:xfrm>
          <a:off x="0" y="2796304"/>
          <a:ext cx="8946541" cy="69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SVG is a </a:t>
          </a:r>
          <a:r>
            <a:rPr lang="en-US" sz="1900" b="0" i="0" kern="1200" dirty="0">
              <a:solidFill>
                <a:srgbClr val="FFFF00"/>
              </a:solidFill>
            </a:rPr>
            <a:t>W3C</a:t>
          </a:r>
          <a:r>
            <a:rPr lang="en-US" sz="1900" b="0" i="0" kern="1200" dirty="0"/>
            <a:t> recommendation.</a:t>
          </a:r>
          <a:endParaRPr lang="en-US" sz="1900" kern="1200" dirty="0"/>
        </a:p>
      </dsp:txBody>
      <dsp:txXfrm>
        <a:off x="0" y="2796304"/>
        <a:ext cx="8946541" cy="698563"/>
      </dsp:txXfrm>
    </dsp:sp>
    <dsp:sp modelId="{C9784488-3EEB-4419-948C-9820AE38ECEE}">
      <dsp:nvSpPr>
        <dsp:cNvPr id="0" name=""/>
        <dsp:cNvSpPr/>
      </dsp:nvSpPr>
      <dsp:spPr>
        <a:xfrm>
          <a:off x="0" y="3494868"/>
          <a:ext cx="894654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9C982-7A21-47CC-999A-D7130A3EB1E3}">
      <dsp:nvSpPr>
        <dsp:cNvPr id="0" name=""/>
        <dsp:cNvSpPr/>
      </dsp:nvSpPr>
      <dsp:spPr>
        <a:xfrm>
          <a:off x="0" y="3494868"/>
          <a:ext cx="8946541" cy="698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SVG integrates with other standards, such as CSS, DOM, XSL and JavaScript.</a:t>
          </a:r>
          <a:endParaRPr lang="en-US" sz="1900" kern="1200" dirty="0"/>
        </a:p>
      </dsp:txBody>
      <dsp:txXfrm>
        <a:off x="0" y="3494868"/>
        <a:ext cx="8946541" cy="6985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DB5BB-F323-44DD-BDC3-9F61A4D6A5B0}" type="datetimeFigureOut">
              <a:rPr lang="th-TH" smtClean="0"/>
              <a:t>11/09/67</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B3BB0-67C5-4F67-93B2-0B0E9D8BD9A0}" type="slidenum">
              <a:rPr lang="th-TH" smtClean="0"/>
              <a:t>‹#›</a:t>
            </a:fld>
            <a:endParaRPr lang="th-TH"/>
          </a:p>
        </p:txBody>
      </p:sp>
    </p:spTree>
    <p:extLst>
      <p:ext uri="{BB962C8B-B14F-4D97-AF65-F5344CB8AC3E}">
        <p14:creationId xmlns:p14="http://schemas.microsoft.com/office/powerpoint/2010/main" val="2694654122"/>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Organization:</a:t>
            </a:r>
            <a:r>
              <a:rPr lang="en-US" dirty="0"/>
              <a:t> Hierarchical modeling allows us to organize complex objects into manageable parts or components. For example, in a 3D model of a car, each part (wheels, body, doors, etc.) can be represented as a separate component within the hierarchy.</a:t>
            </a:r>
          </a:p>
          <a:p>
            <a:r>
              <a:rPr lang="en-US" b="1" dirty="0"/>
              <a:t>Ease of Editing:</a:t>
            </a:r>
            <a:r>
              <a:rPr lang="en-US" dirty="0"/>
              <a:t> By breaking down objects into hierarchical structures, it becomes easier to edit and modify specific parts without affecting the entire object. For instance, you can rotate or scale individual components without altering the rest of the model.</a:t>
            </a:r>
          </a:p>
          <a:p>
            <a:r>
              <a:rPr lang="en-US" b="1" dirty="0"/>
              <a:t>Animation:</a:t>
            </a:r>
            <a:r>
              <a:rPr lang="en-US" dirty="0"/>
              <a:t> Hierarchical modeling is essential for creating animations. It enables us to animate complex movements by manipulating the transformations of individual components. For example, in character animation, each body part (arms, legs, head) can be animated separately within the hierarchical structure.</a:t>
            </a:r>
          </a:p>
          <a:p>
            <a:r>
              <a:rPr lang="en-US" b="1" dirty="0"/>
              <a:t>Efficiency:</a:t>
            </a:r>
            <a:r>
              <a:rPr lang="en-US" dirty="0"/>
              <a:t> Hierarchical modeling improves efficiency in rendering and processing. Since transformations are applied locally to each component, the rendering system can optimize calculations and reduce computational overhead.</a:t>
            </a:r>
          </a:p>
          <a:p>
            <a:r>
              <a:rPr lang="en-US" b="1" dirty="0"/>
              <a:t>Reusability:</a:t>
            </a:r>
            <a:r>
              <a:rPr lang="en-US" dirty="0"/>
              <a:t> Components in a hierarchical model can be reused across different scenes or projects. For instance, a 3D model of a tree can be reused in multiple environments by simply adjusting its position, rotation, and scale within the hierarchy.</a:t>
            </a:r>
          </a:p>
          <a:p>
            <a:r>
              <a:rPr lang="en-US" b="1" dirty="0"/>
              <a:t>Flexibility:</a:t>
            </a:r>
            <a:r>
              <a:rPr lang="en-US" dirty="0"/>
              <a:t> Hierarchical modeling provides flexibility in creating variations of complex objects. By rearranging or adding/removing components within the hierarchy, we can generate different versions or configurations of the same object.</a:t>
            </a:r>
          </a:p>
          <a:p>
            <a:endParaRPr lang="th-TH" dirty="0"/>
          </a:p>
        </p:txBody>
      </p:sp>
      <p:sp>
        <p:nvSpPr>
          <p:cNvPr id="4" name="Slide Number Placeholder 3"/>
          <p:cNvSpPr>
            <a:spLocks noGrp="1"/>
          </p:cNvSpPr>
          <p:nvPr>
            <p:ph type="sldNum" sz="quarter" idx="5"/>
          </p:nvPr>
        </p:nvSpPr>
        <p:spPr/>
        <p:txBody>
          <a:bodyPr/>
          <a:lstStyle/>
          <a:p>
            <a:fld id="{9EDB3BB0-67C5-4F67-93B2-0B0E9D8BD9A0}" type="slidenum">
              <a:rPr lang="th-TH" smtClean="0"/>
              <a:t>5</a:t>
            </a:fld>
            <a:endParaRPr lang="th-TH"/>
          </a:p>
        </p:txBody>
      </p:sp>
    </p:spTree>
    <p:extLst>
      <p:ext uri="{BB962C8B-B14F-4D97-AF65-F5344CB8AC3E}">
        <p14:creationId xmlns:p14="http://schemas.microsoft.com/office/powerpoint/2010/main" val="165025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demonstrates a basic principle of hierarchical modeling:</a:t>
            </a:r>
            <a:r>
              <a:rPr lang="en-US" dirty="0"/>
              <a:t> breaking down complex objects into simpler components and defining how these components are positioned and modified within the larger structure. This approach allows for efficient creation and manipulation of complex scenes while maintaining reusability of sub-objects.</a:t>
            </a:r>
          </a:p>
          <a:p>
            <a:endParaRPr lang="en-US" dirty="0"/>
          </a:p>
          <a:p>
            <a:r>
              <a:rPr lang="en-US" dirty="0"/>
              <a:t>Here's how these components work together:</a:t>
            </a:r>
          </a:p>
          <a:p>
            <a:pPr>
              <a:buFont typeface="Arial" panose="020B0604020202020204" pitchFamily="34" charset="0"/>
              <a:buChar char="•"/>
            </a:pPr>
            <a:r>
              <a:rPr lang="en-US" dirty="0"/>
              <a:t>A scene graph starts with a root node, the topmost element in the hierarchy.</a:t>
            </a:r>
          </a:p>
          <a:p>
            <a:pPr>
              <a:buFont typeface="Arial" panose="020B0604020202020204" pitchFamily="34" charset="0"/>
              <a:buChar char="•"/>
            </a:pPr>
            <a:r>
              <a:rPr lang="en-US" dirty="0"/>
              <a:t>Child nodes are connected to parent nodes, forming a tree-like structure.</a:t>
            </a:r>
          </a:p>
          <a:p>
            <a:pPr>
              <a:buFont typeface="Arial" panose="020B0604020202020204" pitchFamily="34" charset="0"/>
              <a:buChar char="•"/>
            </a:pPr>
            <a:r>
              <a:rPr lang="en-US" dirty="0"/>
              <a:t>Each node contains information specific to the object it represents.</a:t>
            </a:r>
          </a:p>
          <a:p>
            <a:pPr>
              <a:buFont typeface="Arial" panose="020B0604020202020204" pitchFamily="34" charset="0"/>
              <a:buChar char="•"/>
            </a:pPr>
            <a:r>
              <a:rPr lang="en-US" dirty="0"/>
              <a:t>The connections between nodes define how objects are positioned and related to each other in the scene.</a:t>
            </a:r>
          </a:p>
          <a:p>
            <a:endParaRPr lang="th-TH" dirty="0"/>
          </a:p>
        </p:txBody>
      </p:sp>
      <p:sp>
        <p:nvSpPr>
          <p:cNvPr id="4" name="Slide Number Placeholder 3"/>
          <p:cNvSpPr>
            <a:spLocks noGrp="1"/>
          </p:cNvSpPr>
          <p:nvPr>
            <p:ph type="sldNum" sz="quarter" idx="5"/>
          </p:nvPr>
        </p:nvSpPr>
        <p:spPr/>
        <p:txBody>
          <a:bodyPr/>
          <a:lstStyle/>
          <a:p>
            <a:fld id="{9EDB3BB0-67C5-4F67-93B2-0B0E9D8BD9A0}" type="slidenum">
              <a:rPr lang="th-TH" smtClean="0"/>
              <a:t>9</a:t>
            </a:fld>
            <a:endParaRPr lang="th-TH"/>
          </a:p>
        </p:txBody>
      </p:sp>
    </p:spTree>
    <p:extLst>
      <p:ext uri="{BB962C8B-B14F-4D97-AF65-F5344CB8AC3E}">
        <p14:creationId xmlns:p14="http://schemas.microsoft.com/office/powerpoint/2010/main" val="34519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transform stack allows for efficient management of transformations in hierarchical scenes. It simplifies the process for developers by enabling them to focus on individual objects and transformations, while the computer handles the complexities of combining them for the final scene rendering.</a:t>
            </a:r>
            <a:endParaRPr lang="th-TH" dirty="0"/>
          </a:p>
        </p:txBody>
      </p:sp>
      <p:sp>
        <p:nvSpPr>
          <p:cNvPr id="4" name="Slide Number Placeholder 3"/>
          <p:cNvSpPr>
            <a:spLocks noGrp="1"/>
          </p:cNvSpPr>
          <p:nvPr>
            <p:ph type="sldNum" sz="quarter" idx="5"/>
          </p:nvPr>
        </p:nvSpPr>
        <p:spPr/>
        <p:txBody>
          <a:bodyPr/>
          <a:lstStyle/>
          <a:p>
            <a:fld id="{9EDB3BB0-67C5-4F67-93B2-0B0E9D8BD9A0}" type="slidenum">
              <a:rPr lang="th-TH" smtClean="0"/>
              <a:t>13</a:t>
            </a:fld>
            <a:endParaRPr lang="th-TH"/>
          </a:p>
        </p:txBody>
      </p:sp>
    </p:spTree>
    <p:extLst>
      <p:ext uri="{BB962C8B-B14F-4D97-AF65-F5344CB8AC3E}">
        <p14:creationId xmlns:p14="http://schemas.microsoft.com/office/powerpoint/2010/main" val="220751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34887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95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5923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620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669982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985218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769878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672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0890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2641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7911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31515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9166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4111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1264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F0E216-BA48-4F04-AC4F-645AA0DD6AC6}"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165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81192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F0E216-BA48-4F04-AC4F-645AA0DD6AC6}" type="datetimeFigureOut">
              <a:rPr lang="en-US" smtClean="0"/>
              <a:pPr/>
              <a:t>9/11/2024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99696682"/>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19.jpeg"/><Relationship Id="rId5" Type="http://schemas.openxmlformats.org/officeDocument/2006/relationships/image" Target="../media/image1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graphics/svg_intro.asp"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s://www.w3schools.com/graphics/svg_reference.as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C51A93B-06E1-3DAA-36D2-6F8D78C4912C}"/>
              </a:ext>
            </a:extLst>
          </p:cNvPr>
          <p:cNvPicPr>
            <a:picLocks noChangeAspect="1"/>
          </p:cNvPicPr>
          <p:nvPr/>
        </p:nvPicPr>
        <p:blipFill rotWithShape="1">
          <a:blip r:embed="rId2">
            <a:alphaModFix amt="40000"/>
          </a:blip>
          <a:srcRect t="15411" b="26147"/>
          <a:stretch/>
        </p:blipFill>
        <p:spPr>
          <a:xfrm>
            <a:off x="20" y="10"/>
            <a:ext cx="12191980" cy="6857990"/>
          </a:xfrm>
          <a:prstGeom prst="rect">
            <a:avLst/>
          </a:prstGeom>
        </p:spPr>
      </p:pic>
      <p:sp>
        <p:nvSpPr>
          <p:cNvPr id="2" name="Title 1">
            <a:extLst>
              <a:ext uri="{FF2B5EF4-FFF2-40B4-BE49-F238E27FC236}">
                <a16:creationId xmlns:a16="http://schemas.microsoft.com/office/drawing/2014/main" id="{2C253FB3-2622-A0F4-1F10-97AB04F7FFAB}"/>
              </a:ext>
            </a:extLst>
          </p:cNvPr>
          <p:cNvSpPr>
            <a:spLocks noGrp="1"/>
          </p:cNvSpPr>
          <p:nvPr>
            <p:ph type="ctrTitle"/>
          </p:nvPr>
        </p:nvSpPr>
        <p:spPr>
          <a:xfrm>
            <a:off x="810000" y="1880754"/>
            <a:ext cx="10571998" cy="1683327"/>
          </a:xfrm>
        </p:spPr>
        <p:txBody>
          <a:bodyPr vert="horz" lIns="91440" tIns="45720" rIns="91440" bIns="45720" rtlCol="0" anchor="ctr">
            <a:normAutofit/>
          </a:bodyPr>
          <a:lstStyle/>
          <a:p>
            <a:pPr algn="ctr">
              <a:lnSpc>
                <a:spcPct val="90000"/>
              </a:lnSpc>
            </a:pPr>
            <a:r>
              <a:rPr lang="en-US" sz="3100" dirty="0"/>
              <a:t>Working with 2d Graphics</a:t>
            </a:r>
            <a:br>
              <a:rPr lang="en-US" sz="3100" dirty="0"/>
            </a:br>
            <a:r>
              <a:rPr lang="en-US" sz="3100" dirty="0"/>
              <a:t>2</a:t>
            </a:r>
            <a:r>
              <a:rPr lang="en-US" sz="3100" baseline="30000" dirty="0"/>
              <a:t>nd</a:t>
            </a:r>
            <a:r>
              <a:rPr lang="en-US" sz="3100" dirty="0"/>
              <a:t> Week</a:t>
            </a:r>
          </a:p>
        </p:txBody>
      </p:sp>
      <p:sp>
        <p:nvSpPr>
          <p:cNvPr id="3" name="Subtitle 2">
            <a:extLst>
              <a:ext uri="{FF2B5EF4-FFF2-40B4-BE49-F238E27FC236}">
                <a16:creationId xmlns:a16="http://schemas.microsoft.com/office/drawing/2014/main" id="{A177F06C-C152-AF96-12F8-C686E46EE150}"/>
              </a:ext>
            </a:extLst>
          </p:cNvPr>
          <p:cNvSpPr>
            <a:spLocks noGrp="1"/>
          </p:cNvSpPr>
          <p:nvPr>
            <p:ph type="subTitle" idx="1"/>
          </p:nvPr>
        </p:nvSpPr>
        <p:spPr>
          <a:xfrm>
            <a:off x="6182590" y="4167738"/>
            <a:ext cx="5808519" cy="2534397"/>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p>
            <a:r>
              <a:rPr lang="en-US" dirty="0"/>
              <a:t>Lecturer : Tanaboon Tongbuasirilai</a:t>
            </a:r>
          </a:p>
          <a:p>
            <a:r>
              <a:rPr lang="en-US" dirty="0"/>
              <a:t>Course : ICCS404</a:t>
            </a:r>
          </a:p>
          <a:p>
            <a:endParaRPr lang="en-US" dirty="0"/>
          </a:p>
          <a:p>
            <a:r>
              <a:rPr lang="en-US" dirty="0"/>
              <a:t>Week 2 : 2D Graphics</a:t>
            </a:r>
          </a:p>
          <a:p>
            <a:pPr>
              <a:buFont typeface="Wingdings 2" charset="2"/>
              <a:buChar char=""/>
            </a:pPr>
            <a:endParaRPr lang="en-US" dirty="0"/>
          </a:p>
        </p:txBody>
      </p:sp>
    </p:spTree>
    <p:extLst>
      <p:ext uri="{BB962C8B-B14F-4D97-AF65-F5344CB8AC3E}">
        <p14:creationId xmlns:p14="http://schemas.microsoft.com/office/powerpoint/2010/main" val="212972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5127" name="Freeform 7">
            <a:extLst>
              <a:ext uri="{FF2B5EF4-FFF2-40B4-BE49-F238E27FC236}">
                <a16:creationId xmlns:a16="http://schemas.microsoft.com/office/drawing/2014/main" id="{017CD891-586A-4B6E-A486-5402131D5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CAE3614-2DB4-DD28-45E0-AC815CE6B515}"/>
              </a:ext>
            </a:extLst>
          </p:cNvPr>
          <p:cNvSpPr>
            <a:spLocks noGrp="1"/>
          </p:cNvSpPr>
          <p:nvPr>
            <p:ph type="title"/>
          </p:nvPr>
        </p:nvSpPr>
        <p:spPr>
          <a:xfrm>
            <a:off x="648930" y="629267"/>
            <a:ext cx="9252154" cy="1016654"/>
          </a:xfrm>
        </p:spPr>
        <p:txBody>
          <a:bodyPr>
            <a:normAutofit/>
          </a:bodyPr>
          <a:lstStyle/>
          <a:p>
            <a:r>
              <a:rPr lang="en-US" dirty="0"/>
              <a:t>The transform stack</a:t>
            </a:r>
            <a:endParaRPr lang="th-TH" dirty="0"/>
          </a:p>
        </p:txBody>
      </p:sp>
      <p:sp>
        <p:nvSpPr>
          <p:cNvPr id="5129" name="Rectangle 5128">
            <a:extLst>
              <a:ext uri="{FF2B5EF4-FFF2-40B4-BE49-F238E27FC236}">
                <a16:creationId xmlns:a16="http://schemas.microsoft.com/office/drawing/2014/main" id="{FF137431-18A7-4F8A-B89F-8EAB4AAD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5">
            <a:extLst>
              <a:ext uri="{FF2B5EF4-FFF2-40B4-BE49-F238E27FC236}">
                <a16:creationId xmlns:a16="http://schemas.microsoft.com/office/drawing/2014/main" id="{DEE94CCE-9E0B-4D7E-9B46-D34BC797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th-TH"/>
          </a:p>
        </p:txBody>
      </p:sp>
      <p:sp>
        <p:nvSpPr>
          <p:cNvPr id="3" name="Content Placeholder 2">
            <a:extLst>
              <a:ext uri="{FF2B5EF4-FFF2-40B4-BE49-F238E27FC236}">
                <a16:creationId xmlns:a16="http://schemas.microsoft.com/office/drawing/2014/main" id="{9A4B6C9F-D263-6B33-A269-0B626B92D1CA}"/>
              </a:ext>
            </a:extLst>
          </p:cNvPr>
          <p:cNvSpPr>
            <a:spLocks noGrp="1"/>
          </p:cNvSpPr>
          <p:nvPr>
            <p:ph idx="1"/>
          </p:nvPr>
        </p:nvSpPr>
        <p:spPr>
          <a:xfrm>
            <a:off x="484094" y="2548281"/>
            <a:ext cx="7125655" cy="4178484"/>
          </a:xfrm>
        </p:spPr>
        <p:txBody>
          <a:bodyPr>
            <a:normAutofit/>
          </a:bodyPr>
          <a:lstStyle/>
          <a:p>
            <a:pPr>
              <a:lnSpc>
                <a:spcPct val="90000"/>
              </a:lnSpc>
            </a:pPr>
            <a:r>
              <a:rPr lang="en-US" sz="1800" dirty="0">
                <a:solidFill>
                  <a:schemeClr val="bg1"/>
                </a:solidFill>
              </a:rPr>
              <a:t>A </a:t>
            </a:r>
            <a:r>
              <a:rPr lang="en-US" sz="1800" b="1" dirty="0">
                <a:solidFill>
                  <a:schemeClr val="bg1"/>
                </a:solidFill>
              </a:rPr>
              <a:t>data structure </a:t>
            </a:r>
            <a:r>
              <a:rPr lang="en-US" sz="1800" dirty="0">
                <a:solidFill>
                  <a:schemeClr val="bg1"/>
                </a:solidFill>
              </a:rPr>
              <a:t>used in computer graphics, particularly for hierarchical modeling. It's essentially a list that follows a "</a:t>
            </a:r>
            <a:r>
              <a:rPr lang="en-US" sz="1800" b="1" dirty="0">
                <a:solidFill>
                  <a:schemeClr val="bg1"/>
                </a:solidFill>
              </a:rPr>
              <a:t>Last In, First Out</a:t>
            </a:r>
            <a:r>
              <a:rPr lang="en-US" sz="1800" dirty="0">
                <a:solidFill>
                  <a:schemeClr val="bg1"/>
                </a:solidFill>
              </a:rPr>
              <a:t>" (</a:t>
            </a:r>
            <a:r>
              <a:rPr lang="en-US" sz="1800" b="1" dirty="0">
                <a:solidFill>
                  <a:schemeClr val="bg1"/>
                </a:solidFill>
              </a:rPr>
              <a:t>LIFO</a:t>
            </a:r>
            <a:r>
              <a:rPr lang="en-US" sz="1800" dirty="0">
                <a:solidFill>
                  <a:schemeClr val="bg1"/>
                </a:solidFill>
              </a:rPr>
              <a:t>) principle.</a:t>
            </a:r>
          </a:p>
          <a:p>
            <a:pPr>
              <a:lnSpc>
                <a:spcPct val="90000"/>
              </a:lnSpc>
            </a:pPr>
            <a:r>
              <a:rPr lang="en-US" sz="1800" b="1" dirty="0">
                <a:solidFill>
                  <a:schemeClr val="bg1"/>
                </a:solidFill>
              </a:rPr>
              <a:t>Challenge of Nested Subroutines </a:t>
            </a:r>
            <a:r>
              <a:rPr lang="en-US" sz="1800" dirty="0">
                <a:solidFill>
                  <a:schemeClr val="bg1"/>
                </a:solidFill>
              </a:rPr>
              <a:t>- When drawing complex objects with subroutines, each subroutine might need to save its own transformation for proper positioning.</a:t>
            </a:r>
          </a:p>
          <a:p>
            <a:pPr>
              <a:lnSpc>
                <a:spcPct val="90000"/>
              </a:lnSpc>
            </a:pPr>
            <a:r>
              <a:rPr lang="en-US" sz="1800" b="1" dirty="0">
                <a:solidFill>
                  <a:schemeClr val="bg1"/>
                </a:solidFill>
              </a:rPr>
              <a:t>Stack as a Solution </a:t>
            </a:r>
            <a:r>
              <a:rPr lang="en-US" sz="1800" dirty="0">
                <a:solidFill>
                  <a:schemeClr val="bg1"/>
                </a:solidFill>
              </a:rPr>
              <a:t>- A stack data structure offers the perfect solution for managing these transformations.</a:t>
            </a:r>
          </a:p>
          <a:p>
            <a:pPr>
              <a:lnSpc>
                <a:spcPct val="90000"/>
              </a:lnSpc>
            </a:pPr>
            <a:r>
              <a:rPr lang="en-US" sz="1800" b="1" dirty="0">
                <a:solidFill>
                  <a:schemeClr val="bg1"/>
                </a:solidFill>
              </a:rPr>
              <a:t>Manages transformations </a:t>
            </a:r>
            <a:r>
              <a:rPr lang="en-US" sz="1800" dirty="0">
                <a:solidFill>
                  <a:schemeClr val="bg1"/>
                </a:solidFill>
              </a:rPr>
              <a:t>(like scaling, rotation, translation) applied to objects in a scene.</a:t>
            </a:r>
          </a:p>
          <a:p>
            <a:pPr>
              <a:lnSpc>
                <a:spcPct val="90000"/>
              </a:lnSpc>
            </a:pPr>
            <a:r>
              <a:rPr lang="en-US" sz="1800" b="1" dirty="0">
                <a:solidFill>
                  <a:schemeClr val="bg1"/>
                </a:solidFill>
              </a:rPr>
              <a:t>Ensures</a:t>
            </a:r>
            <a:r>
              <a:rPr lang="en-US" sz="1800" dirty="0">
                <a:solidFill>
                  <a:schemeClr val="bg1"/>
                </a:solidFill>
              </a:rPr>
              <a:t> </a:t>
            </a:r>
            <a:r>
              <a:rPr lang="en-US" sz="1800" b="1" dirty="0">
                <a:solidFill>
                  <a:schemeClr val="bg1"/>
                </a:solidFill>
              </a:rPr>
              <a:t>proper positioning </a:t>
            </a:r>
            <a:r>
              <a:rPr lang="en-US" sz="1800" dirty="0">
                <a:solidFill>
                  <a:schemeClr val="bg1"/>
                </a:solidFill>
              </a:rPr>
              <a:t>of objects within a hierarchical structure (complex objects built from simpler ones).</a:t>
            </a:r>
            <a:endParaRPr lang="th-TH" sz="1800" dirty="0">
              <a:solidFill>
                <a:schemeClr val="bg1"/>
              </a:solidFill>
            </a:endParaRPr>
          </a:p>
        </p:txBody>
      </p:sp>
      <p:pic>
        <p:nvPicPr>
          <p:cNvPr id="5122" name="Picture 2" descr="Data_Structures_in_C_4">
            <a:extLst>
              <a:ext uri="{FF2B5EF4-FFF2-40B4-BE49-F238E27FC236}">
                <a16:creationId xmlns:a16="http://schemas.microsoft.com/office/drawing/2014/main" id="{0D6B1263-0313-88ED-BD6F-79A18BAF6E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04773" y="3567624"/>
            <a:ext cx="3992621" cy="163759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9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615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EFF5051-9E8B-E83C-6087-1A66A9EECE28}"/>
              </a:ext>
            </a:extLst>
          </p:cNvPr>
          <p:cNvSpPr>
            <a:spLocks noGrp="1"/>
          </p:cNvSpPr>
          <p:nvPr>
            <p:ph type="title"/>
          </p:nvPr>
        </p:nvSpPr>
        <p:spPr>
          <a:xfrm>
            <a:off x="648930" y="629267"/>
            <a:ext cx="9252154" cy="1016654"/>
          </a:xfrm>
        </p:spPr>
        <p:txBody>
          <a:bodyPr>
            <a:normAutofit/>
          </a:bodyPr>
          <a:lstStyle/>
          <a:p>
            <a:r>
              <a:rPr lang="en-US" dirty="0"/>
              <a:t>Structure</a:t>
            </a:r>
            <a:endParaRPr lang="th-TH" dirty="0"/>
          </a:p>
        </p:txBody>
      </p:sp>
      <p:sp>
        <p:nvSpPr>
          <p:cNvPr id="6153" name="Rectangle 615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th-TH"/>
          </a:p>
        </p:txBody>
      </p:sp>
      <p:sp>
        <p:nvSpPr>
          <p:cNvPr id="3" name="Content Placeholder 2">
            <a:extLst>
              <a:ext uri="{FF2B5EF4-FFF2-40B4-BE49-F238E27FC236}">
                <a16:creationId xmlns:a16="http://schemas.microsoft.com/office/drawing/2014/main" id="{866B49E0-439F-7CEA-3EE3-AA3EB00C8A82}"/>
              </a:ext>
            </a:extLst>
          </p:cNvPr>
          <p:cNvSpPr>
            <a:spLocks noGrp="1"/>
          </p:cNvSpPr>
          <p:nvPr>
            <p:ph idx="1"/>
          </p:nvPr>
        </p:nvSpPr>
        <p:spPr>
          <a:xfrm>
            <a:off x="648931" y="2548281"/>
            <a:ext cx="5122606" cy="3658689"/>
          </a:xfrm>
        </p:spPr>
        <p:txBody>
          <a:bodyPr>
            <a:normAutofit/>
          </a:bodyPr>
          <a:lstStyle/>
          <a:p>
            <a:r>
              <a:rPr lang="en-US" b="1" dirty="0">
                <a:solidFill>
                  <a:schemeClr val="bg1"/>
                </a:solidFill>
              </a:rPr>
              <a:t>Pushing</a:t>
            </a:r>
            <a:r>
              <a:rPr lang="en-US" dirty="0">
                <a:solidFill>
                  <a:schemeClr val="bg1"/>
                </a:solidFill>
              </a:rPr>
              <a:t>: When drawing an object, its current transformation is saved (pushed) onto the stack. Imagine adding a new plate on top of the stack.</a:t>
            </a:r>
          </a:p>
          <a:p>
            <a:r>
              <a:rPr lang="en-US" b="1" dirty="0">
                <a:solidFill>
                  <a:schemeClr val="bg1"/>
                </a:solidFill>
              </a:rPr>
              <a:t>Popping</a:t>
            </a:r>
            <a:r>
              <a:rPr lang="en-US" dirty="0">
                <a:solidFill>
                  <a:schemeClr val="bg1"/>
                </a:solidFill>
              </a:rPr>
              <a:t>: After drawing is complete, the saved transformation is retrieved (popped) from the stack, restoring the previous state. Think of removing the top plate from the stack.</a:t>
            </a:r>
            <a:endParaRPr lang="th-TH" dirty="0">
              <a:solidFill>
                <a:schemeClr val="bg1"/>
              </a:solidFill>
            </a:endParaRPr>
          </a:p>
        </p:txBody>
      </p:sp>
      <p:pic>
        <p:nvPicPr>
          <p:cNvPr id="6146" name="Picture 2" descr="Different Types of Stack Operations">
            <a:extLst>
              <a:ext uri="{FF2B5EF4-FFF2-40B4-BE49-F238E27FC236}">
                <a16:creationId xmlns:a16="http://schemas.microsoft.com/office/drawing/2014/main" id="{4FB7EE7E-7CC9-9FDD-313E-4EAD1E694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8283" y="2830553"/>
            <a:ext cx="5451627" cy="339818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49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D20F-AA66-55C3-AD14-5C38471E98E9}"/>
              </a:ext>
            </a:extLst>
          </p:cNvPr>
          <p:cNvSpPr>
            <a:spLocks noGrp="1"/>
          </p:cNvSpPr>
          <p:nvPr>
            <p:ph type="title"/>
          </p:nvPr>
        </p:nvSpPr>
        <p:spPr>
          <a:xfrm>
            <a:off x="646111" y="609601"/>
            <a:ext cx="4793473" cy="1675975"/>
          </a:xfrm>
        </p:spPr>
        <p:txBody>
          <a:bodyPr>
            <a:normAutofit/>
          </a:bodyPr>
          <a:lstStyle/>
          <a:p>
            <a:r>
              <a:rPr lang="en-US"/>
              <a:t>Benefits</a:t>
            </a:r>
            <a:endParaRPr lang="th-TH" dirty="0"/>
          </a:p>
        </p:txBody>
      </p:sp>
      <p:pic>
        <p:nvPicPr>
          <p:cNvPr id="7170" name="Picture 2" descr="OPERATION">
            <a:extLst>
              <a:ext uri="{FF2B5EF4-FFF2-40B4-BE49-F238E27FC236}">
                <a16:creationId xmlns:a16="http://schemas.microsoft.com/office/drawing/2014/main" id="{79C64415-0091-D87E-6BD0-FF6D6FED14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91" b="-3"/>
          <a:stretch/>
        </p:blipFill>
        <p:spPr bwMode="auto">
          <a:xfrm>
            <a:off x="6094412" y="609137"/>
            <a:ext cx="5449888" cy="276629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7175" name="Rectangle 7174">
            <a:extLst>
              <a:ext uri="{FF2B5EF4-FFF2-40B4-BE49-F238E27FC236}">
                <a16:creationId xmlns:a16="http://schemas.microsoft.com/office/drawing/2014/main" id="{CF6A01C6-A042-42B0-99DC-98183478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p:nvSpPr>
          <p:cNvPr id="18" name="Content Placeholder 2">
            <a:extLst>
              <a:ext uri="{FF2B5EF4-FFF2-40B4-BE49-F238E27FC236}">
                <a16:creationId xmlns:a16="http://schemas.microsoft.com/office/drawing/2014/main" id="{B33524BB-79A5-EEBE-255D-8644DA677F9B}"/>
              </a:ext>
            </a:extLst>
          </p:cNvPr>
          <p:cNvSpPr>
            <a:spLocks noGrp="1"/>
          </p:cNvSpPr>
          <p:nvPr>
            <p:ph idx="1"/>
          </p:nvPr>
        </p:nvSpPr>
        <p:spPr>
          <a:xfrm>
            <a:off x="642175" y="2484544"/>
            <a:ext cx="4799145" cy="3763855"/>
          </a:xfrm>
        </p:spPr>
        <p:txBody>
          <a:bodyPr>
            <a:normAutofit/>
          </a:bodyPr>
          <a:lstStyle/>
          <a:p>
            <a:r>
              <a:rPr lang="en-US" dirty="0">
                <a:solidFill>
                  <a:srgbClr val="FFFF00"/>
                </a:solidFill>
              </a:rPr>
              <a:t>Tracks Multiple Transformations </a:t>
            </a:r>
            <a:r>
              <a:rPr lang="en-US" dirty="0"/>
              <a:t>– It allows for saving and restoring transformations for </a:t>
            </a:r>
            <a:r>
              <a:rPr lang="en-US" dirty="0">
                <a:solidFill>
                  <a:srgbClr val="FFFF00"/>
                </a:solidFill>
              </a:rPr>
              <a:t>multiple nested subroutines</a:t>
            </a:r>
            <a:r>
              <a:rPr lang="en-US" dirty="0"/>
              <a:t> drawing different parts of a complex scene.</a:t>
            </a:r>
          </a:p>
          <a:p>
            <a:r>
              <a:rPr lang="en-US" dirty="0">
                <a:solidFill>
                  <a:srgbClr val="FFFF00"/>
                </a:solidFill>
              </a:rPr>
              <a:t>Maintains Order </a:t>
            </a:r>
            <a:r>
              <a:rPr lang="en-US" dirty="0"/>
              <a:t>- Guarantees that the most recently saved transformation (relevant to the current object) is retrieved when needed.</a:t>
            </a:r>
            <a:endParaRPr lang="th-TH" dirty="0"/>
          </a:p>
        </p:txBody>
      </p:sp>
      <p:pic>
        <p:nvPicPr>
          <p:cNvPr id="17" name="Picture 16" descr="Top view of cubes connected with black lines">
            <a:extLst>
              <a:ext uri="{FF2B5EF4-FFF2-40B4-BE49-F238E27FC236}">
                <a16:creationId xmlns:a16="http://schemas.microsoft.com/office/drawing/2014/main" id="{21185B7A-E3A2-81A6-BFE0-069BE66711AF}"/>
              </a:ext>
            </a:extLst>
          </p:cNvPr>
          <p:cNvPicPr>
            <a:picLocks noChangeAspect="1"/>
          </p:cNvPicPr>
          <p:nvPr/>
        </p:nvPicPr>
        <p:blipFill rotWithShape="1">
          <a:blip r:embed="rId4"/>
          <a:srcRect t="18382" r="2" b="13941"/>
          <a:stretch/>
        </p:blipFill>
        <p:spPr>
          <a:xfrm>
            <a:off x="6094412" y="3482108"/>
            <a:ext cx="5449888" cy="27662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38963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CA80-6DE6-2A5C-F3CF-7EA1CAAC40A4}"/>
              </a:ext>
            </a:extLst>
          </p:cNvPr>
          <p:cNvSpPr>
            <a:spLocks noGrp="1"/>
          </p:cNvSpPr>
          <p:nvPr>
            <p:ph type="title"/>
          </p:nvPr>
        </p:nvSpPr>
        <p:spPr>
          <a:xfrm>
            <a:off x="635223" y="629266"/>
            <a:ext cx="3116690" cy="5594554"/>
          </a:xfrm>
        </p:spPr>
        <p:txBody>
          <a:bodyPr anchor="ctr">
            <a:normAutofit/>
          </a:bodyPr>
          <a:lstStyle/>
          <a:p>
            <a:r>
              <a:rPr lang="en-US" sz="4800"/>
              <a:t>Example with Scene Graph</a:t>
            </a:r>
            <a:endParaRPr lang="th-TH" sz="4800"/>
          </a:p>
        </p:txBody>
      </p:sp>
      <p:sp>
        <p:nvSpPr>
          <p:cNvPr id="8200" name="Freeform 7">
            <a:extLst>
              <a:ext uri="{FF2B5EF4-FFF2-40B4-BE49-F238E27FC236}">
                <a16:creationId xmlns:a16="http://schemas.microsoft.com/office/drawing/2014/main" id="{AD488FAE-8A33-44D2-922D-E1A7E147D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202" name="Rectangle 8201">
            <a:extLst>
              <a:ext uri="{FF2B5EF4-FFF2-40B4-BE49-F238E27FC236}">
                <a16:creationId xmlns:a16="http://schemas.microsoft.com/office/drawing/2014/main" id="{D1A684E7-FC3D-4F0E-9F70-C69B3BEF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4" name="Freeform 5">
            <a:extLst>
              <a:ext uri="{FF2B5EF4-FFF2-40B4-BE49-F238E27FC236}">
                <a16:creationId xmlns:a16="http://schemas.microsoft.com/office/drawing/2014/main" id="{E284F65F-D81D-4196-A4FB-F1C7EAC55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th-TH"/>
          </a:p>
        </p:txBody>
      </p:sp>
      <p:sp>
        <p:nvSpPr>
          <p:cNvPr id="8206" name="Rectangle 8205">
            <a:extLst>
              <a:ext uri="{FF2B5EF4-FFF2-40B4-BE49-F238E27FC236}">
                <a16:creationId xmlns:a16="http://schemas.microsoft.com/office/drawing/2014/main" id="{FE0E41EA-15C8-4C96-84B8-F9BBB96B5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p:nvSpPr>
          <p:cNvPr id="3" name="Content Placeholder 2">
            <a:extLst>
              <a:ext uri="{FF2B5EF4-FFF2-40B4-BE49-F238E27FC236}">
                <a16:creationId xmlns:a16="http://schemas.microsoft.com/office/drawing/2014/main" id="{60AF0A1F-7EBA-95C8-2106-CD612FC16B73}"/>
              </a:ext>
            </a:extLst>
          </p:cNvPr>
          <p:cNvSpPr>
            <a:spLocks noGrp="1"/>
          </p:cNvSpPr>
          <p:nvPr>
            <p:ph idx="1"/>
          </p:nvPr>
        </p:nvSpPr>
        <p:spPr>
          <a:xfrm>
            <a:off x="5048452" y="1410458"/>
            <a:ext cx="6495847" cy="2589913"/>
          </a:xfrm>
        </p:spPr>
        <p:txBody>
          <a:bodyPr>
            <a:normAutofit/>
          </a:bodyPr>
          <a:lstStyle/>
          <a:p>
            <a:r>
              <a:rPr lang="en-US" b="1" dirty="0">
                <a:solidFill>
                  <a:schemeClr val="bg1"/>
                </a:solidFill>
              </a:rPr>
              <a:t>Cart</a:t>
            </a:r>
            <a:r>
              <a:rPr lang="en-US" dirty="0">
                <a:solidFill>
                  <a:schemeClr val="bg1"/>
                </a:solidFill>
              </a:rPr>
              <a:t> - Root object with its own transformation (scale and translation).</a:t>
            </a:r>
          </a:p>
          <a:p>
            <a:r>
              <a:rPr lang="en-US" b="1" dirty="0">
                <a:solidFill>
                  <a:schemeClr val="bg1"/>
                </a:solidFill>
              </a:rPr>
              <a:t>Wheel</a:t>
            </a:r>
            <a:r>
              <a:rPr lang="en-US" dirty="0">
                <a:solidFill>
                  <a:schemeClr val="bg1"/>
                </a:solidFill>
              </a:rPr>
              <a:t> - Child of the cart, has its own transformation relative to the cart.</a:t>
            </a:r>
          </a:p>
          <a:p>
            <a:r>
              <a:rPr lang="en-US" b="1" dirty="0">
                <a:solidFill>
                  <a:schemeClr val="bg1"/>
                </a:solidFill>
              </a:rPr>
              <a:t>Filled</a:t>
            </a:r>
            <a:r>
              <a:rPr lang="en-US" dirty="0">
                <a:solidFill>
                  <a:schemeClr val="bg1"/>
                </a:solidFill>
              </a:rPr>
              <a:t> </a:t>
            </a:r>
            <a:r>
              <a:rPr lang="en-US" b="1" dirty="0">
                <a:solidFill>
                  <a:schemeClr val="bg1"/>
                </a:solidFill>
              </a:rPr>
              <a:t>Circle</a:t>
            </a:r>
            <a:r>
              <a:rPr lang="en-US" dirty="0">
                <a:solidFill>
                  <a:schemeClr val="bg1"/>
                </a:solidFill>
              </a:rPr>
              <a:t> - Child of the wheel, has its own transformation relative to the wheel.</a:t>
            </a:r>
            <a:endParaRPr lang="th-TH" dirty="0">
              <a:solidFill>
                <a:schemeClr val="bg1"/>
              </a:solidFill>
            </a:endParaRPr>
          </a:p>
        </p:txBody>
      </p:sp>
      <p:pic>
        <p:nvPicPr>
          <p:cNvPr id="8195" name="Picture 3">
            <a:extLst>
              <a:ext uri="{FF2B5EF4-FFF2-40B4-BE49-F238E27FC236}">
                <a16:creationId xmlns:a16="http://schemas.microsoft.com/office/drawing/2014/main" id="{E9DA15D9-84D1-B4A1-4B6A-C93B31505D0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5421" y="4267830"/>
            <a:ext cx="4657118" cy="1955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1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0063C-74BF-705B-00C5-F943D0049A42}"/>
              </a:ext>
            </a:extLst>
          </p:cNvPr>
          <p:cNvSpPr>
            <a:spLocks noGrp="1"/>
          </p:cNvSpPr>
          <p:nvPr>
            <p:ph idx="1"/>
          </p:nvPr>
        </p:nvSpPr>
        <p:spPr>
          <a:xfrm>
            <a:off x="172122" y="236668"/>
            <a:ext cx="6893579" cy="6621332"/>
          </a:xfrm>
        </p:spPr>
        <p:txBody>
          <a:bodyPr>
            <a:normAutofit fontScale="92500" lnSpcReduction="10000"/>
          </a:bodyPr>
          <a:lstStyle/>
          <a:p>
            <a:pPr marL="0" indent="0">
              <a:lnSpc>
                <a:spcPct val="90000"/>
              </a:lnSpc>
              <a:buNone/>
            </a:pPr>
            <a:r>
              <a:rPr lang="en-US" sz="1900" b="1" dirty="0"/>
              <a:t>Drawing with Transform Stack</a:t>
            </a:r>
          </a:p>
          <a:p>
            <a:pPr>
              <a:lnSpc>
                <a:spcPct val="90000"/>
              </a:lnSpc>
            </a:pPr>
            <a:r>
              <a:rPr lang="en-US" sz="1600" dirty="0">
                <a:solidFill>
                  <a:srgbClr val="FFFF00"/>
                </a:solidFill>
              </a:rPr>
              <a:t>Start</a:t>
            </a:r>
            <a:r>
              <a:rPr lang="en-US" sz="1600" dirty="0"/>
              <a:t> - The drawing begins with the identity transform (no transformation applied).</a:t>
            </a:r>
          </a:p>
          <a:p>
            <a:pPr>
              <a:lnSpc>
                <a:spcPct val="90000"/>
              </a:lnSpc>
            </a:pPr>
            <a:r>
              <a:rPr lang="en-US" sz="1600" dirty="0">
                <a:solidFill>
                  <a:srgbClr val="FFFF00"/>
                </a:solidFill>
              </a:rPr>
              <a:t>Cart</a:t>
            </a:r>
          </a:p>
          <a:p>
            <a:pPr lvl="1">
              <a:lnSpc>
                <a:spcPct val="90000"/>
              </a:lnSpc>
            </a:pPr>
            <a:r>
              <a:rPr lang="en-US" sz="1600" dirty="0"/>
              <a:t>Pushes the identity transform onto the stack.</a:t>
            </a:r>
          </a:p>
          <a:p>
            <a:pPr lvl="1">
              <a:lnSpc>
                <a:spcPct val="90000"/>
              </a:lnSpc>
            </a:pPr>
            <a:r>
              <a:rPr lang="en-US" sz="1600" dirty="0"/>
              <a:t>Applies cart's transformation (scale and translate).</a:t>
            </a:r>
          </a:p>
          <a:p>
            <a:pPr>
              <a:lnSpc>
                <a:spcPct val="90000"/>
              </a:lnSpc>
            </a:pPr>
            <a:r>
              <a:rPr lang="en-US" sz="1600" dirty="0">
                <a:solidFill>
                  <a:srgbClr val="FFFF00"/>
                </a:solidFill>
              </a:rPr>
              <a:t>Wheel</a:t>
            </a:r>
          </a:p>
          <a:p>
            <a:pPr lvl="1">
              <a:lnSpc>
                <a:spcPct val="90000"/>
              </a:lnSpc>
            </a:pPr>
            <a:r>
              <a:rPr lang="en-US" sz="1600" dirty="0"/>
              <a:t>Pushes the current transform (cart's transformation) onto the stack.</a:t>
            </a:r>
          </a:p>
          <a:p>
            <a:pPr lvl="1">
              <a:lnSpc>
                <a:spcPct val="90000"/>
              </a:lnSpc>
            </a:pPr>
            <a:r>
              <a:rPr lang="en-US" sz="1600" dirty="0"/>
              <a:t>Applies wheel's transformation relative to the cart.</a:t>
            </a:r>
          </a:p>
          <a:p>
            <a:pPr>
              <a:lnSpc>
                <a:spcPct val="90000"/>
              </a:lnSpc>
            </a:pPr>
            <a:r>
              <a:rPr lang="en-US" sz="1600" dirty="0">
                <a:solidFill>
                  <a:srgbClr val="FFFF00"/>
                </a:solidFill>
              </a:rPr>
              <a:t>Filled Circle</a:t>
            </a:r>
          </a:p>
          <a:p>
            <a:pPr lvl="1">
              <a:lnSpc>
                <a:spcPct val="90000"/>
              </a:lnSpc>
            </a:pPr>
            <a:r>
              <a:rPr lang="en-US" sz="1600" dirty="0"/>
              <a:t>Pushes the current transform (wheel's transformation) onto the stack.</a:t>
            </a:r>
          </a:p>
          <a:p>
            <a:pPr lvl="1">
              <a:lnSpc>
                <a:spcPct val="90000"/>
              </a:lnSpc>
            </a:pPr>
            <a:r>
              <a:rPr lang="en-US" sz="1600" dirty="0"/>
              <a:t>Applies circle's transformation relative to the wheel.</a:t>
            </a:r>
          </a:p>
          <a:p>
            <a:pPr>
              <a:lnSpc>
                <a:spcPct val="90000"/>
              </a:lnSpc>
            </a:pPr>
            <a:r>
              <a:rPr lang="en-US" sz="1600" dirty="0">
                <a:solidFill>
                  <a:srgbClr val="FFFF00"/>
                </a:solidFill>
              </a:rPr>
              <a:t>Drawing the Circle</a:t>
            </a:r>
          </a:p>
          <a:p>
            <a:pPr lvl="1">
              <a:lnSpc>
                <a:spcPct val="90000"/>
              </a:lnSpc>
            </a:pPr>
            <a:r>
              <a:rPr lang="en-US" sz="1600" dirty="0"/>
              <a:t>The circle is drawn using the combined transformation of all three levels (circle, wheel, cart).</a:t>
            </a:r>
          </a:p>
          <a:p>
            <a:pPr>
              <a:lnSpc>
                <a:spcPct val="90000"/>
              </a:lnSpc>
            </a:pPr>
            <a:r>
              <a:rPr lang="en-US" sz="1600" dirty="0">
                <a:solidFill>
                  <a:srgbClr val="FFFF00"/>
                </a:solidFill>
              </a:rPr>
              <a:t>Popping the Stack</a:t>
            </a:r>
          </a:p>
          <a:p>
            <a:pPr lvl="1">
              <a:lnSpc>
                <a:spcPct val="90000"/>
              </a:lnSpc>
            </a:pPr>
            <a:r>
              <a:rPr lang="en-US" sz="1600" dirty="0"/>
              <a:t>After drawing the circle, the wheel's transformation is retrieved (popped) from the stack.</a:t>
            </a:r>
          </a:p>
          <a:p>
            <a:pPr lvl="1">
              <a:lnSpc>
                <a:spcPct val="90000"/>
              </a:lnSpc>
            </a:pPr>
            <a:r>
              <a:rPr lang="en-US" sz="1600" dirty="0"/>
              <a:t>Similarly, after drawing the wheel, the cart's transformation is popped.</a:t>
            </a:r>
          </a:p>
          <a:p>
            <a:pPr lvl="1">
              <a:lnSpc>
                <a:spcPct val="90000"/>
              </a:lnSpc>
            </a:pPr>
            <a:r>
              <a:rPr lang="en-US" sz="1600" dirty="0"/>
              <a:t>Finally, the identity transform is retrieved when the cart is finished.</a:t>
            </a:r>
            <a:endParaRPr lang="th-TH" sz="1600" dirty="0"/>
          </a:p>
        </p:txBody>
      </p:sp>
      <p:sp>
        <p:nvSpPr>
          <p:cNvPr id="6"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Rectangle 6">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th-TH"/>
          </a:p>
        </p:txBody>
      </p:sp>
      <p:pic>
        <p:nvPicPr>
          <p:cNvPr id="4" name="Picture 3">
            <a:extLst>
              <a:ext uri="{FF2B5EF4-FFF2-40B4-BE49-F238E27FC236}">
                <a16:creationId xmlns:a16="http://schemas.microsoft.com/office/drawing/2014/main" id="{199C7E31-169D-30DB-1FA3-D20FC880E2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9871" y="2712056"/>
            <a:ext cx="3414010" cy="143388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Tree>
    <p:extLst>
      <p:ext uri="{BB962C8B-B14F-4D97-AF65-F5344CB8AC3E}">
        <p14:creationId xmlns:p14="http://schemas.microsoft.com/office/powerpoint/2010/main" val="54211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h-TH"/>
          </a:p>
        </p:txBody>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useBgFill="1">
        <p:nvSpPr>
          <p:cNvPr id="26" name="Rectangle 25">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omplex maths formulae on a blackboard">
            <a:extLst>
              <a:ext uri="{FF2B5EF4-FFF2-40B4-BE49-F238E27FC236}">
                <a16:creationId xmlns:a16="http://schemas.microsoft.com/office/drawing/2014/main" id="{33CF4BCC-3457-6663-0037-AE70AA724568}"/>
              </a:ext>
            </a:extLst>
          </p:cNvPr>
          <p:cNvPicPr>
            <a:picLocks noChangeAspect="1"/>
          </p:cNvPicPr>
          <p:nvPr/>
        </p:nvPicPr>
        <p:blipFill rotWithShape="1">
          <a:blip r:embed="rId6">
            <a:alphaModFix amt="40000"/>
          </a:blip>
          <a:srcRect t="22945"/>
          <a:stretch/>
        </p:blipFill>
        <p:spPr>
          <a:xfrm>
            <a:off x="20" y="10"/>
            <a:ext cx="12191980" cy="6857990"/>
          </a:xfrm>
          <a:prstGeom prst="rect">
            <a:avLst/>
          </a:prstGeom>
        </p:spPr>
      </p:pic>
      <p:sp>
        <p:nvSpPr>
          <p:cNvPr id="7" name="Title 6">
            <a:extLst>
              <a:ext uri="{FF2B5EF4-FFF2-40B4-BE49-F238E27FC236}">
                <a16:creationId xmlns:a16="http://schemas.microsoft.com/office/drawing/2014/main" id="{B20CB11F-EB04-F468-31AF-D8599DDE38EC}"/>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7200">
                <a:solidFill>
                  <a:schemeClr val="tx1"/>
                </a:solidFill>
              </a:rPr>
              <a:t>Languages and tools for </a:t>
            </a:r>
            <a:br>
              <a:rPr lang="en-US" sz="7200">
                <a:solidFill>
                  <a:schemeClr val="tx1"/>
                </a:solidFill>
              </a:rPr>
            </a:br>
            <a:r>
              <a:rPr lang="en-US" sz="7200">
                <a:solidFill>
                  <a:schemeClr val="tx1"/>
                </a:solidFill>
              </a:rPr>
              <a:t>2D graphics</a:t>
            </a:r>
          </a:p>
        </p:txBody>
      </p:sp>
      <p:sp>
        <p:nvSpPr>
          <p:cNvPr id="28" name="Rectangle 2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Tree>
    <p:extLst>
      <p:ext uri="{BB962C8B-B14F-4D97-AF65-F5344CB8AC3E}">
        <p14:creationId xmlns:p14="http://schemas.microsoft.com/office/powerpoint/2010/main" val="35298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486-7C39-13E0-1D4F-539CA01F8419}"/>
              </a:ext>
            </a:extLst>
          </p:cNvPr>
          <p:cNvSpPr>
            <a:spLocks noGrp="1"/>
          </p:cNvSpPr>
          <p:nvPr>
            <p:ph type="title"/>
          </p:nvPr>
        </p:nvSpPr>
        <p:spPr/>
        <p:txBody>
          <a:bodyPr/>
          <a:lstStyle/>
          <a:p>
            <a:r>
              <a:rPr lang="en-US" dirty="0"/>
              <a:t>HTML Canvas Graphics</a:t>
            </a:r>
            <a:endParaRPr lang="th-TH" dirty="0"/>
          </a:p>
        </p:txBody>
      </p:sp>
      <p:graphicFrame>
        <p:nvGraphicFramePr>
          <p:cNvPr id="9" name="Content Placeholder 2">
            <a:extLst>
              <a:ext uri="{FF2B5EF4-FFF2-40B4-BE49-F238E27FC236}">
                <a16:creationId xmlns:a16="http://schemas.microsoft.com/office/drawing/2014/main" id="{D399C97C-171C-E97E-D3E0-701A35969783}"/>
              </a:ext>
            </a:extLst>
          </p:cNvPr>
          <p:cNvGraphicFramePr>
            <a:graphicFrameLocks noGrp="1"/>
          </p:cNvGraphicFramePr>
          <p:nvPr>
            <p:ph idx="1"/>
            <p:extLst>
              <p:ext uri="{D42A27DB-BD31-4B8C-83A1-F6EECF244321}">
                <p14:modId xmlns:p14="http://schemas.microsoft.com/office/powerpoint/2010/main" val="2688149894"/>
              </p:ext>
            </p:extLst>
          </p:nvPr>
        </p:nvGraphicFramePr>
        <p:xfrm>
          <a:off x="1103312" y="1273216"/>
          <a:ext cx="8946541" cy="497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CAAAFF7-5289-97E4-42F9-5C91BC69635D}"/>
              </a:ext>
            </a:extLst>
          </p:cNvPr>
          <p:cNvSpPr txBox="1"/>
          <p:nvPr/>
        </p:nvSpPr>
        <p:spPr>
          <a:xfrm>
            <a:off x="5882833" y="6448069"/>
            <a:ext cx="6094070" cy="261610"/>
          </a:xfrm>
          <a:prstGeom prst="rect">
            <a:avLst/>
          </a:prstGeom>
          <a:noFill/>
        </p:spPr>
        <p:txBody>
          <a:bodyPr wrap="square">
            <a:spAutoFit/>
          </a:bodyPr>
          <a:lstStyle/>
          <a:p>
            <a:r>
              <a:rPr lang="en-US" sz="1100" dirty="0"/>
              <a:t>https://www.oreilly.com/library/view/html5-canvas/9781449308032/ch01.html</a:t>
            </a:r>
            <a:endParaRPr lang="th-TH" sz="1100" dirty="0"/>
          </a:p>
        </p:txBody>
      </p:sp>
    </p:spTree>
    <p:extLst>
      <p:ext uri="{BB962C8B-B14F-4D97-AF65-F5344CB8AC3E}">
        <p14:creationId xmlns:p14="http://schemas.microsoft.com/office/powerpoint/2010/main" val="392444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AED3-BDCF-4A15-FD1F-9C88895EAAA5}"/>
              </a:ext>
            </a:extLst>
          </p:cNvPr>
          <p:cNvSpPr>
            <a:spLocks noGrp="1"/>
          </p:cNvSpPr>
          <p:nvPr>
            <p:ph type="title"/>
          </p:nvPr>
        </p:nvSpPr>
        <p:spPr/>
        <p:txBody>
          <a:bodyPr/>
          <a:lstStyle/>
          <a:p>
            <a:r>
              <a:rPr lang="en-US" dirty="0"/>
              <a:t>Multimedia 2D graphics frameworks</a:t>
            </a:r>
            <a:endParaRPr lang="th-TH" dirty="0"/>
          </a:p>
        </p:txBody>
      </p:sp>
      <p:graphicFrame>
        <p:nvGraphicFramePr>
          <p:cNvPr id="5" name="Content Placeholder 2">
            <a:extLst>
              <a:ext uri="{FF2B5EF4-FFF2-40B4-BE49-F238E27FC236}">
                <a16:creationId xmlns:a16="http://schemas.microsoft.com/office/drawing/2014/main" id="{DF11B8A9-6A55-231A-0241-227265699DB9}"/>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35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h-TH"/>
          </a:p>
        </p:txBody>
      </p:sp>
      <p:pic>
        <p:nvPicPr>
          <p:cNvPr id="15" name="Picture 1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p:nvSpPr>
          <p:cNvPr id="2" name="Title 1">
            <a:extLst>
              <a:ext uri="{FF2B5EF4-FFF2-40B4-BE49-F238E27FC236}">
                <a16:creationId xmlns:a16="http://schemas.microsoft.com/office/drawing/2014/main" id="{2AB8D01A-E503-5D36-02A6-7ED91C29C536}"/>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a:t>HTML canvas reference</a:t>
            </a:r>
          </a:p>
        </p:txBody>
      </p:sp>
      <p:sp>
        <p:nvSpPr>
          <p:cNvPr id="3" name="Content Placeholder 2">
            <a:extLst>
              <a:ext uri="{FF2B5EF4-FFF2-40B4-BE49-F238E27FC236}">
                <a16:creationId xmlns:a16="http://schemas.microsoft.com/office/drawing/2014/main" id="{D5B17E9C-4F3E-814C-2B98-B43E42FE6129}"/>
              </a:ext>
            </a:extLst>
          </p:cNvPr>
          <p:cNvSpPr>
            <a:spLocks noGrp="1"/>
          </p:cNvSpPr>
          <p:nvPr>
            <p:ph idx="1"/>
          </p:nvPr>
        </p:nvSpPr>
        <p:spPr>
          <a:xfrm>
            <a:off x="5282382" y="4763803"/>
            <a:ext cx="6261917" cy="1464378"/>
          </a:xfrm>
        </p:spPr>
        <p:txBody>
          <a:bodyPr vert="horz" lIns="91440" tIns="45720" rIns="91440" bIns="45720" rtlCol="0" anchor="t">
            <a:normAutofit/>
          </a:bodyPr>
          <a:lstStyle/>
          <a:p>
            <a:pPr marL="0" indent="0">
              <a:buNone/>
            </a:pPr>
            <a:r>
              <a:rPr lang="en-US" cap="all" dirty="0">
                <a:solidFill>
                  <a:srgbClr val="FFFF00"/>
                </a:solidFill>
              </a:rPr>
              <a:t>https://www.w3schools.com/tags/ref_canvas.asp</a:t>
            </a:r>
          </a:p>
        </p:txBody>
      </p:sp>
      <p:pic>
        <p:nvPicPr>
          <p:cNvPr id="5" name="Picture 4" descr="Craft alphabet on a black surface">
            <a:extLst>
              <a:ext uri="{FF2B5EF4-FFF2-40B4-BE49-F238E27FC236}">
                <a16:creationId xmlns:a16="http://schemas.microsoft.com/office/drawing/2014/main" id="{5C56376D-BBD8-0B06-65D5-37028FDD0D49}"/>
              </a:ext>
            </a:extLst>
          </p:cNvPr>
          <p:cNvPicPr>
            <a:picLocks noChangeAspect="1"/>
          </p:cNvPicPr>
          <p:nvPr/>
        </p:nvPicPr>
        <p:blipFill rotWithShape="1">
          <a:blip r:embed="rId7"/>
          <a:srcRect l="28000" r="26889" b="-1"/>
          <a:stretch/>
        </p:blipFill>
        <p:spPr>
          <a:xfrm>
            <a:off x="-1" y="10"/>
            <a:ext cx="4634681" cy="6857990"/>
          </a:xfrm>
          <a:prstGeom prst="rect">
            <a:avLst/>
          </a:prstGeom>
        </p:spPr>
      </p:pic>
    </p:spTree>
    <p:extLst>
      <p:ext uri="{BB962C8B-B14F-4D97-AF65-F5344CB8AC3E}">
        <p14:creationId xmlns:p14="http://schemas.microsoft.com/office/powerpoint/2010/main" val="20479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D72D-514E-D184-A342-25D09F280FC3}"/>
              </a:ext>
            </a:extLst>
          </p:cNvPr>
          <p:cNvSpPr>
            <a:spLocks noGrp="1"/>
          </p:cNvSpPr>
          <p:nvPr>
            <p:ph type="title"/>
          </p:nvPr>
        </p:nvSpPr>
        <p:spPr>
          <a:xfrm>
            <a:off x="5282381" y="629266"/>
            <a:ext cx="4767471" cy="1641986"/>
          </a:xfrm>
        </p:spPr>
        <p:txBody>
          <a:bodyPr>
            <a:normAutofit/>
          </a:bodyPr>
          <a:lstStyle/>
          <a:p>
            <a:r>
              <a:rPr lang="en-US" dirty="0"/>
              <a:t>HTML canvas tutorial</a:t>
            </a:r>
            <a:endParaRPr lang="th-TH" dirty="0"/>
          </a:p>
        </p:txBody>
      </p:sp>
      <p:pic>
        <p:nvPicPr>
          <p:cNvPr id="5" name="Picture 4" descr="Computer script on a screen">
            <a:extLst>
              <a:ext uri="{FF2B5EF4-FFF2-40B4-BE49-F238E27FC236}">
                <a16:creationId xmlns:a16="http://schemas.microsoft.com/office/drawing/2014/main" id="{B8C6DEF8-A70D-B38B-3839-26DA1C049E7A}"/>
              </a:ext>
            </a:extLst>
          </p:cNvPr>
          <p:cNvPicPr>
            <a:picLocks noChangeAspect="1"/>
          </p:cNvPicPr>
          <p:nvPr/>
        </p:nvPicPr>
        <p:blipFill rotWithShape="1">
          <a:blip r:embed="rId3"/>
          <a:srcRect l="7558" r="47331"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BADE2BFC-E921-C45F-94B8-27285934333F}"/>
              </a:ext>
            </a:extLst>
          </p:cNvPr>
          <p:cNvSpPr>
            <a:spLocks noGrp="1"/>
          </p:cNvSpPr>
          <p:nvPr>
            <p:ph idx="1"/>
          </p:nvPr>
        </p:nvSpPr>
        <p:spPr>
          <a:xfrm>
            <a:off x="5282381" y="2438400"/>
            <a:ext cx="4767471" cy="3809999"/>
          </a:xfrm>
        </p:spPr>
        <p:txBody>
          <a:bodyPr>
            <a:normAutofit/>
          </a:bodyPr>
          <a:lstStyle/>
          <a:p>
            <a:r>
              <a:rPr lang="en-US" dirty="0">
                <a:solidFill>
                  <a:srgbClr val="FFFF00"/>
                </a:solidFill>
              </a:rPr>
              <a:t>https://www.w3schools.com/graphics/canvas_intro.asp</a:t>
            </a:r>
            <a:endParaRPr lang="th-TH" dirty="0">
              <a:solidFill>
                <a:srgbClr val="FFFF00"/>
              </a:solidFill>
            </a:endParaRPr>
          </a:p>
        </p:txBody>
      </p:sp>
    </p:spTree>
    <p:extLst>
      <p:ext uri="{BB962C8B-B14F-4D97-AF65-F5344CB8AC3E}">
        <p14:creationId xmlns:p14="http://schemas.microsoft.com/office/powerpoint/2010/main" val="268634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75EA-398D-4F30-65C0-A36EAA53B68C}"/>
              </a:ext>
            </a:extLst>
          </p:cNvPr>
          <p:cNvSpPr>
            <a:spLocks noGrp="1"/>
          </p:cNvSpPr>
          <p:nvPr>
            <p:ph type="title"/>
          </p:nvPr>
        </p:nvSpPr>
        <p:spPr/>
        <p:txBody>
          <a:bodyPr/>
          <a:lstStyle/>
          <a:p>
            <a:r>
              <a:rPr lang="en-US" dirty="0"/>
              <a:t>Advanced 2D graphics</a:t>
            </a:r>
            <a:endParaRPr lang="th-TH" dirty="0"/>
          </a:p>
        </p:txBody>
      </p:sp>
      <p:graphicFrame>
        <p:nvGraphicFramePr>
          <p:cNvPr id="5" name="Content Placeholder 2">
            <a:extLst>
              <a:ext uri="{FF2B5EF4-FFF2-40B4-BE49-F238E27FC236}">
                <a16:creationId xmlns:a16="http://schemas.microsoft.com/office/drawing/2014/main" id="{9D6541F3-6E78-E250-53AB-D65152090A00}"/>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019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DDF6EC1-8016-B8FA-4359-B08028FCB6C8}"/>
              </a:ext>
            </a:extLst>
          </p:cNvPr>
          <p:cNvSpPr>
            <a:spLocks noGrp="1"/>
          </p:cNvSpPr>
          <p:nvPr>
            <p:ph type="title"/>
          </p:nvPr>
        </p:nvSpPr>
        <p:spPr>
          <a:xfrm>
            <a:off x="648930" y="629267"/>
            <a:ext cx="9252154" cy="1016654"/>
          </a:xfrm>
        </p:spPr>
        <p:txBody>
          <a:bodyPr>
            <a:normAutofit/>
          </a:bodyPr>
          <a:lstStyle/>
          <a:p>
            <a:r>
              <a:rPr lang="en-US">
                <a:solidFill>
                  <a:srgbClr val="EBEBEB"/>
                </a:solidFill>
              </a:rPr>
              <a:t>HTML canvas demo</a:t>
            </a:r>
            <a:endParaRPr lang="th-TH">
              <a:solidFill>
                <a:srgbClr val="EBEBEB"/>
              </a:solidFill>
            </a:endParaRPr>
          </a:p>
        </p:txBody>
      </p:sp>
      <p:sp>
        <p:nvSpPr>
          <p:cNvPr id="13" name="Rectangle 12">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p:nvSpPr>
          <p:cNvPr id="15" name="Freeform: Shape 14">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h-TH"/>
          </a:p>
        </p:txBody>
      </p:sp>
      <p:graphicFrame>
        <p:nvGraphicFramePr>
          <p:cNvPr id="5" name="Content Placeholder 2">
            <a:extLst>
              <a:ext uri="{FF2B5EF4-FFF2-40B4-BE49-F238E27FC236}">
                <a16:creationId xmlns:a16="http://schemas.microsoft.com/office/drawing/2014/main" id="{09A93C0F-4546-DA18-0800-5C96CFAF9953}"/>
              </a:ext>
            </a:extLst>
          </p:cNvPr>
          <p:cNvGraphicFramePr>
            <a:graphicFrameLocks noGrp="1"/>
          </p:cNvGraphicFramePr>
          <p:nvPr>
            <p:ph idx="1"/>
            <p:extLst>
              <p:ext uri="{D42A27DB-BD31-4B8C-83A1-F6EECF244321}">
                <p14:modId xmlns:p14="http://schemas.microsoft.com/office/powerpoint/2010/main" val="259646107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82833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C9B1-CD5E-D053-4DCD-095E2B84C8F1}"/>
              </a:ext>
            </a:extLst>
          </p:cNvPr>
          <p:cNvSpPr>
            <a:spLocks noGrp="1"/>
          </p:cNvSpPr>
          <p:nvPr>
            <p:ph type="title"/>
          </p:nvPr>
        </p:nvSpPr>
        <p:spPr>
          <a:xfrm>
            <a:off x="4706649" y="629266"/>
            <a:ext cx="5343203" cy="1641986"/>
          </a:xfrm>
        </p:spPr>
        <p:txBody>
          <a:bodyPr>
            <a:normAutofit/>
          </a:bodyPr>
          <a:lstStyle/>
          <a:p>
            <a:r>
              <a:rPr lang="en-US" sz="3900"/>
              <a:t>A Scene Description Language</a:t>
            </a:r>
            <a:endParaRPr lang="th-TH" sz="3900"/>
          </a:p>
        </p:txBody>
      </p:sp>
      <p:pic>
        <p:nvPicPr>
          <p:cNvPr id="5" name="Picture 4" descr="A blue background with many small lights&#10;&#10;Description automatically generated with medium confidence">
            <a:extLst>
              <a:ext uri="{FF2B5EF4-FFF2-40B4-BE49-F238E27FC236}">
                <a16:creationId xmlns:a16="http://schemas.microsoft.com/office/drawing/2014/main" id="{1AA5FCA1-9ACF-6D00-BF1B-D0D3955ADEFC}"/>
              </a:ext>
            </a:extLst>
          </p:cNvPr>
          <p:cNvPicPr>
            <a:picLocks noChangeAspect="1"/>
          </p:cNvPicPr>
          <p:nvPr/>
        </p:nvPicPr>
        <p:blipFill rotWithShape="1">
          <a:blip r:embed="rId3"/>
          <a:srcRect l="14595" r="52113"/>
          <a:stretch/>
        </p:blipFill>
        <p:spPr>
          <a:xfrm>
            <a:off x="-1" y="10"/>
            <a:ext cx="4058949" cy="6857990"/>
          </a:xfrm>
          <a:prstGeom prst="rect">
            <a:avLst/>
          </a:prstGeom>
        </p:spPr>
      </p:pic>
      <p:sp>
        <p:nvSpPr>
          <p:cNvPr id="3" name="Content Placeholder 2">
            <a:extLst>
              <a:ext uri="{FF2B5EF4-FFF2-40B4-BE49-F238E27FC236}">
                <a16:creationId xmlns:a16="http://schemas.microsoft.com/office/drawing/2014/main" id="{981F2F95-33E1-D5D3-0717-1844CA6902DB}"/>
              </a:ext>
            </a:extLst>
          </p:cNvPr>
          <p:cNvSpPr>
            <a:spLocks noGrp="1"/>
          </p:cNvSpPr>
          <p:nvPr>
            <p:ph idx="1"/>
          </p:nvPr>
        </p:nvSpPr>
        <p:spPr>
          <a:xfrm>
            <a:off x="4706649" y="2013996"/>
            <a:ext cx="6682840" cy="4234404"/>
          </a:xfrm>
        </p:spPr>
        <p:txBody>
          <a:bodyPr>
            <a:normAutofit fontScale="92500"/>
          </a:bodyPr>
          <a:lstStyle/>
          <a:p>
            <a:pPr>
              <a:lnSpc>
                <a:spcPct val="90000"/>
              </a:lnSpc>
            </a:pPr>
            <a:r>
              <a:rPr lang="en-US" sz="2400" dirty="0"/>
              <a:t>A scene description language is a </a:t>
            </a:r>
            <a:r>
              <a:rPr lang="en-US" sz="2400" dirty="0">
                <a:solidFill>
                  <a:srgbClr val="FFFF00"/>
                </a:solidFill>
              </a:rPr>
              <a:t>specialized programming language or formalized syntax </a:t>
            </a:r>
            <a:r>
              <a:rPr lang="en-US" sz="2400" dirty="0"/>
              <a:t>used to describe the </a:t>
            </a:r>
            <a:r>
              <a:rPr lang="en-US" sz="2400" dirty="0">
                <a:solidFill>
                  <a:srgbClr val="FFFF00"/>
                </a:solidFill>
              </a:rPr>
              <a:t>components</a:t>
            </a:r>
            <a:r>
              <a:rPr lang="en-US" sz="2400" dirty="0"/>
              <a:t> and </a:t>
            </a:r>
            <a:r>
              <a:rPr lang="en-US" sz="2400" dirty="0">
                <a:solidFill>
                  <a:srgbClr val="FFFF00"/>
                </a:solidFill>
              </a:rPr>
              <a:t>properties</a:t>
            </a:r>
            <a:r>
              <a:rPr lang="en-US" sz="2400" dirty="0"/>
              <a:t> of a graphical </a:t>
            </a:r>
            <a:r>
              <a:rPr lang="en-US" sz="2400" dirty="0">
                <a:solidFill>
                  <a:srgbClr val="FFFF00"/>
                </a:solidFill>
              </a:rPr>
              <a:t>scene</a:t>
            </a:r>
            <a:r>
              <a:rPr lang="en-US" sz="2400" dirty="0"/>
              <a:t>. This includes defining objects, their attributes, </a:t>
            </a:r>
            <a:r>
              <a:rPr lang="en-US" sz="2400" dirty="0">
                <a:solidFill>
                  <a:srgbClr val="FFFF00"/>
                </a:solidFill>
              </a:rPr>
              <a:t>transformations</a:t>
            </a:r>
            <a:r>
              <a:rPr lang="en-US" sz="2400" dirty="0"/>
              <a:t>, and the </a:t>
            </a:r>
            <a:r>
              <a:rPr lang="en-US" sz="2400" dirty="0">
                <a:solidFill>
                  <a:srgbClr val="FFFF00"/>
                </a:solidFill>
              </a:rPr>
              <a:t>hierarchical</a:t>
            </a:r>
            <a:r>
              <a:rPr lang="en-US" sz="2400" dirty="0"/>
              <a:t> </a:t>
            </a:r>
            <a:r>
              <a:rPr lang="en-US" sz="2400" dirty="0">
                <a:solidFill>
                  <a:srgbClr val="FFFF00"/>
                </a:solidFill>
              </a:rPr>
              <a:t>relationships</a:t>
            </a:r>
            <a:r>
              <a:rPr lang="en-US" sz="2400" dirty="0"/>
              <a:t> between them. </a:t>
            </a:r>
          </a:p>
          <a:p>
            <a:pPr>
              <a:lnSpc>
                <a:spcPct val="90000"/>
              </a:lnSpc>
            </a:pPr>
            <a:r>
              <a:rPr lang="en-US" sz="2400" dirty="0"/>
              <a:t>Scene description languages are used to </a:t>
            </a:r>
            <a:r>
              <a:rPr lang="en-US" sz="2400" dirty="0">
                <a:solidFill>
                  <a:srgbClr val="FFFF00"/>
                </a:solidFill>
              </a:rPr>
              <a:t>create complex scenes </a:t>
            </a:r>
            <a:r>
              <a:rPr lang="en-US" sz="2400" dirty="0"/>
              <a:t>in computer graphics, animations, and simulations by providing a </a:t>
            </a:r>
            <a:r>
              <a:rPr lang="en-US" sz="2400" dirty="0">
                <a:solidFill>
                  <a:srgbClr val="FFFF00"/>
                </a:solidFill>
              </a:rPr>
              <a:t>high-level abstraction </a:t>
            </a:r>
            <a:r>
              <a:rPr lang="en-US" sz="2400" dirty="0"/>
              <a:t>for specifying what should be rendered and how it should be arranged.</a:t>
            </a:r>
            <a:endParaRPr lang="th-TH" sz="2400" dirty="0"/>
          </a:p>
        </p:txBody>
      </p:sp>
    </p:spTree>
    <p:extLst>
      <p:ext uri="{BB962C8B-B14F-4D97-AF65-F5344CB8AC3E}">
        <p14:creationId xmlns:p14="http://schemas.microsoft.com/office/powerpoint/2010/main" val="2457035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6B4C-2368-DED5-B32D-4A6687B7973D}"/>
              </a:ext>
            </a:extLst>
          </p:cNvPr>
          <p:cNvSpPr>
            <a:spLocks noGrp="1"/>
          </p:cNvSpPr>
          <p:nvPr>
            <p:ph type="title"/>
          </p:nvPr>
        </p:nvSpPr>
        <p:spPr/>
        <p:txBody>
          <a:bodyPr/>
          <a:lstStyle/>
          <a:p>
            <a:r>
              <a:rPr lang="en-US" dirty="0"/>
              <a:t>What is SVG?</a:t>
            </a:r>
            <a:endParaRPr lang="th-TH" dirty="0"/>
          </a:p>
        </p:txBody>
      </p:sp>
      <p:graphicFrame>
        <p:nvGraphicFramePr>
          <p:cNvPr id="20" name="Content Placeholder 2">
            <a:extLst>
              <a:ext uri="{FF2B5EF4-FFF2-40B4-BE49-F238E27FC236}">
                <a16:creationId xmlns:a16="http://schemas.microsoft.com/office/drawing/2014/main" id="{1B473E23-0843-8EE6-81D1-71322FEFE31D}"/>
              </a:ext>
            </a:extLst>
          </p:cNvPr>
          <p:cNvGraphicFramePr>
            <a:graphicFrameLocks noGrp="1"/>
          </p:cNvGraphicFramePr>
          <p:nvPr>
            <p:ph idx="1"/>
            <p:extLst>
              <p:ext uri="{D42A27DB-BD31-4B8C-83A1-F6EECF244321}">
                <p14:modId xmlns:p14="http://schemas.microsoft.com/office/powerpoint/2010/main" val="102978323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5D24CB55-6F7D-8254-74FD-FCCC7451002C}"/>
              </a:ext>
            </a:extLst>
          </p:cNvPr>
          <p:cNvSpPr txBox="1"/>
          <p:nvPr/>
        </p:nvSpPr>
        <p:spPr>
          <a:xfrm>
            <a:off x="7987500" y="6405282"/>
            <a:ext cx="4443710" cy="261610"/>
          </a:xfrm>
          <a:prstGeom prst="rect">
            <a:avLst/>
          </a:prstGeom>
          <a:noFill/>
        </p:spPr>
        <p:txBody>
          <a:bodyPr wrap="square">
            <a:spAutoFit/>
          </a:bodyPr>
          <a:lstStyle/>
          <a:p>
            <a:r>
              <a:rPr lang="en-US" sz="1100" dirty="0"/>
              <a:t>https://www.w3schools.com/html/html5_svg.asp</a:t>
            </a:r>
            <a:endParaRPr lang="th-TH" sz="1100" dirty="0"/>
          </a:p>
        </p:txBody>
      </p:sp>
    </p:spTree>
    <p:extLst>
      <p:ext uri="{BB962C8B-B14F-4D97-AF65-F5344CB8AC3E}">
        <p14:creationId xmlns:p14="http://schemas.microsoft.com/office/powerpoint/2010/main" val="345616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94-723A-3A85-26DB-49B5A9B7F08C}"/>
              </a:ext>
            </a:extLst>
          </p:cNvPr>
          <p:cNvSpPr>
            <a:spLocks noGrp="1"/>
          </p:cNvSpPr>
          <p:nvPr>
            <p:ph type="title"/>
          </p:nvPr>
        </p:nvSpPr>
        <p:spPr>
          <a:xfrm>
            <a:off x="4706649" y="629266"/>
            <a:ext cx="5343203" cy="1641986"/>
          </a:xfrm>
        </p:spPr>
        <p:txBody>
          <a:bodyPr>
            <a:normAutofit/>
          </a:bodyPr>
          <a:lstStyle/>
          <a:p>
            <a:pPr>
              <a:lnSpc>
                <a:spcPct val="90000"/>
              </a:lnSpc>
            </a:pPr>
            <a:r>
              <a:rPr lang="en-US" sz="3600" dirty="0"/>
              <a:t>Is SVG a scene description language ?</a:t>
            </a:r>
            <a:endParaRPr lang="th-TH" sz="3600" dirty="0"/>
          </a:p>
        </p:txBody>
      </p:sp>
      <p:pic>
        <p:nvPicPr>
          <p:cNvPr id="5" name="Picture 4">
            <a:extLst>
              <a:ext uri="{FF2B5EF4-FFF2-40B4-BE49-F238E27FC236}">
                <a16:creationId xmlns:a16="http://schemas.microsoft.com/office/drawing/2014/main" id="{F68FB424-BF55-B7EA-0284-F5AFA846B5E3}"/>
              </a:ext>
            </a:extLst>
          </p:cNvPr>
          <p:cNvPicPr>
            <a:picLocks noChangeAspect="1"/>
          </p:cNvPicPr>
          <p:nvPr/>
        </p:nvPicPr>
        <p:blipFill rotWithShape="1">
          <a:blip r:embed="rId3"/>
          <a:srcRect l="5958" r="54535" b="-1"/>
          <a:stretch/>
        </p:blipFill>
        <p:spPr>
          <a:xfrm>
            <a:off x="-1" y="10"/>
            <a:ext cx="4058949" cy="6857990"/>
          </a:xfrm>
          <a:prstGeom prst="rect">
            <a:avLst/>
          </a:prstGeom>
        </p:spPr>
      </p:pic>
      <p:sp>
        <p:nvSpPr>
          <p:cNvPr id="3" name="Content Placeholder 2">
            <a:extLst>
              <a:ext uri="{FF2B5EF4-FFF2-40B4-BE49-F238E27FC236}">
                <a16:creationId xmlns:a16="http://schemas.microsoft.com/office/drawing/2014/main" id="{B628AFDC-074A-32E8-3CBE-AA80B4C650FC}"/>
              </a:ext>
            </a:extLst>
          </p:cNvPr>
          <p:cNvSpPr>
            <a:spLocks noGrp="1"/>
          </p:cNvSpPr>
          <p:nvPr>
            <p:ph idx="1"/>
          </p:nvPr>
        </p:nvSpPr>
        <p:spPr>
          <a:xfrm>
            <a:off x="4706649" y="2438400"/>
            <a:ext cx="5343203" cy="3809999"/>
          </a:xfrm>
        </p:spPr>
        <p:txBody>
          <a:bodyPr>
            <a:normAutofit/>
          </a:bodyPr>
          <a:lstStyle/>
          <a:p>
            <a:pPr>
              <a:lnSpc>
                <a:spcPct val="90000"/>
              </a:lnSpc>
            </a:pPr>
            <a:r>
              <a:rPr lang="en-US" sz="1900" dirty="0"/>
              <a:t>SVG (Scalable Vector Graphics) from W3C is considered a scene description language because it provides a </a:t>
            </a:r>
            <a:r>
              <a:rPr lang="en-US" sz="1900" dirty="0">
                <a:solidFill>
                  <a:srgbClr val="FFFF00"/>
                </a:solidFill>
              </a:rPr>
              <a:t>formalized way to describe the structure, appearance, and layout of 2D graphics </a:t>
            </a:r>
            <a:r>
              <a:rPr lang="en-US" sz="1900" dirty="0"/>
              <a:t>and visual elements using a text-based format.</a:t>
            </a:r>
          </a:p>
          <a:p>
            <a:pPr>
              <a:lnSpc>
                <a:spcPct val="90000"/>
              </a:lnSpc>
            </a:pPr>
            <a:r>
              <a:rPr lang="en-US" sz="1900" dirty="0"/>
              <a:t>SVG is primarily designed for creating and manipulating 2D vector graphics. It </a:t>
            </a:r>
            <a:r>
              <a:rPr lang="en-US" sz="1900" dirty="0">
                <a:solidFill>
                  <a:srgbClr val="FFFF00"/>
                </a:solidFill>
              </a:rPr>
              <a:t>lacks the capabilities to define complex 3D object geometry, lighting, and camera settings</a:t>
            </a:r>
            <a:r>
              <a:rPr lang="en-US" sz="1900" dirty="0"/>
              <a:t> that are key features of scene description languages.</a:t>
            </a:r>
            <a:endParaRPr lang="th-TH" sz="1900" dirty="0"/>
          </a:p>
        </p:txBody>
      </p:sp>
    </p:spTree>
    <p:extLst>
      <p:ext uri="{BB962C8B-B14F-4D97-AF65-F5344CB8AC3E}">
        <p14:creationId xmlns:p14="http://schemas.microsoft.com/office/powerpoint/2010/main" val="3807342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D72D-514E-D184-A342-25D09F280FC3}"/>
              </a:ext>
            </a:extLst>
          </p:cNvPr>
          <p:cNvSpPr>
            <a:spLocks noGrp="1"/>
          </p:cNvSpPr>
          <p:nvPr>
            <p:ph type="title"/>
          </p:nvPr>
        </p:nvSpPr>
        <p:spPr>
          <a:xfrm>
            <a:off x="5282381" y="629266"/>
            <a:ext cx="4767471" cy="1641986"/>
          </a:xfrm>
        </p:spPr>
        <p:txBody>
          <a:bodyPr>
            <a:normAutofit/>
          </a:bodyPr>
          <a:lstStyle/>
          <a:p>
            <a:r>
              <a:rPr lang="en-US" dirty="0"/>
              <a:t>SVG tutorial &amp; reference</a:t>
            </a:r>
            <a:endParaRPr lang="th-TH" dirty="0"/>
          </a:p>
        </p:txBody>
      </p:sp>
      <p:pic>
        <p:nvPicPr>
          <p:cNvPr id="5" name="Picture 4" descr="Computer script on a screen">
            <a:extLst>
              <a:ext uri="{FF2B5EF4-FFF2-40B4-BE49-F238E27FC236}">
                <a16:creationId xmlns:a16="http://schemas.microsoft.com/office/drawing/2014/main" id="{B8C6DEF8-A70D-B38B-3839-26DA1C049E7A}"/>
              </a:ext>
            </a:extLst>
          </p:cNvPr>
          <p:cNvPicPr>
            <a:picLocks noChangeAspect="1"/>
          </p:cNvPicPr>
          <p:nvPr/>
        </p:nvPicPr>
        <p:blipFill rotWithShape="1">
          <a:blip r:embed="rId2"/>
          <a:srcRect l="7558" r="47331"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BADE2BFC-E921-C45F-94B8-27285934333F}"/>
              </a:ext>
            </a:extLst>
          </p:cNvPr>
          <p:cNvSpPr>
            <a:spLocks noGrp="1"/>
          </p:cNvSpPr>
          <p:nvPr>
            <p:ph idx="1"/>
          </p:nvPr>
        </p:nvSpPr>
        <p:spPr>
          <a:xfrm>
            <a:off x="5282381" y="2438400"/>
            <a:ext cx="4767471" cy="3809999"/>
          </a:xfrm>
        </p:spPr>
        <p:txBody>
          <a:bodyPr>
            <a:normAutofit/>
          </a:bodyPr>
          <a:lstStyle/>
          <a:p>
            <a:r>
              <a:rPr lang="en-US" dirty="0">
                <a:solidFill>
                  <a:srgbClr val="FFFF00"/>
                </a:solidFill>
                <a:hlinkClick r:id="rId3">
                  <a:extLst>
                    <a:ext uri="{A12FA001-AC4F-418D-AE19-62706E023703}">
                      <ahyp:hlinkClr xmlns:ahyp="http://schemas.microsoft.com/office/drawing/2018/hyperlinkcolor" val="tx"/>
                    </a:ext>
                  </a:extLst>
                </a:hlinkClick>
              </a:rPr>
              <a:t>https://www.w3schools.com/graphics/svg_intro.asp</a:t>
            </a:r>
            <a:endParaRPr lang="en-US" dirty="0">
              <a:solidFill>
                <a:srgbClr val="FFFF00"/>
              </a:solidFill>
            </a:endParaRPr>
          </a:p>
          <a:p>
            <a:r>
              <a:rPr lang="en-US" dirty="0">
                <a:solidFill>
                  <a:srgbClr val="FFFF00"/>
                </a:solidFill>
                <a:hlinkClick r:id="rId4">
                  <a:extLst>
                    <a:ext uri="{A12FA001-AC4F-418D-AE19-62706E023703}">
                      <ahyp:hlinkClr xmlns:ahyp="http://schemas.microsoft.com/office/drawing/2018/hyperlinkcolor" val="tx"/>
                    </a:ext>
                  </a:extLst>
                </a:hlinkClick>
              </a:rPr>
              <a:t>https://www.w3schools.com/graphics/svg_reference.asp</a:t>
            </a:r>
            <a:endParaRPr lang="en-US" dirty="0">
              <a:solidFill>
                <a:srgbClr val="FFFF00"/>
              </a:solidFill>
            </a:endParaRPr>
          </a:p>
          <a:p>
            <a:endParaRPr lang="th-TH" dirty="0">
              <a:solidFill>
                <a:srgbClr val="FFFF00"/>
              </a:solidFill>
            </a:endParaRPr>
          </a:p>
        </p:txBody>
      </p:sp>
    </p:spTree>
    <p:extLst>
      <p:ext uri="{BB962C8B-B14F-4D97-AF65-F5344CB8AC3E}">
        <p14:creationId xmlns:p14="http://schemas.microsoft.com/office/powerpoint/2010/main" val="12983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C53B-8AC8-6815-C4F1-CA037DFB1532}"/>
              </a:ext>
            </a:extLst>
          </p:cNvPr>
          <p:cNvSpPr>
            <a:spLocks noGrp="1"/>
          </p:cNvSpPr>
          <p:nvPr>
            <p:ph type="title"/>
          </p:nvPr>
        </p:nvSpPr>
        <p:spPr>
          <a:xfrm>
            <a:off x="650668" y="629266"/>
            <a:ext cx="6249784" cy="1641986"/>
          </a:xfrm>
        </p:spPr>
        <p:txBody>
          <a:bodyPr>
            <a:normAutofit/>
          </a:bodyPr>
          <a:lstStyle/>
          <a:p>
            <a:r>
              <a:rPr lang="en-US" dirty="0"/>
              <a:t>Hierarchical Modeling</a:t>
            </a:r>
            <a:endParaRPr lang="th-TH" dirty="0"/>
          </a:p>
        </p:txBody>
      </p:sp>
      <p:pic>
        <p:nvPicPr>
          <p:cNvPr id="7" name="Picture 6" descr="Top view of cubes connected with black lines">
            <a:extLst>
              <a:ext uri="{FF2B5EF4-FFF2-40B4-BE49-F238E27FC236}">
                <a16:creationId xmlns:a16="http://schemas.microsoft.com/office/drawing/2014/main" id="{9B32CA7E-B84F-2F5B-9F1E-6BC04A1A7BD7}"/>
              </a:ext>
            </a:extLst>
          </p:cNvPr>
          <p:cNvPicPr>
            <a:picLocks noChangeAspect="1"/>
          </p:cNvPicPr>
          <p:nvPr/>
        </p:nvPicPr>
        <p:blipFill rotWithShape="1">
          <a:blip r:embed="rId3"/>
          <a:srcRect l="29553" r="19631"/>
          <a:stretch/>
        </p:blipFill>
        <p:spPr>
          <a:xfrm>
            <a:off x="7548152" y="10"/>
            <a:ext cx="4646658" cy="6857990"/>
          </a:xfrm>
          <a:prstGeom prst="rect">
            <a:avLst/>
          </a:prstGeom>
        </p:spPr>
      </p:pic>
      <p:sp>
        <p:nvSpPr>
          <p:cNvPr id="9" name="Rectangle 8">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p:nvSpPr>
          <p:cNvPr id="3" name="Content Placeholder 2">
            <a:extLst>
              <a:ext uri="{FF2B5EF4-FFF2-40B4-BE49-F238E27FC236}">
                <a16:creationId xmlns:a16="http://schemas.microsoft.com/office/drawing/2014/main" id="{850FC761-B50D-11DA-12DE-30710C422AF4}"/>
              </a:ext>
            </a:extLst>
          </p:cNvPr>
          <p:cNvSpPr>
            <a:spLocks noGrp="1"/>
          </p:cNvSpPr>
          <p:nvPr>
            <p:ph idx="1"/>
          </p:nvPr>
        </p:nvSpPr>
        <p:spPr>
          <a:xfrm>
            <a:off x="365760" y="1441526"/>
            <a:ext cx="6534692" cy="4806874"/>
          </a:xfrm>
        </p:spPr>
        <p:txBody>
          <a:bodyPr>
            <a:normAutofit/>
          </a:bodyPr>
          <a:lstStyle/>
          <a:p>
            <a:pPr>
              <a:lnSpc>
                <a:spcPct val="90000"/>
              </a:lnSpc>
            </a:pPr>
            <a:r>
              <a:rPr lang="en-US" sz="1800" dirty="0"/>
              <a:t>Hierarchical modeling is a technique used in computer graphics and computer-aided design (CAD) to </a:t>
            </a:r>
            <a:r>
              <a:rPr lang="en-US" sz="1800" dirty="0">
                <a:solidFill>
                  <a:srgbClr val="FFFF00"/>
                </a:solidFill>
              </a:rPr>
              <a:t>organize</a:t>
            </a:r>
            <a:r>
              <a:rPr lang="en-US" sz="1800" dirty="0"/>
              <a:t> and </a:t>
            </a:r>
            <a:r>
              <a:rPr lang="en-US" sz="1800" dirty="0">
                <a:solidFill>
                  <a:srgbClr val="FFFF00"/>
                </a:solidFill>
              </a:rPr>
              <a:t>manage complex structures </a:t>
            </a:r>
            <a:r>
              <a:rPr lang="en-US" sz="1800" dirty="0"/>
              <a:t>by representing them as </a:t>
            </a:r>
            <a:r>
              <a:rPr lang="en-US" sz="1800" dirty="0">
                <a:solidFill>
                  <a:srgbClr val="FFFF00"/>
                </a:solidFill>
              </a:rPr>
              <a:t>a hierarchy of interconnected parts</a:t>
            </a:r>
            <a:r>
              <a:rPr lang="en-US" sz="1800" dirty="0"/>
              <a:t>. Each part or </a:t>
            </a:r>
            <a:r>
              <a:rPr lang="en-US" sz="1800" dirty="0">
                <a:solidFill>
                  <a:srgbClr val="FFFF00"/>
                </a:solidFill>
              </a:rPr>
              <a:t>component</a:t>
            </a:r>
            <a:r>
              <a:rPr lang="en-US" sz="1800" dirty="0"/>
              <a:t> in the hierarchy can have its own </a:t>
            </a:r>
            <a:r>
              <a:rPr lang="en-US" sz="1800" dirty="0">
                <a:solidFill>
                  <a:srgbClr val="FFFF00"/>
                </a:solidFill>
              </a:rPr>
              <a:t>transformation</a:t>
            </a:r>
            <a:r>
              <a:rPr lang="en-US" sz="1800" dirty="0"/>
              <a:t> (such as translation, rotation, and scaling) relative to its parent component. This technique is widely used in 3D modeling, animation, and simulation systems. </a:t>
            </a:r>
          </a:p>
          <a:p>
            <a:pPr lvl="1">
              <a:lnSpc>
                <a:spcPct val="90000"/>
              </a:lnSpc>
            </a:pPr>
            <a:r>
              <a:rPr lang="en-US" dirty="0"/>
              <a:t>Objects are positioned using </a:t>
            </a:r>
            <a:r>
              <a:rPr lang="en-US" dirty="0">
                <a:solidFill>
                  <a:srgbClr val="FFFF00"/>
                </a:solidFill>
              </a:rPr>
              <a:t>modeling</a:t>
            </a:r>
            <a:r>
              <a:rPr lang="en-US" dirty="0"/>
              <a:t> </a:t>
            </a:r>
            <a:r>
              <a:rPr lang="en-US" dirty="0">
                <a:solidFill>
                  <a:srgbClr val="FFFF00"/>
                </a:solidFill>
              </a:rPr>
              <a:t>transformations</a:t>
            </a:r>
            <a:r>
              <a:rPr lang="en-US" dirty="0"/>
              <a:t> such as scale, rotate, and translate.</a:t>
            </a:r>
          </a:p>
          <a:p>
            <a:pPr lvl="1">
              <a:lnSpc>
                <a:spcPct val="90000"/>
              </a:lnSpc>
            </a:pPr>
            <a:r>
              <a:rPr lang="en-US" dirty="0"/>
              <a:t>This method enables </a:t>
            </a:r>
            <a:r>
              <a:rPr lang="en-US" dirty="0">
                <a:solidFill>
                  <a:srgbClr val="FFFF00"/>
                </a:solidFill>
              </a:rPr>
              <a:t>building intricate structures </a:t>
            </a:r>
            <a:r>
              <a:rPr lang="en-US" dirty="0"/>
              <a:t>by combining simpler components through </a:t>
            </a:r>
            <a:r>
              <a:rPr lang="en-US" dirty="0">
                <a:solidFill>
                  <a:srgbClr val="FFFF00"/>
                </a:solidFill>
              </a:rPr>
              <a:t>transform</a:t>
            </a:r>
            <a:r>
              <a:rPr lang="en-US" dirty="0"/>
              <a:t> </a:t>
            </a:r>
            <a:r>
              <a:rPr lang="en-US" dirty="0">
                <a:solidFill>
                  <a:srgbClr val="FFFF00"/>
                </a:solidFill>
              </a:rPr>
              <a:t>stacks</a:t>
            </a:r>
            <a:r>
              <a:rPr lang="en-US" dirty="0"/>
              <a:t>.</a:t>
            </a:r>
            <a:endParaRPr lang="th-TH" dirty="0"/>
          </a:p>
        </p:txBody>
      </p:sp>
    </p:spTree>
    <p:extLst>
      <p:ext uri="{BB962C8B-B14F-4D97-AF65-F5344CB8AC3E}">
        <p14:creationId xmlns:p14="http://schemas.microsoft.com/office/powerpoint/2010/main" val="48448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153E-4C74-C678-F919-2BCEB59DE507}"/>
              </a:ext>
            </a:extLst>
          </p:cNvPr>
          <p:cNvSpPr>
            <a:spLocks noGrp="1"/>
          </p:cNvSpPr>
          <p:nvPr>
            <p:ph type="title"/>
          </p:nvPr>
        </p:nvSpPr>
        <p:spPr>
          <a:xfrm>
            <a:off x="648930" y="629266"/>
            <a:ext cx="6188190" cy="1622321"/>
          </a:xfrm>
        </p:spPr>
        <p:txBody>
          <a:bodyPr>
            <a:normAutofit/>
          </a:bodyPr>
          <a:lstStyle/>
          <a:p>
            <a:r>
              <a:rPr lang="en-US" dirty="0"/>
              <a:t>Previously on modelling transform</a:t>
            </a:r>
            <a:endParaRPr lang="th-TH" dirty="0"/>
          </a:p>
        </p:txBody>
      </p:sp>
      <p:sp>
        <p:nvSpPr>
          <p:cNvPr id="3" name="Content Placeholder 2">
            <a:extLst>
              <a:ext uri="{FF2B5EF4-FFF2-40B4-BE49-F238E27FC236}">
                <a16:creationId xmlns:a16="http://schemas.microsoft.com/office/drawing/2014/main" id="{31C05B01-CD8A-CFCD-C7E3-A6C4D6D36BE1}"/>
              </a:ext>
            </a:extLst>
          </p:cNvPr>
          <p:cNvSpPr>
            <a:spLocks noGrp="1"/>
          </p:cNvSpPr>
          <p:nvPr>
            <p:ph idx="1"/>
          </p:nvPr>
        </p:nvSpPr>
        <p:spPr>
          <a:xfrm>
            <a:off x="648930" y="2438400"/>
            <a:ext cx="6188189" cy="3785419"/>
          </a:xfrm>
        </p:spPr>
        <p:txBody>
          <a:bodyPr>
            <a:normAutofit/>
          </a:bodyPr>
          <a:lstStyle/>
          <a:p>
            <a:pPr>
              <a:lnSpc>
                <a:spcPct val="90000"/>
              </a:lnSpc>
            </a:pPr>
            <a:r>
              <a:rPr lang="en-US" dirty="0">
                <a:solidFill>
                  <a:srgbClr val="FFFF00"/>
                </a:solidFill>
              </a:rPr>
              <a:t>Modeling Transformations </a:t>
            </a:r>
            <a:r>
              <a:rPr lang="en-US" dirty="0"/>
              <a:t>- Essential transformations such as scale, rotate, and translate applied to individual objects.</a:t>
            </a:r>
          </a:p>
          <a:p>
            <a:pPr>
              <a:lnSpc>
                <a:spcPct val="90000"/>
              </a:lnSpc>
            </a:pPr>
            <a:r>
              <a:rPr lang="en-US" dirty="0">
                <a:solidFill>
                  <a:srgbClr val="FFFF00"/>
                </a:solidFill>
              </a:rPr>
              <a:t>Transform Stacks </a:t>
            </a:r>
            <a:r>
              <a:rPr lang="en-US" dirty="0"/>
              <a:t>- Utilized to manage nested transformations, ensuring proper hierarchical structure.</a:t>
            </a:r>
          </a:p>
          <a:p>
            <a:pPr>
              <a:lnSpc>
                <a:spcPct val="90000"/>
              </a:lnSpc>
            </a:pPr>
            <a:r>
              <a:rPr lang="en-US" dirty="0">
                <a:solidFill>
                  <a:srgbClr val="FFFF00"/>
                </a:solidFill>
              </a:rPr>
              <a:t>Reusable Components </a:t>
            </a:r>
            <a:r>
              <a:rPr lang="en-US" dirty="0"/>
              <a:t>- Allows complex scenes to be constructed from reusable and individually manageable simple shapes.</a:t>
            </a:r>
          </a:p>
          <a:p>
            <a:pPr>
              <a:lnSpc>
                <a:spcPct val="90000"/>
              </a:lnSpc>
            </a:pPr>
            <a:r>
              <a:rPr lang="en-US" dirty="0">
                <a:solidFill>
                  <a:srgbClr val="FFFF00"/>
                </a:solidFill>
              </a:rPr>
              <a:t>Scene Organization </a:t>
            </a:r>
            <a:r>
              <a:rPr lang="en-US" dirty="0"/>
              <a:t>- Facilitates organized and structured scene creation by defining object relationships and dependencies.</a:t>
            </a:r>
            <a:endParaRPr lang="th-TH" dirty="0"/>
          </a:p>
        </p:txBody>
      </p:sp>
      <p:sp>
        <p:nvSpPr>
          <p:cNvPr id="10"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th-TH"/>
          </a:p>
        </p:txBody>
      </p:sp>
      <p:pic>
        <p:nvPicPr>
          <p:cNvPr id="7" name="Graphic 6" descr="Circular Flowchart">
            <a:extLst>
              <a:ext uri="{FF2B5EF4-FFF2-40B4-BE49-F238E27FC236}">
                <a16:creationId xmlns:a16="http://schemas.microsoft.com/office/drawing/2014/main" id="{AFB8A77C-8EBE-554B-9BA6-7C2460D418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1" y="1721993"/>
            <a:ext cx="3414010" cy="3414010"/>
          </a:xfrm>
          <a:prstGeom prst="rect">
            <a:avLst/>
          </a:prstGeom>
          <a:effectLst/>
        </p:spPr>
      </p:pic>
      <p:sp>
        <p:nvSpPr>
          <p:cNvPr id="16" name="Rectangle 15">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Tree>
    <p:extLst>
      <p:ext uri="{BB962C8B-B14F-4D97-AF65-F5344CB8AC3E}">
        <p14:creationId xmlns:p14="http://schemas.microsoft.com/office/powerpoint/2010/main" val="233561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6413-65A8-232C-C428-8567D30F2F8B}"/>
              </a:ext>
            </a:extLst>
          </p:cNvPr>
          <p:cNvSpPr>
            <a:spLocks noGrp="1"/>
          </p:cNvSpPr>
          <p:nvPr>
            <p:ph type="title"/>
          </p:nvPr>
        </p:nvSpPr>
        <p:spPr>
          <a:xfrm>
            <a:off x="646111" y="123713"/>
            <a:ext cx="9810322" cy="1457661"/>
          </a:xfrm>
        </p:spPr>
        <p:txBody>
          <a:bodyPr/>
          <a:lstStyle/>
          <a:p>
            <a:r>
              <a:rPr lang="en-US" dirty="0"/>
              <a:t>Important points of hierarchical modeling</a:t>
            </a:r>
            <a:endParaRPr lang="th-TH" dirty="0"/>
          </a:p>
        </p:txBody>
      </p:sp>
      <p:graphicFrame>
        <p:nvGraphicFramePr>
          <p:cNvPr id="9" name="Content Placeholder 2">
            <a:extLst>
              <a:ext uri="{FF2B5EF4-FFF2-40B4-BE49-F238E27FC236}">
                <a16:creationId xmlns:a16="http://schemas.microsoft.com/office/drawing/2014/main" id="{E02B91EF-1D89-36E5-4EFA-24733F7B1717}"/>
              </a:ext>
            </a:extLst>
          </p:cNvPr>
          <p:cNvGraphicFramePr>
            <a:graphicFrameLocks noGrp="1"/>
          </p:cNvGraphicFramePr>
          <p:nvPr>
            <p:ph idx="1"/>
          </p:nvPr>
        </p:nvGraphicFramePr>
        <p:xfrm>
          <a:off x="646112" y="1581374"/>
          <a:ext cx="10724722" cy="5152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752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E459-F4B6-C5D6-D061-DD8274DCE459}"/>
              </a:ext>
            </a:extLst>
          </p:cNvPr>
          <p:cNvSpPr>
            <a:spLocks noGrp="1"/>
          </p:cNvSpPr>
          <p:nvPr>
            <p:ph type="title"/>
          </p:nvPr>
        </p:nvSpPr>
        <p:spPr>
          <a:xfrm>
            <a:off x="650668" y="629266"/>
            <a:ext cx="6249784" cy="1641986"/>
          </a:xfrm>
        </p:spPr>
        <p:txBody>
          <a:bodyPr>
            <a:normAutofit/>
          </a:bodyPr>
          <a:lstStyle/>
          <a:p>
            <a:r>
              <a:rPr lang="en-US" dirty="0"/>
              <a:t>Benefits of Hierarchical Modeling</a:t>
            </a:r>
            <a:endParaRPr lang="th-TH" dirty="0"/>
          </a:p>
        </p:txBody>
      </p:sp>
      <p:pic>
        <p:nvPicPr>
          <p:cNvPr id="5" name="Picture 4" descr="Top view of cubes connected with black lines">
            <a:extLst>
              <a:ext uri="{FF2B5EF4-FFF2-40B4-BE49-F238E27FC236}">
                <a16:creationId xmlns:a16="http://schemas.microsoft.com/office/drawing/2014/main" id="{2863CEFC-C7EB-35EE-7B15-6E93C0E13FE8}"/>
              </a:ext>
            </a:extLst>
          </p:cNvPr>
          <p:cNvPicPr>
            <a:picLocks noChangeAspect="1"/>
          </p:cNvPicPr>
          <p:nvPr/>
        </p:nvPicPr>
        <p:blipFill rotWithShape="1">
          <a:blip r:embed="rId3"/>
          <a:srcRect l="29553" r="19631"/>
          <a:stretch/>
        </p:blipFill>
        <p:spPr>
          <a:xfrm>
            <a:off x="7548152" y="10"/>
            <a:ext cx="4646658" cy="6857990"/>
          </a:xfrm>
          <a:prstGeom prst="rect">
            <a:avLst/>
          </a:prstGeom>
        </p:spPr>
      </p:pic>
      <p:sp>
        <p:nvSpPr>
          <p:cNvPr id="9" name="Rectangle 8">
            <a:extLst>
              <a:ext uri="{FF2B5EF4-FFF2-40B4-BE49-F238E27FC236}">
                <a16:creationId xmlns:a16="http://schemas.microsoft.com/office/drawing/2014/main" id="{4554089D-779D-46F6-81CB-EA9C1269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
        <p:nvSpPr>
          <p:cNvPr id="3" name="Content Placeholder 2">
            <a:extLst>
              <a:ext uri="{FF2B5EF4-FFF2-40B4-BE49-F238E27FC236}">
                <a16:creationId xmlns:a16="http://schemas.microsoft.com/office/drawing/2014/main" id="{7FE1AC6A-C324-F61D-67E0-48B2707E3051}"/>
              </a:ext>
            </a:extLst>
          </p:cNvPr>
          <p:cNvSpPr>
            <a:spLocks noGrp="1"/>
          </p:cNvSpPr>
          <p:nvPr>
            <p:ph idx="1"/>
          </p:nvPr>
        </p:nvSpPr>
        <p:spPr>
          <a:xfrm>
            <a:off x="650668" y="2438400"/>
            <a:ext cx="6249784" cy="3809999"/>
          </a:xfrm>
        </p:spPr>
        <p:txBody>
          <a:bodyPr>
            <a:normAutofit/>
          </a:bodyPr>
          <a:lstStyle/>
          <a:p>
            <a:pPr>
              <a:lnSpc>
                <a:spcPct val="90000"/>
              </a:lnSpc>
            </a:pPr>
            <a:r>
              <a:rPr lang="en-US" sz="1700" dirty="0">
                <a:solidFill>
                  <a:srgbClr val="FFFF00"/>
                </a:solidFill>
              </a:rPr>
              <a:t>Efficiency</a:t>
            </a:r>
            <a:r>
              <a:rPr lang="en-US" sz="1700" dirty="0"/>
              <a:t> - Reduces computational overhead by allowing group transformations, minimizing the need to apply individual transformations to each object.</a:t>
            </a:r>
          </a:p>
          <a:p>
            <a:pPr>
              <a:lnSpc>
                <a:spcPct val="90000"/>
              </a:lnSpc>
            </a:pPr>
            <a:r>
              <a:rPr lang="en-US" sz="1700" dirty="0">
                <a:solidFill>
                  <a:srgbClr val="FFFF00"/>
                </a:solidFill>
              </a:rPr>
              <a:t>Organization</a:t>
            </a:r>
            <a:r>
              <a:rPr lang="en-US" sz="1700" dirty="0"/>
              <a:t> - Helps in maintaining a clean structure, making complex scenes more understandable and easier to manage.</a:t>
            </a:r>
          </a:p>
          <a:p>
            <a:pPr>
              <a:lnSpc>
                <a:spcPct val="90000"/>
              </a:lnSpc>
            </a:pPr>
            <a:r>
              <a:rPr lang="en-US" sz="1700" dirty="0">
                <a:solidFill>
                  <a:srgbClr val="FFFF00"/>
                </a:solidFill>
              </a:rPr>
              <a:t>Flexibility</a:t>
            </a:r>
            <a:r>
              <a:rPr lang="en-US" sz="1700" dirty="0"/>
              <a:t> - Facilitates easy modifications and adjustments to parts of a scene without affecting the entire composition.</a:t>
            </a:r>
          </a:p>
          <a:p>
            <a:pPr>
              <a:lnSpc>
                <a:spcPct val="90000"/>
              </a:lnSpc>
            </a:pPr>
            <a:r>
              <a:rPr lang="en-US" sz="1700" dirty="0">
                <a:solidFill>
                  <a:srgbClr val="FFFF00"/>
                </a:solidFill>
              </a:rPr>
              <a:t>Animation</a:t>
            </a:r>
            <a:r>
              <a:rPr lang="en-US" sz="1700" dirty="0"/>
              <a:t> - Simplifies the animation process by allowing hierarchical movements and transformations.</a:t>
            </a:r>
          </a:p>
          <a:p>
            <a:pPr>
              <a:lnSpc>
                <a:spcPct val="90000"/>
              </a:lnSpc>
            </a:pPr>
            <a:r>
              <a:rPr lang="en-US" sz="1700" dirty="0">
                <a:solidFill>
                  <a:srgbClr val="FFFF00"/>
                </a:solidFill>
              </a:rPr>
              <a:t>Reusability</a:t>
            </a:r>
            <a:r>
              <a:rPr lang="en-US" sz="1700" dirty="0"/>
              <a:t> - Promotes reuse of objects and transformations across different scenes and projects.</a:t>
            </a:r>
            <a:endParaRPr lang="th-TH" sz="1700" dirty="0"/>
          </a:p>
        </p:txBody>
      </p:sp>
    </p:spTree>
    <p:extLst>
      <p:ext uri="{BB962C8B-B14F-4D97-AF65-F5344CB8AC3E}">
        <p14:creationId xmlns:p14="http://schemas.microsoft.com/office/powerpoint/2010/main" val="55883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C60D-4B7B-B4E7-CBF2-F185E4444B9B}"/>
              </a:ext>
            </a:extLst>
          </p:cNvPr>
          <p:cNvSpPr>
            <a:spLocks noGrp="1"/>
          </p:cNvSpPr>
          <p:nvPr>
            <p:ph type="title"/>
          </p:nvPr>
        </p:nvSpPr>
        <p:spPr/>
        <p:txBody>
          <a:bodyPr/>
          <a:lstStyle/>
          <a:p>
            <a:r>
              <a:rPr lang="en-US" dirty="0"/>
              <a:t>Scene Graphs</a:t>
            </a:r>
            <a:endParaRPr lang="th-TH" dirty="0"/>
          </a:p>
        </p:txBody>
      </p:sp>
      <p:sp>
        <p:nvSpPr>
          <p:cNvPr id="3" name="Content Placeholder 2">
            <a:extLst>
              <a:ext uri="{FF2B5EF4-FFF2-40B4-BE49-F238E27FC236}">
                <a16:creationId xmlns:a16="http://schemas.microsoft.com/office/drawing/2014/main" id="{273027B9-1F30-D773-A144-4E4F08CCE780}"/>
              </a:ext>
            </a:extLst>
          </p:cNvPr>
          <p:cNvSpPr>
            <a:spLocks noGrp="1"/>
          </p:cNvSpPr>
          <p:nvPr>
            <p:ph idx="1"/>
          </p:nvPr>
        </p:nvSpPr>
        <p:spPr>
          <a:xfrm>
            <a:off x="1103312" y="1355464"/>
            <a:ext cx="8946541" cy="5260489"/>
          </a:xfrm>
        </p:spPr>
        <p:txBody>
          <a:bodyPr>
            <a:normAutofit fontScale="85000" lnSpcReduction="10000"/>
          </a:bodyPr>
          <a:lstStyle/>
          <a:p>
            <a:r>
              <a:rPr lang="en-US" dirty="0"/>
              <a:t>A </a:t>
            </a:r>
            <a:r>
              <a:rPr lang="en-US" dirty="0">
                <a:solidFill>
                  <a:srgbClr val="FFFF00"/>
                </a:solidFill>
              </a:rPr>
              <a:t>scene graph </a:t>
            </a:r>
            <a:r>
              <a:rPr lang="en-US" dirty="0"/>
              <a:t>is a data structure commonly used in computer graphics, particularly in 3D applications and vector-based graphics editing software. It provides a hierarchical organization for representing the elements within a scene.</a:t>
            </a:r>
          </a:p>
          <a:p>
            <a:r>
              <a:rPr lang="en-US" dirty="0">
                <a:solidFill>
                  <a:srgbClr val="FFFF00"/>
                </a:solidFill>
              </a:rPr>
              <a:t>Components</a:t>
            </a:r>
            <a:r>
              <a:rPr lang="en-US" dirty="0"/>
              <a:t> of a scene graph</a:t>
            </a:r>
          </a:p>
          <a:p>
            <a:pPr lvl="1"/>
            <a:r>
              <a:rPr lang="en-US" dirty="0">
                <a:solidFill>
                  <a:srgbClr val="FFFF00"/>
                </a:solidFill>
              </a:rPr>
              <a:t>Nodes</a:t>
            </a:r>
            <a:r>
              <a:rPr lang="en-US" dirty="0"/>
              <a:t> - These represent individual objects or elements in the scene. They act like the building blocks of your scene. Here's a breakdown of a typical scene graph node</a:t>
            </a:r>
          </a:p>
          <a:p>
            <a:pPr lvl="2"/>
            <a:r>
              <a:rPr lang="en-US" dirty="0">
                <a:solidFill>
                  <a:srgbClr val="FFFF00"/>
                </a:solidFill>
              </a:rPr>
              <a:t>Geometry</a:t>
            </a:r>
            <a:r>
              <a:rPr lang="en-US" dirty="0"/>
              <a:t>: This defines the shape of the object, often stored using 3D mesh data (triangles, polygons) for 3D graphics or paths for 2D vector graphics.</a:t>
            </a:r>
          </a:p>
          <a:p>
            <a:pPr lvl="2"/>
            <a:r>
              <a:rPr lang="en-US" dirty="0">
                <a:solidFill>
                  <a:srgbClr val="FFFF00"/>
                </a:solidFill>
              </a:rPr>
              <a:t>Material</a:t>
            </a:r>
            <a:r>
              <a:rPr lang="en-US" dirty="0"/>
              <a:t>: This defines the surface properties of the object, such as color, texture, transparency, and how light interacts with the surface.</a:t>
            </a:r>
          </a:p>
          <a:p>
            <a:pPr lvl="2"/>
            <a:r>
              <a:rPr lang="en-US" dirty="0">
                <a:solidFill>
                  <a:srgbClr val="FFFF00"/>
                </a:solidFill>
              </a:rPr>
              <a:t>Transform</a:t>
            </a:r>
            <a:r>
              <a:rPr lang="en-US" dirty="0"/>
              <a:t>: This specifies the object's position, rotation, and scaling within the scene. By modifying these transformations, you can move, rotate, and resize objects in the scene.</a:t>
            </a:r>
          </a:p>
          <a:p>
            <a:pPr lvl="2"/>
            <a:r>
              <a:rPr lang="en-US" dirty="0">
                <a:solidFill>
                  <a:srgbClr val="FFFF00"/>
                </a:solidFill>
              </a:rPr>
              <a:t>Additional Attributes</a:t>
            </a:r>
            <a:r>
              <a:rPr lang="en-US" dirty="0"/>
              <a:t>: Nodes can also hold additional information relevant to the object, such as animation data, collision detection properties, or unique identifiers.</a:t>
            </a:r>
          </a:p>
          <a:p>
            <a:pPr lvl="1"/>
            <a:r>
              <a:rPr lang="en-US" dirty="0">
                <a:solidFill>
                  <a:srgbClr val="FFFF00"/>
                </a:solidFill>
              </a:rPr>
              <a:t>Edges</a:t>
            </a:r>
            <a:r>
              <a:rPr lang="en-US" dirty="0"/>
              <a:t> (Connections): These define the </a:t>
            </a:r>
            <a:r>
              <a:rPr lang="en-US" dirty="0">
                <a:solidFill>
                  <a:srgbClr val="FFFF00"/>
                </a:solidFill>
              </a:rPr>
              <a:t>relationships</a:t>
            </a:r>
            <a:r>
              <a:rPr lang="en-US" dirty="0"/>
              <a:t> between nodes in the scene graph. They typically represent a parent-child hierarchy, where</a:t>
            </a:r>
          </a:p>
          <a:p>
            <a:pPr lvl="2"/>
            <a:r>
              <a:rPr lang="en-US" dirty="0"/>
              <a:t>Parent Node: A higher-level object in the scene hierarchy.</a:t>
            </a:r>
          </a:p>
          <a:p>
            <a:pPr lvl="2"/>
            <a:r>
              <a:rPr lang="en-US" dirty="0"/>
              <a:t>Child Node: A lower-level object nested within the parent node.</a:t>
            </a:r>
            <a:endParaRPr lang="th-TH" dirty="0"/>
          </a:p>
        </p:txBody>
      </p:sp>
    </p:spTree>
    <p:extLst>
      <p:ext uri="{BB962C8B-B14F-4D97-AF65-F5344CB8AC3E}">
        <p14:creationId xmlns:p14="http://schemas.microsoft.com/office/powerpoint/2010/main" val="394070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h-TH"/>
          </a:p>
        </p:txBody>
      </p:sp>
      <p:sp>
        <p:nvSpPr>
          <p:cNvPr id="2" name="Title 1">
            <a:extLst>
              <a:ext uri="{FF2B5EF4-FFF2-40B4-BE49-F238E27FC236}">
                <a16:creationId xmlns:a16="http://schemas.microsoft.com/office/drawing/2014/main" id="{EB9691FA-B767-540A-A3AF-7661C9EEA191}"/>
              </a:ext>
            </a:extLst>
          </p:cNvPr>
          <p:cNvSpPr>
            <a:spLocks noGrp="1"/>
          </p:cNvSpPr>
          <p:nvPr>
            <p:ph type="title"/>
          </p:nvPr>
        </p:nvSpPr>
        <p:spPr>
          <a:xfrm>
            <a:off x="806195" y="804672"/>
            <a:ext cx="3521359" cy="5248656"/>
          </a:xfrm>
        </p:spPr>
        <p:txBody>
          <a:bodyPr anchor="ctr">
            <a:normAutofit/>
          </a:bodyPr>
          <a:lstStyle/>
          <a:p>
            <a:pPr algn="ctr"/>
            <a:r>
              <a:rPr lang="en-US" dirty="0"/>
              <a:t>Keys of Scene Graphs</a:t>
            </a:r>
            <a:endParaRPr lang="th-TH" dirty="0"/>
          </a:p>
        </p:txBody>
      </p:sp>
      <p:sp>
        <p:nvSpPr>
          <p:cNvPr id="3" name="Content Placeholder 2">
            <a:extLst>
              <a:ext uri="{FF2B5EF4-FFF2-40B4-BE49-F238E27FC236}">
                <a16:creationId xmlns:a16="http://schemas.microsoft.com/office/drawing/2014/main" id="{7FE26A49-E9CE-47E9-E2DE-7F212F62153C}"/>
              </a:ext>
            </a:extLst>
          </p:cNvPr>
          <p:cNvSpPr>
            <a:spLocks noGrp="1"/>
          </p:cNvSpPr>
          <p:nvPr>
            <p:ph idx="1"/>
          </p:nvPr>
        </p:nvSpPr>
        <p:spPr>
          <a:xfrm>
            <a:off x="4975861" y="804671"/>
            <a:ext cx="6399930" cy="5248657"/>
          </a:xfrm>
        </p:spPr>
        <p:txBody>
          <a:bodyPr anchor="ctr">
            <a:normAutofit/>
          </a:bodyPr>
          <a:lstStyle/>
          <a:p>
            <a:pPr>
              <a:lnSpc>
                <a:spcPct val="90000"/>
              </a:lnSpc>
            </a:pPr>
            <a:r>
              <a:rPr lang="en-US" dirty="0">
                <a:solidFill>
                  <a:srgbClr val="FFFF00"/>
                </a:solidFill>
              </a:rPr>
              <a:t>Scene Graph Structure </a:t>
            </a:r>
            <a:r>
              <a:rPr lang="en-US" dirty="0"/>
              <a:t>- Represents hierarchical relationships between objects, managing complexity in rendering scenes.</a:t>
            </a:r>
          </a:p>
          <a:p>
            <a:pPr>
              <a:lnSpc>
                <a:spcPct val="90000"/>
              </a:lnSpc>
            </a:pPr>
            <a:r>
              <a:rPr lang="en-US" dirty="0">
                <a:solidFill>
                  <a:srgbClr val="FFFF00"/>
                </a:solidFill>
              </a:rPr>
              <a:t>Nodes and Edges </a:t>
            </a:r>
            <a:r>
              <a:rPr lang="en-US" dirty="0"/>
              <a:t>- Nodes represent objects or transformations; edges define parent-child relationships.</a:t>
            </a:r>
          </a:p>
          <a:p>
            <a:pPr>
              <a:lnSpc>
                <a:spcPct val="90000"/>
              </a:lnSpc>
            </a:pPr>
            <a:r>
              <a:rPr lang="en-US" dirty="0">
                <a:solidFill>
                  <a:srgbClr val="FFFF00"/>
                </a:solidFill>
              </a:rPr>
              <a:t>Efficient Transformations </a:t>
            </a:r>
            <a:r>
              <a:rPr lang="en-US" dirty="0"/>
              <a:t>- Allows for efficient computation of transformations and renderings by propagating changes from parent to child.</a:t>
            </a:r>
          </a:p>
          <a:p>
            <a:pPr>
              <a:lnSpc>
                <a:spcPct val="90000"/>
              </a:lnSpc>
            </a:pPr>
            <a:r>
              <a:rPr lang="en-US" dirty="0">
                <a:solidFill>
                  <a:srgbClr val="FFFF00"/>
                </a:solidFill>
              </a:rPr>
              <a:t>Reusability</a:t>
            </a:r>
            <a:r>
              <a:rPr lang="en-US" dirty="0"/>
              <a:t> - Objects defined once can be reused in multiple locations with different transformations.</a:t>
            </a:r>
          </a:p>
          <a:p>
            <a:pPr>
              <a:lnSpc>
                <a:spcPct val="90000"/>
              </a:lnSpc>
            </a:pPr>
            <a:r>
              <a:rPr lang="en-US" dirty="0">
                <a:solidFill>
                  <a:srgbClr val="FFFF00"/>
                </a:solidFill>
              </a:rPr>
              <a:t>Modular Design </a:t>
            </a:r>
            <a:r>
              <a:rPr lang="en-US" dirty="0"/>
              <a:t>- Facilitates a modular approach to designing and managing complex scenes, improving clarity and maintainability.</a:t>
            </a:r>
            <a:endParaRPr lang="th-TH" dirty="0"/>
          </a:p>
        </p:txBody>
      </p:sp>
    </p:spTree>
    <p:extLst>
      <p:ext uri="{BB962C8B-B14F-4D97-AF65-F5344CB8AC3E}">
        <p14:creationId xmlns:p14="http://schemas.microsoft.com/office/powerpoint/2010/main" val="119216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3CD8-E7F3-60EB-9C12-F38380180E77}"/>
              </a:ext>
            </a:extLst>
          </p:cNvPr>
          <p:cNvSpPr>
            <a:spLocks noGrp="1"/>
          </p:cNvSpPr>
          <p:nvPr>
            <p:ph type="title"/>
          </p:nvPr>
        </p:nvSpPr>
        <p:spPr>
          <a:xfrm>
            <a:off x="648931" y="236668"/>
            <a:ext cx="4166510" cy="1065007"/>
          </a:xfrm>
        </p:spPr>
        <p:txBody>
          <a:bodyPr>
            <a:normAutofit/>
          </a:bodyPr>
          <a:lstStyle/>
          <a:p>
            <a:r>
              <a:rPr lang="en-US" dirty="0"/>
              <a:t>Illustration</a:t>
            </a:r>
            <a:endParaRPr lang="th-TH" dirty="0"/>
          </a:p>
        </p:txBody>
      </p:sp>
      <p:sp>
        <p:nvSpPr>
          <p:cNvPr id="3" name="Content Placeholder 2">
            <a:extLst>
              <a:ext uri="{FF2B5EF4-FFF2-40B4-BE49-F238E27FC236}">
                <a16:creationId xmlns:a16="http://schemas.microsoft.com/office/drawing/2014/main" id="{B60853C8-69B7-6BCD-0BC2-8050E4255179}"/>
              </a:ext>
            </a:extLst>
          </p:cNvPr>
          <p:cNvSpPr>
            <a:spLocks noGrp="1"/>
          </p:cNvSpPr>
          <p:nvPr>
            <p:ph idx="1"/>
          </p:nvPr>
        </p:nvSpPr>
        <p:spPr>
          <a:xfrm>
            <a:off x="648931" y="1021976"/>
            <a:ext cx="4166509" cy="5836024"/>
          </a:xfrm>
        </p:spPr>
        <p:txBody>
          <a:bodyPr>
            <a:normAutofit fontScale="92500"/>
          </a:bodyPr>
          <a:lstStyle/>
          <a:p>
            <a:r>
              <a:rPr lang="en-US" sz="1600" dirty="0">
                <a:solidFill>
                  <a:srgbClr val="FFFF00"/>
                </a:solidFill>
              </a:rPr>
              <a:t>Objects and Sub-objects </a:t>
            </a:r>
            <a:r>
              <a:rPr lang="en-US" sz="1600" dirty="0"/>
              <a:t>- The drawing is built using a hierarchy. Simple shapes (filled square, filled circle, line) are sub-objects used to create more complex objects (cart, windmill, sun, wheel).</a:t>
            </a:r>
          </a:p>
          <a:p>
            <a:r>
              <a:rPr lang="en-US" sz="1600" dirty="0">
                <a:solidFill>
                  <a:srgbClr val="FFFF00"/>
                </a:solidFill>
              </a:rPr>
              <a:t>Reusing Sub-objects </a:t>
            </a:r>
            <a:r>
              <a:rPr lang="en-US" sz="1600" dirty="0"/>
              <a:t>- A sub-object can be used multiple times within different parent objects (e.g., filled square used in both cart and windmill).</a:t>
            </a:r>
          </a:p>
          <a:p>
            <a:r>
              <a:rPr lang="en-US" sz="1600" dirty="0">
                <a:solidFill>
                  <a:srgbClr val="FFFF00"/>
                </a:solidFill>
              </a:rPr>
              <a:t>Transformations</a:t>
            </a:r>
            <a:r>
              <a:rPr lang="en-US" sz="1600" dirty="0"/>
              <a:t> - Each connection between a sub-object and its parent represents a transformation (scaling, rotation, positioning) applied to create the final appearance within the parent object.</a:t>
            </a:r>
          </a:p>
          <a:p>
            <a:r>
              <a:rPr lang="en-US" sz="1600" dirty="0">
                <a:solidFill>
                  <a:srgbClr val="FFFF00"/>
                </a:solidFill>
              </a:rPr>
              <a:t>Unique Transformations for Copies </a:t>
            </a:r>
            <a:r>
              <a:rPr lang="en-US" sz="1600" dirty="0"/>
              <a:t>- When a parent object has multiple instances of the same sub-object (e.g., two red rectangles in the cart made from squares), each connection has a unique transformation to achieve the desired position and size.</a:t>
            </a:r>
            <a:endParaRPr lang="th-TH" sz="1600" dirty="0"/>
          </a:p>
        </p:txBody>
      </p:sp>
      <p:sp>
        <p:nvSpPr>
          <p:cNvPr id="4114"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116" name="Rectangle 4115">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th-TH"/>
          </a:p>
        </p:txBody>
      </p:sp>
      <p:pic>
        <p:nvPicPr>
          <p:cNvPr id="4098" name="Picture 2">
            <a:extLst>
              <a:ext uri="{FF2B5EF4-FFF2-40B4-BE49-F238E27FC236}">
                <a16:creationId xmlns:a16="http://schemas.microsoft.com/office/drawing/2014/main" id="{3C5B0B24-B12D-1904-EBEA-2DB8C827F72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3187" y="647698"/>
            <a:ext cx="5131499"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120" name="Rectangle 4119">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h-TH"/>
          </a:p>
        </p:txBody>
      </p:sp>
    </p:spTree>
    <p:extLst>
      <p:ext uri="{BB962C8B-B14F-4D97-AF65-F5344CB8AC3E}">
        <p14:creationId xmlns:p14="http://schemas.microsoft.com/office/powerpoint/2010/main" val="789015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14343</TotalTime>
  <Words>2337</Words>
  <Application>Microsoft Office PowerPoint</Application>
  <PresentationFormat>Widescreen</PresentationFormat>
  <Paragraphs>150</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Century Gothic</vt:lpstr>
      <vt:lpstr>Wingdings 2</vt:lpstr>
      <vt:lpstr>Wingdings 3</vt:lpstr>
      <vt:lpstr>Ion</vt:lpstr>
      <vt:lpstr>Working with 2d Graphics 2nd Week</vt:lpstr>
      <vt:lpstr>Advanced 2D graphics</vt:lpstr>
      <vt:lpstr>Hierarchical Modeling</vt:lpstr>
      <vt:lpstr>Previously on modelling transform</vt:lpstr>
      <vt:lpstr>Important points of hierarchical modeling</vt:lpstr>
      <vt:lpstr>Benefits of Hierarchical Modeling</vt:lpstr>
      <vt:lpstr>Scene Graphs</vt:lpstr>
      <vt:lpstr>Keys of Scene Graphs</vt:lpstr>
      <vt:lpstr>Illustration</vt:lpstr>
      <vt:lpstr>The transform stack</vt:lpstr>
      <vt:lpstr>Structure</vt:lpstr>
      <vt:lpstr>Benefits</vt:lpstr>
      <vt:lpstr>Example with Scene Graph</vt:lpstr>
      <vt:lpstr>PowerPoint Presentation</vt:lpstr>
      <vt:lpstr>Languages and tools for  2D graphics</vt:lpstr>
      <vt:lpstr>HTML Canvas Graphics</vt:lpstr>
      <vt:lpstr>Multimedia 2D graphics frameworks</vt:lpstr>
      <vt:lpstr>HTML canvas reference</vt:lpstr>
      <vt:lpstr>HTML canvas tutorial</vt:lpstr>
      <vt:lpstr>HTML canvas demo</vt:lpstr>
      <vt:lpstr>A Scene Description Language</vt:lpstr>
      <vt:lpstr>What is SVG?</vt:lpstr>
      <vt:lpstr>Is SVG a scene description language ?</vt:lpstr>
      <vt:lpstr>SVG tutorial &amp;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tanaboon tongbuasirilai</dc:creator>
  <cp:lastModifiedBy>tanaboon tongbuasirilai</cp:lastModifiedBy>
  <cp:revision>1</cp:revision>
  <dcterms:created xsi:type="dcterms:W3CDTF">2024-06-07T07:53:04Z</dcterms:created>
  <dcterms:modified xsi:type="dcterms:W3CDTF">2024-09-11T03:42:07Z</dcterms:modified>
</cp:coreProperties>
</file>