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71" r:id="rId3"/>
    <p:sldId id="270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Harshana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Harshan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pivotSource>
    <c:name>[Harshana Excel.xlsx]Analysis!PivotTable1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Female</c:v>
                </c:pt>
              </c:strCache>
            </c:strRef>
          </c:tx>
          <c:cat>
            <c:strRef>
              <c:f>Analysis!$A$3:$A$6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Analysis!$B$3:$B$6</c:f>
              <c:numCache>
                <c:formatCode>General</c:formatCode>
                <c:ptCount val="3"/>
                <c:pt idx="0">
                  <c:v>1435</c:v>
                </c:pt>
                <c:pt idx="1">
                  <c:v>371</c:v>
                </c:pt>
                <c:pt idx="2">
                  <c:v>69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Male</c:v>
                </c:pt>
              </c:strCache>
            </c:strRef>
          </c:tx>
          <c:cat>
            <c:strRef>
              <c:f>Analysis!$A$3:$A$6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Analysis!$C$3:$C$6</c:f>
              <c:numCache>
                <c:formatCode>General</c:formatCode>
                <c:ptCount val="3"/>
                <c:pt idx="0">
                  <c:v>2166</c:v>
                </c:pt>
                <c:pt idx="1">
                  <c:v>502</c:v>
                </c:pt>
                <c:pt idx="2">
                  <c:v>110</c:v>
                </c:pt>
              </c:numCache>
            </c:numRef>
          </c:val>
        </c:ser>
        <c:shape val="cylinder"/>
        <c:axId val="86276352"/>
        <c:axId val="86278144"/>
        <c:axId val="0"/>
      </c:bar3DChart>
      <c:catAx>
        <c:axId val="86276352"/>
        <c:scaling>
          <c:orientation val="minMax"/>
        </c:scaling>
        <c:axPos val="b"/>
        <c:tickLblPos val="nextTo"/>
        <c:crossAx val="86278144"/>
        <c:crosses val="autoZero"/>
        <c:auto val="1"/>
        <c:lblAlgn val="ctr"/>
        <c:lblOffset val="100"/>
      </c:catAx>
      <c:valAx>
        <c:axId val="86278144"/>
        <c:scaling>
          <c:orientation val="minMax"/>
        </c:scaling>
        <c:axPos val="l"/>
        <c:majorGridlines/>
        <c:numFmt formatCode="General" sourceLinked="1"/>
        <c:tickLblPos val="nextTo"/>
        <c:crossAx val="8627635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tx>
        <c:rich>
          <a:bodyPr/>
          <a:lstStyle/>
          <a:p>
            <a:pPr>
              <a:defRPr/>
            </a:pPr>
            <a:r>
              <a:rPr lang="en-US"/>
              <a:t>Percentage analysis</a:t>
            </a:r>
          </a:p>
        </c:rich>
      </c:tx>
      <c:layout/>
    </c:title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Analysis!$A$9:$A$11</c:f>
              <c:strCache>
                <c:ptCount val="3"/>
                <c:pt idx="0">
                  <c:v>Bachelors</c:v>
                </c:pt>
                <c:pt idx="1">
                  <c:v>Masters</c:v>
                </c:pt>
                <c:pt idx="2">
                  <c:v>PHD</c:v>
                </c:pt>
              </c:strCache>
            </c:strRef>
          </c:cat>
          <c:val>
            <c:numRef>
              <c:f>Analysis!$B$9:$B$11</c:f>
              <c:numCache>
                <c:formatCode>0.0</c:formatCode>
                <c:ptCount val="3"/>
                <c:pt idx="0">
                  <c:v>77.390930582419927</c:v>
                </c:pt>
                <c:pt idx="1">
                  <c:v>18.76208897485493</c:v>
                </c:pt>
                <c:pt idx="2">
                  <c:v>3.846980442725124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2400" b="1" i="0" dirty="0">
                <a:solidFill>
                  <a:srgbClr val="FFFF00"/>
                </a:solidFill>
                <a:effectLst/>
                <a:latin typeface="Roboto" panose="020F0502020204030204" pitchFamily="2" charset="0"/>
              </a:rPr>
            </a:br>
            <a:endParaRPr sz="2400" spc="15" dirty="0">
              <a:solidFill>
                <a:srgbClr val="FFFF0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38942" y="4429132"/>
            <a:ext cx="5286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STUDENT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NAME: P KUGANESHWARAN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REGISTER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NO:2213211042115/unm13212213211036038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DEPARTMENT:B.Com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(Corporate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secretaryship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COLLEGE:Presidency College,Chennai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          </a:t>
            </a:r>
            <a:endParaRPr lang="en-IN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712" y="1142984"/>
            <a:ext cx="10787138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Data Collection:</a:t>
            </a:r>
            <a:r>
              <a:rPr lang="en-US" sz="2000" dirty="0" smtClean="0"/>
              <a:t> Gather employee data (education, certifications, experience) and job role requirements.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Data Structuring:</a:t>
            </a:r>
            <a:r>
              <a:rPr lang="en-US" sz="2000" dirty="0" smtClean="0"/>
              <a:t> Organize data in Excel tables, ensuring consistent formats.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Qualification Matching:</a:t>
            </a:r>
            <a:r>
              <a:rPr lang="en-US" sz="2000" dirty="0" smtClean="0"/>
              <a:t> Use functions like VLOOKUP to compare employee qualifications with job requirements and identify gaps.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Analytical Tools:</a:t>
            </a:r>
            <a:r>
              <a:rPr lang="en-US" sz="2000" dirty="0" smtClean="0"/>
              <a:t> Employ pivot tables, conditional formatting, and a scoring system to assess employee qualifications.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Advanced Analysis:</a:t>
            </a:r>
            <a:r>
              <a:rPr lang="en-US" sz="2000" dirty="0" smtClean="0"/>
              <a:t> Optionally, use regression and scenario analysis to explore key trends and potential impacts.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2000" b="1" dirty="0" smtClean="0"/>
              <a:t>Reporting:</a:t>
            </a:r>
            <a:r>
              <a:rPr lang="en-US" sz="2000" dirty="0" smtClean="0"/>
              <a:t> Create interactive dashboards and automated reports for easy interpretation and decision-making.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588" y="5214950"/>
            <a:ext cx="5228277" cy="800219"/>
          </a:xfrm>
        </p:spPr>
        <p:txBody>
          <a:bodyPr>
            <a:normAutofit fontScale="90000"/>
          </a:bodyPr>
          <a:lstStyle/>
          <a:p>
            <a:r>
              <a:rPr lang="en-US" sz="2600" dirty="0" smtClean="0"/>
              <a:t>Qualification bar and Percentage analysis</a:t>
            </a:r>
            <a:endParaRPr lang="en-US" sz="2600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8085" y="1071546"/>
          <a:ext cx="5929354" cy="3548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6310314" y="3071810"/>
          <a:ext cx="5500726" cy="342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380960" y="214290"/>
            <a:ext cx="2267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R</a:t>
            </a:r>
            <a:r>
              <a:rPr lang="en-US" sz="4800" b="1" spc="-40" dirty="0" smtClean="0"/>
              <a:t>E</a:t>
            </a:r>
            <a:r>
              <a:rPr lang="en-US" sz="4800" b="1" spc="15" dirty="0" smtClean="0"/>
              <a:t>S</a:t>
            </a:r>
            <a:r>
              <a:rPr lang="en-US" sz="4800" b="1" spc="-30" dirty="0" smtClean="0"/>
              <a:t>U</a:t>
            </a:r>
            <a:r>
              <a:rPr lang="en-US" sz="4800" b="1" spc="-405" dirty="0" smtClean="0"/>
              <a:t>L</a:t>
            </a:r>
            <a:r>
              <a:rPr lang="en-US" sz="4800" b="1" dirty="0" smtClean="0"/>
              <a:t>TS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487060" cy="79690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3902" y="1071546"/>
            <a:ext cx="9572692" cy="562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The Employee Qualification Analysis effectively aligns employee qualifications with job requirements, identifying skill gaps and promotion opportunities.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Using Excel’s tools for data organization, analysis, and reporting, the process delivers actionable insights for HR, supporting better talent management and strategic workforce planning.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The interactive dashboards and automated reports offer a user-friendly way to visualize and act on the findings.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200" dirty="0" smtClean="0"/>
              <a:t> Overall, this analysis not only supports strategic workforce planning but also enhances the organization’s ability to nurture talent and maintain a competitive edge.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98" y="642918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406" y="2143116"/>
            <a:ext cx="81439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endParaRPr lang="en-IN" sz="6600" i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642918"/>
            <a:ext cx="2554586" cy="758190"/>
          </a:xfrm>
        </p:spPr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6976" y="1785926"/>
            <a:ext cx="4572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7834" y="3143248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1290" y="571480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smtClean="0"/>
              <a:t>P</a:t>
            </a:r>
            <a:r>
              <a:rPr sz="2800" spc="15" smtClean="0"/>
              <a:t>ROB</a:t>
            </a:r>
            <a:r>
              <a:rPr sz="2800" spc="55" smtClean="0"/>
              <a:t>L</a:t>
            </a:r>
            <a:r>
              <a:rPr sz="2800" spc="-20" smtClean="0"/>
              <a:t>E</a:t>
            </a:r>
            <a:r>
              <a:rPr sz="2800" spc="20" smtClean="0"/>
              <a:t>M</a:t>
            </a:r>
            <a:r>
              <a:rPr lang="en-US" sz="2800" spc="20" dirty="0" smtClean="0"/>
              <a:t> </a:t>
            </a:r>
            <a:r>
              <a:rPr sz="2800" spc="10" smtClean="0"/>
              <a:t>S</a:t>
            </a:r>
            <a:r>
              <a:rPr sz="2800" spc="-370" smtClean="0"/>
              <a:t>T</a:t>
            </a:r>
            <a:r>
              <a:rPr sz="2800" spc="-375" smtClean="0"/>
              <a:t>A</a:t>
            </a:r>
            <a:r>
              <a:rPr sz="2800" spc="15" smtClean="0"/>
              <a:t>T</a:t>
            </a:r>
            <a:r>
              <a:rPr sz="2800" spc="-10" smtClean="0"/>
              <a:t>E</a:t>
            </a:r>
            <a:r>
              <a:rPr sz="2800" spc="-20" smtClean="0"/>
              <a:t>ME</a:t>
            </a:r>
            <a:r>
              <a:rPr sz="2800" spc="10" smtClean="0"/>
              <a:t>NT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95274" y="1500174"/>
            <a:ext cx="8286808" cy="512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Every organization aims to optimize the allocation of human resources by analyzing the qualifications of employees across various departments.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We need to identify skill gaps, training needs, and potential for internal promotions to improve overall efficiency and productivity.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analysis will involve assessing employees' educational backgrounds, certifications, years of experience, and performance ratings.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goal is to categorize employees based on their qualifications, compare them against job role requirements, and provide actionable insights for HR decision-making.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7042" y="928670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smtClean="0"/>
              <a:t>PROJECT</a:t>
            </a:r>
            <a:r>
              <a:rPr lang="en-US" sz="2800" spc="5" dirty="0" smtClean="0"/>
              <a:t> </a:t>
            </a:r>
            <a:r>
              <a:rPr sz="2800" spc="-20" smtClean="0"/>
              <a:t>OVERVIEW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464" y="2071678"/>
            <a:ext cx="8286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❖Designing a tailored training program that includes modules on basic, intermediate, and advanced Excel functions, such as data entry, formulas, pivot tables, and data visualization.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❖ Conducting a baseline assessment to identify employees' existing Excel skills and knowledge gaps.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❖ Assessing the effectiveness of the training through tests, quizzes, or practical assessments, and gathering feedback to refine the program as needed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8414" y="857232"/>
            <a:ext cx="661099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81026" y="2000240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HR teams use the information to assess training needs, track employee development, and ensure that staff have the necessary qualifications for their roles.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Staff members can refer to the short note to understand the expectations around Excel proficiency, identify areas for self improvement, and track their own progress.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These professionals rely on the short note to design, implement, and evaluate training programs aimed at improving employees' Excel skills.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452662" y="1735059"/>
            <a:ext cx="7786742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We develop interactive Excel dashboards that provide real-time insights into employee qualifications, helping managers identify gaps and strengths at a glance.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We create a centralized, easily accessible Excel-based database that records all relevant employee qualifications, certifications, and skills.  Excel-based solution streamlines the qualification tracking process, reducing manual errors and saving time for HR teams and managers.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The solution is scalable, allowing it to grow with the organization, and flexible enough to adapt to different industries, roles, and specific qualification requirements</a:t>
            </a:r>
            <a:endParaRPr lang="en-US" sz="2000" dirty="0"/>
          </a:p>
        </p:txBody>
      </p:sp>
      <p:pic>
        <p:nvPicPr>
          <p:cNvPr id="11" name="Picture 10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357298"/>
            <a:ext cx="397222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1092" y="1428736"/>
            <a:ext cx="8429684" cy="466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Information on the specific qualifications or certifications each employee holds, including course names, certification levels, and the date of attainment.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Documentation of any training programs or workshops attended by employees, including dates, topics covered, and outcomes or scores.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Basic details such as employee ID, name, department, role, and date of hire.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Visual cues like color-coding or conditional formatting to quickly identify employees who meet, exceed, or fall below the required qualification standards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285728"/>
            <a:ext cx="1064263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6"/>
            <a:ext cx="1680121" cy="23240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6844" y="1271855"/>
            <a:ext cx="9072626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Interactive Dashboard:</a:t>
            </a:r>
            <a:r>
              <a:rPr lang="en-US" sz="2000" dirty="0" smtClean="0"/>
              <a:t> A dynamic Excel dashboard that updates in real-time, offering easy-to-navigate visuals and instant insights into employee qualifications and gaps.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Automated Reports:</a:t>
            </a:r>
            <a:r>
              <a:rPr lang="en-US" sz="2000" dirty="0" smtClean="0"/>
              <a:t> Automated generation of tailored reports for different departments, highlighting key findings, training needs, and promotion opportunities.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Advanced Analysis Tools:</a:t>
            </a:r>
            <a:r>
              <a:rPr lang="en-US" sz="2000" dirty="0" smtClean="0"/>
              <a:t> Use of advanced Excel functions like Power Query and Power Pivot for deeper insights, enabling predictive analysis and scenario planning.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/>
              <a:t>User-Friendly Interface:</a:t>
            </a:r>
            <a:r>
              <a:rPr lang="en-US" sz="2000" dirty="0" smtClean="0"/>
              <a:t> An intuitive interface allowing HR teams to filter, sort, and explore data effortlessly, making complex analysis accessible to all users.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230</TotalTime>
  <Words>802</Words>
  <Application>Microsoft Office PowerPoint</Application>
  <PresentationFormat>Custom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       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Qualification bar and Percentage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Prabaharan S</cp:lastModifiedBy>
  <cp:revision>18</cp:revision>
  <dcterms:created xsi:type="dcterms:W3CDTF">2024-03-29T15:07:22Z</dcterms:created>
  <dcterms:modified xsi:type="dcterms:W3CDTF">2024-09-08T14:17:39Z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