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0696575" cy="7562850"/>
  <p:notesSz cx="7562850" cy="106965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2023-12-19T01:22:08Z</dcterms:created>
  <dcterms:modified xsi:type="dcterms:W3CDTF">2023-12-19T01:22:08Z</dcterms:modified>
</cp:coreProperties>
</file>