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5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3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4151-0458-419B-8CD6-7BF2566F5B94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C182-ADFF-400A-916A-09F314153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6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Progress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From ITL on 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3.2</a:t>
            </a:r>
            <a:r>
              <a:rPr lang="en-US" dirty="0"/>
              <a:t> </a:t>
            </a:r>
            <a:r>
              <a:rPr lang="en-US" dirty="0" smtClean="0"/>
              <a:t>…bias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various techniques to detect the part of the spectrum where we have peaks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77" y="2883602"/>
            <a:ext cx="7209692" cy="36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2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Interpolate with a  quadratic model plus </a:t>
            </a:r>
            <a:r>
              <a:rPr lang="en-US" dirty="0" err="1" smtClean="0"/>
              <a:t>lorenzian</a:t>
            </a:r>
            <a:r>
              <a:rPr lang="en-US" dirty="0" smtClean="0"/>
              <a:t> peaks</a:t>
            </a:r>
          </a:p>
          <a:p>
            <a:r>
              <a:rPr lang="en-US" dirty="0" smtClean="0"/>
              <a:t>Fit 5 peaks: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b="5732"/>
          <a:stretch/>
        </p:blipFill>
        <p:spPr>
          <a:xfrm>
            <a:off x="316523" y="3121269"/>
            <a:ext cx="8572500" cy="36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35" y="621079"/>
            <a:ext cx="7886700" cy="4351338"/>
          </a:xfrm>
        </p:spPr>
        <p:txBody>
          <a:bodyPr/>
          <a:lstStyle/>
          <a:p>
            <a:r>
              <a:rPr lang="en-US" dirty="0" smtClean="0"/>
              <a:t>Fit 7 and 15 </a:t>
            </a:r>
            <a:r>
              <a:rPr lang="en-US" dirty="0" err="1" smtClean="0"/>
              <a:t>lorenzians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8" r="6923"/>
          <a:stretch/>
        </p:blipFill>
        <p:spPr>
          <a:xfrm>
            <a:off x="190311" y="1270304"/>
            <a:ext cx="8953689" cy="53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127" y="251802"/>
            <a:ext cx="7886700" cy="521921"/>
          </a:xfrm>
        </p:spPr>
        <p:txBody>
          <a:bodyPr/>
          <a:lstStyle/>
          <a:p>
            <a:r>
              <a:rPr lang="en-US" dirty="0" smtClean="0"/>
              <a:t>Fit with 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r="6471"/>
          <a:stretch/>
        </p:blipFill>
        <p:spPr>
          <a:xfrm>
            <a:off x="158262" y="1208759"/>
            <a:ext cx="8932984" cy="529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frequency difference between the reference spectrum and the other measurements. The total difference is 0.02 so no big deal. Correct? </a:t>
            </a:r>
          </a:p>
          <a:p>
            <a:r>
              <a:rPr lang="en-US" dirty="0" err="1" smtClean="0"/>
              <a:t>Laurenzian</a:t>
            </a:r>
            <a:r>
              <a:rPr lang="en-US" dirty="0" smtClean="0"/>
              <a:t> </a:t>
            </a:r>
            <a:r>
              <a:rPr lang="en-US" dirty="0" smtClean="0"/>
              <a:t>fitting of the peaks has large tails: perhaps Gaussian fitting of the peaks</a:t>
            </a:r>
            <a:r>
              <a:rPr lang="en-US" dirty="0" smtClean="0"/>
              <a:t> is better?</a:t>
            </a:r>
          </a:p>
          <a:p>
            <a:r>
              <a:rPr lang="en-US" dirty="0" smtClean="0"/>
              <a:t>No pattern in the spatial response: is there really no correlation among spatially close points?</a:t>
            </a:r>
          </a:p>
          <a:p>
            <a:r>
              <a:rPr lang="en-US" dirty="0" smtClean="0"/>
              <a:t>What’s the noise model over the space? Noise variance changes randomly over the space?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0: just plot the mean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over the 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91402"/>
            <a:ext cx="7341577" cy="37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023"/>
            <a:ext cx="7886700" cy="1325563"/>
          </a:xfrm>
        </p:spPr>
        <p:txBody>
          <a:bodyPr/>
          <a:lstStyle/>
          <a:p>
            <a:r>
              <a:rPr lang="en-US" dirty="0" smtClean="0"/>
              <a:t>First step: remove the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6540"/>
            <a:ext cx="8264769" cy="4351338"/>
          </a:xfrm>
        </p:spPr>
        <p:txBody>
          <a:bodyPr/>
          <a:lstStyle/>
          <a:p>
            <a:pPr lvl="1"/>
            <a:r>
              <a:rPr lang="en-US" dirty="0" smtClean="0"/>
              <a:t>How we do it:</a:t>
            </a:r>
          </a:p>
          <a:p>
            <a:pPr lvl="2"/>
            <a:r>
              <a:rPr lang="en-US" dirty="0" smtClean="0"/>
              <a:t>Take the minimum value over the 10X10 grid</a:t>
            </a:r>
          </a:p>
          <a:p>
            <a:pPr lvl="2"/>
            <a:r>
              <a:rPr lang="en-US" dirty="0" smtClean="0"/>
              <a:t>Interpolate using a cubic polynomial</a:t>
            </a:r>
          </a:p>
          <a:p>
            <a:pPr lvl="2"/>
            <a:r>
              <a:rPr lang="en-US" dirty="0" smtClean="0"/>
              <a:t>Take a loss function which only allows the interpolating polynomial to be below the target curve (neat trick)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Figure for 1.5 ppb: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23" y="2988590"/>
            <a:ext cx="5323052" cy="38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15" y="78722"/>
            <a:ext cx="6913563" cy="35035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8576" r="8269" b="2816"/>
          <a:stretch/>
        </p:blipFill>
        <p:spPr>
          <a:xfrm>
            <a:off x="2605332" y="3424648"/>
            <a:ext cx="6462346" cy="3433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708" y="395653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1500ppb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2708" y="2782754"/>
            <a:ext cx="14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15ppb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/>
              <a:t>Check </a:t>
            </a:r>
            <a:r>
              <a:rPr lang="en-US" dirty="0" smtClean="0"/>
              <a:t>the NMF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look at the non-negative matrix factorization of the data to see if there is some undetected component</a:t>
            </a:r>
          </a:p>
          <a:p>
            <a:r>
              <a:rPr lang="en-US" dirty="0" smtClean="0"/>
              <a:t>No other signal seems to be present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54" y="3739062"/>
            <a:ext cx="4290646" cy="311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4"/>
          <a:stretch/>
        </p:blipFill>
        <p:spPr>
          <a:xfrm>
            <a:off x="0" y="3763108"/>
            <a:ext cx="4654305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77" y="-1"/>
            <a:ext cx="4413739" cy="32620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5" y="3182490"/>
            <a:ext cx="7104185" cy="3600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238" y="668215"/>
            <a:ext cx="405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15ppb, we see the florescence emerge as a separate signal, but only slightly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3142" y="2734083"/>
            <a:ext cx="303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1.5 ppb we see more florescence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Model the spectrum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autocorrelation of the clean spectrum to decide an averaging window for the signal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3" y="2657977"/>
            <a:ext cx="7906119" cy="40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3.2: Remove the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Again: use a degree 3 polynomial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09" y="2195350"/>
            <a:ext cx="6011130" cy="43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274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Some Progress</vt:lpstr>
      <vt:lpstr>Questions  </vt:lpstr>
      <vt:lpstr>Step 0: just plot the mean </vt:lpstr>
      <vt:lpstr>First step: remove the bias</vt:lpstr>
      <vt:lpstr>PowerPoint Presentation</vt:lpstr>
      <vt:lpstr>Step 2: Check the NMF</vt:lpstr>
      <vt:lpstr>PowerPoint Presentation</vt:lpstr>
      <vt:lpstr>Step 3: Model the spectrum</vt:lpstr>
      <vt:lpstr>Step 3.2: Remove the bias</vt:lpstr>
      <vt:lpstr>Step 3.2 …bias again</vt:lpstr>
      <vt:lpstr>Step 3.3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Progress</dc:title>
  <dc:creator>Stefano rini</dc:creator>
  <cp:lastModifiedBy>Stefano rini</cp:lastModifiedBy>
  <cp:revision>7</cp:revision>
  <dcterms:created xsi:type="dcterms:W3CDTF">2020-03-30T14:21:32Z</dcterms:created>
  <dcterms:modified xsi:type="dcterms:W3CDTF">2020-03-31T15:50:35Z</dcterms:modified>
</cp:coreProperties>
</file>