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6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C081E-B0BF-4F98-91FF-2FF7B405AC79}" type="datetimeFigureOut">
              <a:rPr lang="zh-TW" altLang="en-US" smtClean="0"/>
              <a:t>2020/1/6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D9A-71DF-4FA5-9675-A1CD195172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113" t="7476" r="5113" b="11256"/>
          <a:stretch>
            <a:fillRect/>
          </a:stretch>
        </p:blipFill>
        <p:spPr bwMode="auto">
          <a:xfrm>
            <a:off x="683568" y="1412776"/>
            <a:ext cx="763619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4283968" y="76470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Open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</p:cNvCxnSpPr>
          <p:nvPr/>
        </p:nvCxnSpPr>
        <p:spPr>
          <a:xfrm>
            <a:off x="4804303" y="1134036"/>
            <a:ext cx="559785" cy="10708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868144" y="69269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Export ASCII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>
            <a:stCxn id="7" idx="2"/>
          </p:cNvCxnSpPr>
          <p:nvPr/>
        </p:nvCxnSpPr>
        <p:spPr>
          <a:xfrm flipH="1">
            <a:off x="5436096" y="1062028"/>
            <a:ext cx="1268175" cy="17909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wchen</dc:creator>
  <cp:lastModifiedBy>wchen</cp:lastModifiedBy>
  <cp:revision>1</cp:revision>
  <dcterms:created xsi:type="dcterms:W3CDTF">2020-01-06T05:44:14Z</dcterms:created>
  <dcterms:modified xsi:type="dcterms:W3CDTF">2020-01-06T05:49:25Z</dcterms:modified>
</cp:coreProperties>
</file>