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22"/>
  </p:handoutMasterIdLst>
  <p:sldIdLst>
    <p:sldId id="256" r:id="rId2"/>
    <p:sldId id="299" r:id="rId3"/>
    <p:sldId id="290" r:id="rId4"/>
    <p:sldId id="262" r:id="rId5"/>
    <p:sldId id="309" r:id="rId6"/>
    <p:sldId id="297" r:id="rId7"/>
    <p:sldId id="298" r:id="rId8"/>
    <p:sldId id="284" r:id="rId9"/>
    <p:sldId id="312" r:id="rId10"/>
    <p:sldId id="277" r:id="rId11"/>
    <p:sldId id="279" r:id="rId12"/>
    <p:sldId id="314" r:id="rId13"/>
    <p:sldId id="310" r:id="rId14"/>
    <p:sldId id="302" r:id="rId15"/>
    <p:sldId id="313" r:id="rId16"/>
    <p:sldId id="304" r:id="rId17"/>
    <p:sldId id="303" r:id="rId18"/>
    <p:sldId id="305" r:id="rId19"/>
    <p:sldId id="306" r:id="rId20"/>
    <p:sldId id="28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19" autoAdjust="0"/>
  </p:normalViewPr>
  <p:slideViewPr>
    <p:cSldViewPr>
      <p:cViewPr varScale="1">
        <p:scale>
          <a:sx n="98" d="100"/>
          <a:sy n="98" d="100"/>
        </p:scale>
        <p:origin x="18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5AC2C-21B5-481B-8C4F-6B9FAC3191FC}" type="doc">
      <dgm:prSet loTypeId="urn:microsoft.com/office/officeart/2005/8/layout/vList2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83169B6C-E71C-4BC9-887E-BD031126A36E}">
      <dgm:prSet phldrT="[Текст]" custT="1"/>
      <dgm:spPr/>
      <dgm:t>
        <a:bodyPr/>
        <a:lstStyle/>
        <a:p>
          <a:r>
            <a:rPr lang="ru-RU" sz="3200" dirty="0">
              <a:latin typeface="Cambria Math" pitchFamily="18" charset="0"/>
              <a:ea typeface="Cambria Math" pitchFamily="18" charset="0"/>
            </a:rPr>
            <a:t>Общие сведения</a:t>
          </a:r>
        </a:p>
      </dgm:t>
    </dgm:pt>
    <dgm:pt modelId="{17CFB97D-44CD-4A09-B18F-DBE45968F9A8}" type="parTrans" cxnId="{0FBD0631-0411-4495-AD0C-FBF17F3ECB85}">
      <dgm:prSet/>
      <dgm:spPr/>
      <dgm:t>
        <a:bodyPr/>
        <a:lstStyle/>
        <a:p>
          <a:endParaRPr lang="ru-RU"/>
        </a:p>
      </dgm:t>
    </dgm:pt>
    <dgm:pt modelId="{D83706A3-FC04-4FE6-B7AC-89571208C50E}" type="sibTrans" cxnId="{0FBD0631-0411-4495-AD0C-FBF17F3ECB85}">
      <dgm:prSet/>
      <dgm:spPr/>
      <dgm:t>
        <a:bodyPr/>
        <a:lstStyle/>
        <a:p>
          <a:endParaRPr lang="ru-RU"/>
        </a:p>
      </dgm:t>
    </dgm:pt>
    <dgm:pt modelId="{6818CC3E-530F-4BE5-AB6B-79A26704C07C}">
      <dgm:prSet phldrT="[Текст]" custT="1"/>
      <dgm:spPr/>
      <dgm:t>
        <a:bodyPr/>
        <a:lstStyle/>
        <a:p>
          <a:r>
            <a:rPr lang="ru-RU" sz="2800" b="0" i="0" dirty="0">
              <a:latin typeface="Cambria Math" pitchFamily="18" charset="0"/>
              <a:ea typeface="Cambria Math" pitchFamily="18" charset="0"/>
            </a:rPr>
            <a:t>Деятельность по выявлению бизнес-проблем, выяснению потребностей заинтересованных сторон, обоснованию решений и обеспечению проведения изменений в организации</a:t>
          </a:r>
          <a:endParaRPr lang="ru-RU" sz="2800" dirty="0">
            <a:latin typeface="Cambria Math" pitchFamily="18" charset="0"/>
            <a:ea typeface="Cambria Math" pitchFamily="18" charset="0"/>
          </a:endParaRPr>
        </a:p>
      </dgm:t>
    </dgm:pt>
    <dgm:pt modelId="{BE664A92-72DF-4B98-A944-AB8271B0C9C0}" type="parTrans" cxnId="{FF8887EB-2588-47DF-87F5-242E0AE00F49}">
      <dgm:prSet/>
      <dgm:spPr/>
      <dgm:t>
        <a:bodyPr/>
        <a:lstStyle/>
        <a:p>
          <a:endParaRPr lang="ru-RU"/>
        </a:p>
      </dgm:t>
    </dgm:pt>
    <dgm:pt modelId="{7F600C31-58F1-4334-A3A8-53822C58ACBA}" type="sibTrans" cxnId="{FF8887EB-2588-47DF-87F5-242E0AE00F49}">
      <dgm:prSet/>
      <dgm:spPr/>
      <dgm:t>
        <a:bodyPr/>
        <a:lstStyle/>
        <a:p>
          <a:endParaRPr lang="ru-RU"/>
        </a:p>
      </dgm:t>
    </dgm:pt>
    <dgm:pt modelId="{2688B527-39B2-441A-AC68-B1F170130985}">
      <dgm:prSet phldrT="[Текст]" custT="1"/>
      <dgm:spPr/>
      <dgm:t>
        <a:bodyPr/>
        <a:lstStyle/>
        <a:p>
          <a:r>
            <a:rPr lang="ru-RU" sz="3200" b="0" i="0" dirty="0">
              <a:latin typeface="Cambria Math" pitchFamily="18" charset="0"/>
              <a:ea typeface="Cambria Math" pitchFamily="18" charset="0"/>
            </a:rPr>
            <a:t>Основная цель вида профессиональной деятельности</a:t>
          </a:r>
          <a:endParaRPr lang="ru-RU" sz="3200" dirty="0">
            <a:latin typeface="Cambria Math" pitchFamily="18" charset="0"/>
            <a:ea typeface="Cambria Math" pitchFamily="18" charset="0"/>
          </a:endParaRPr>
        </a:p>
      </dgm:t>
    </dgm:pt>
    <dgm:pt modelId="{FD4EA0D6-FFA1-4556-BFA0-8E2C056092AF}" type="parTrans" cxnId="{8A81E32D-2C89-44CA-8A70-D8498EE66467}">
      <dgm:prSet/>
      <dgm:spPr/>
      <dgm:t>
        <a:bodyPr/>
        <a:lstStyle/>
        <a:p>
          <a:endParaRPr lang="ru-RU"/>
        </a:p>
      </dgm:t>
    </dgm:pt>
    <dgm:pt modelId="{A236E952-823F-4D44-9CD6-DFC169B1F775}" type="sibTrans" cxnId="{8A81E32D-2C89-44CA-8A70-D8498EE66467}">
      <dgm:prSet/>
      <dgm:spPr/>
      <dgm:t>
        <a:bodyPr/>
        <a:lstStyle/>
        <a:p>
          <a:endParaRPr lang="ru-RU"/>
        </a:p>
      </dgm:t>
    </dgm:pt>
    <dgm:pt modelId="{6F48F1D9-DB0A-4D36-A643-1766F0C38F84}">
      <dgm:prSet phldrT="[Текст]" custT="1"/>
      <dgm:spPr/>
      <dgm:t>
        <a:bodyPr/>
        <a:lstStyle/>
        <a:p>
          <a:r>
            <a:rPr lang="ru-RU" sz="2800" b="0" i="0" dirty="0">
              <a:latin typeface="Cambria Math" pitchFamily="18" charset="0"/>
              <a:ea typeface="Cambria Math" pitchFamily="18" charset="0"/>
            </a:rPr>
            <a:t>Обеспечение возможности проведения изменений в организации</a:t>
          </a:r>
          <a:endParaRPr lang="ru-RU" sz="2800" dirty="0">
            <a:latin typeface="Cambria Math" pitchFamily="18" charset="0"/>
            <a:ea typeface="Cambria Math" pitchFamily="18" charset="0"/>
          </a:endParaRPr>
        </a:p>
      </dgm:t>
    </dgm:pt>
    <dgm:pt modelId="{FFF0473D-4C31-4138-A5C8-161EC4EAD6FD}" type="parTrans" cxnId="{70930CD7-6121-4670-8A62-BA1CC548A82A}">
      <dgm:prSet/>
      <dgm:spPr/>
      <dgm:t>
        <a:bodyPr/>
        <a:lstStyle/>
        <a:p>
          <a:endParaRPr lang="ru-RU"/>
        </a:p>
      </dgm:t>
    </dgm:pt>
    <dgm:pt modelId="{F6EEF0E4-33AA-4F83-A7B9-CB3C3412F0C3}" type="sibTrans" cxnId="{70930CD7-6121-4670-8A62-BA1CC548A82A}">
      <dgm:prSet/>
      <dgm:spPr/>
      <dgm:t>
        <a:bodyPr/>
        <a:lstStyle/>
        <a:p>
          <a:endParaRPr lang="ru-RU"/>
        </a:p>
      </dgm:t>
    </dgm:pt>
    <dgm:pt modelId="{E0811078-11D7-4F23-A94B-A08021190BEC}" type="pres">
      <dgm:prSet presAssocID="{D945AC2C-21B5-481B-8C4F-6B9FAC3191FC}" presName="linear" presStyleCnt="0">
        <dgm:presLayoutVars>
          <dgm:animLvl val="lvl"/>
          <dgm:resizeHandles val="exact"/>
        </dgm:presLayoutVars>
      </dgm:prSet>
      <dgm:spPr/>
    </dgm:pt>
    <dgm:pt modelId="{22480909-01C7-409C-A9CE-2D5B8DC99D75}" type="pres">
      <dgm:prSet presAssocID="{83169B6C-E71C-4BC9-887E-BD031126A36E}" presName="parentText" presStyleLbl="node1" presStyleIdx="0" presStyleCnt="2" custScaleY="60747">
        <dgm:presLayoutVars>
          <dgm:chMax val="0"/>
          <dgm:bulletEnabled val="1"/>
        </dgm:presLayoutVars>
      </dgm:prSet>
      <dgm:spPr/>
    </dgm:pt>
    <dgm:pt modelId="{65AC3915-0859-49DA-8D11-6DD4714E3185}" type="pres">
      <dgm:prSet presAssocID="{83169B6C-E71C-4BC9-887E-BD031126A36E}" presName="childText" presStyleLbl="revTx" presStyleIdx="0" presStyleCnt="2">
        <dgm:presLayoutVars>
          <dgm:bulletEnabled val="1"/>
        </dgm:presLayoutVars>
      </dgm:prSet>
      <dgm:spPr/>
    </dgm:pt>
    <dgm:pt modelId="{906023BA-DD23-48AF-B88B-E98FC2AB8FDA}" type="pres">
      <dgm:prSet presAssocID="{2688B527-39B2-441A-AC68-B1F170130985}" presName="parentText" presStyleLbl="node1" presStyleIdx="1" presStyleCnt="2" custScaleY="80593">
        <dgm:presLayoutVars>
          <dgm:chMax val="0"/>
          <dgm:bulletEnabled val="1"/>
        </dgm:presLayoutVars>
      </dgm:prSet>
      <dgm:spPr/>
    </dgm:pt>
    <dgm:pt modelId="{225EE676-FE9F-48DC-AC29-CF05E1A5557D}" type="pres">
      <dgm:prSet presAssocID="{2688B527-39B2-441A-AC68-B1F17013098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81E32D-2C89-44CA-8A70-D8498EE66467}" srcId="{D945AC2C-21B5-481B-8C4F-6B9FAC3191FC}" destId="{2688B527-39B2-441A-AC68-B1F170130985}" srcOrd="1" destOrd="0" parTransId="{FD4EA0D6-FFA1-4556-BFA0-8E2C056092AF}" sibTransId="{A236E952-823F-4D44-9CD6-DFC169B1F775}"/>
    <dgm:cxn modelId="{0FBD0631-0411-4495-AD0C-FBF17F3ECB85}" srcId="{D945AC2C-21B5-481B-8C4F-6B9FAC3191FC}" destId="{83169B6C-E71C-4BC9-887E-BD031126A36E}" srcOrd="0" destOrd="0" parTransId="{17CFB97D-44CD-4A09-B18F-DBE45968F9A8}" sibTransId="{D83706A3-FC04-4FE6-B7AC-89571208C50E}"/>
    <dgm:cxn modelId="{2557D43C-F885-45FE-9E84-26DCCE2D267A}" type="presOf" srcId="{83169B6C-E71C-4BC9-887E-BD031126A36E}" destId="{22480909-01C7-409C-A9CE-2D5B8DC99D75}" srcOrd="0" destOrd="0" presId="urn:microsoft.com/office/officeart/2005/8/layout/vList2"/>
    <dgm:cxn modelId="{DB08743E-3B4E-4C53-BC90-D13FAD1D89DA}" type="presOf" srcId="{2688B527-39B2-441A-AC68-B1F170130985}" destId="{906023BA-DD23-48AF-B88B-E98FC2AB8FDA}" srcOrd="0" destOrd="0" presId="urn:microsoft.com/office/officeart/2005/8/layout/vList2"/>
    <dgm:cxn modelId="{CCB04148-F632-4193-87F8-2305173C405B}" type="presOf" srcId="{D945AC2C-21B5-481B-8C4F-6B9FAC3191FC}" destId="{E0811078-11D7-4F23-A94B-A08021190BEC}" srcOrd="0" destOrd="0" presId="urn:microsoft.com/office/officeart/2005/8/layout/vList2"/>
    <dgm:cxn modelId="{303F9FBC-47D9-4BD4-B6EB-FC9A38E98725}" type="presOf" srcId="{6818CC3E-530F-4BE5-AB6B-79A26704C07C}" destId="{65AC3915-0859-49DA-8D11-6DD4714E3185}" srcOrd="0" destOrd="0" presId="urn:microsoft.com/office/officeart/2005/8/layout/vList2"/>
    <dgm:cxn modelId="{70930CD7-6121-4670-8A62-BA1CC548A82A}" srcId="{2688B527-39B2-441A-AC68-B1F170130985}" destId="{6F48F1D9-DB0A-4D36-A643-1766F0C38F84}" srcOrd="0" destOrd="0" parTransId="{FFF0473D-4C31-4138-A5C8-161EC4EAD6FD}" sibTransId="{F6EEF0E4-33AA-4F83-A7B9-CB3C3412F0C3}"/>
    <dgm:cxn modelId="{FF8887EB-2588-47DF-87F5-242E0AE00F49}" srcId="{83169B6C-E71C-4BC9-887E-BD031126A36E}" destId="{6818CC3E-530F-4BE5-AB6B-79A26704C07C}" srcOrd="0" destOrd="0" parTransId="{BE664A92-72DF-4B98-A944-AB8271B0C9C0}" sibTransId="{7F600C31-58F1-4334-A3A8-53822C58ACBA}"/>
    <dgm:cxn modelId="{658478FA-DA3E-42DB-8B06-83D3D2798B0C}" type="presOf" srcId="{6F48F1D9-DB0A-4D36-A643-1766F0C38F84}" destId="{225EE676-FE9F-48DC-AC29-CF05E1A5557D}" srcOrd="0" destOrd="0" presId="urn:microsoft.com/office/officeart/2005/8/layout/vList2"/>
    <dgm:cxn modelId="{DF814C4B-FD51-4764-8FBD-2CCABAC639A5}" type="presParOf" srcId="{E0811078-11D7-4F23-A94B-A08021190BEC}" destId="{22480909-01C7-409C-A9CE-2D5B8DC99D75}" srcOrd="0" destOrd="0" presId="urn:microsoft.com/office/officeart/2005/8/layout/vList2"/>
    <dgm:cxn modelId="{7D60B411-777A-4417-853F-244AE87483D0}" type="presParOf" srcId="{E0811078-11D7-4F23-A94B-A08021190BEC}" destId="{65AC3915-0859-49DA-8D11-6DD4714E3185}" srcOrd="1" destOrd="0" presId="urn:microsoft.com/office/officeart/2005/8/layout/vList2"/>
    <dgm:cxn modelId="{6BF81C77-8206-4EDD-ABE6-E4D121F9DBA7}" type="presParOf" srcId="{E0811078-11D7-4F23-A94B-A08021190BEC}" destId="{906023BA-DD23-48AF-B88B-E98FC2AB8FDA}" srcOrd="2" destOrd="0" presId="urn:microsoft.com/office/officeart/2005/8/layout/vList2"/>
    <dgm:cxn modelId="{0DF69FAF-B705-446D-A559-F58CA957B7D3}" type="presParOf" srcId="{E0811078-11D7-4F23-A94B-A08021190BEC}" destId="{225EE676-FE9F-48DC-AC29-CF05E1A5557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FEA75B-CF80-49C0-B75E-06B77AA77DF8}" type="doc">
      <dgm:prSet loTypeId="urn:microsoft.com/office/officeart/2005/8/layout/matrix1" loCatId="matrix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9986838-7125-407A-9FC7-884FE0752B4F}">
      <dgm:prSet phldrT="[Текст]" custT="1"/>
      <dgm:spPr/>
      <dgm:t>
        <a:bodyPr/>
        <a:lstStyle/>
        <a:p>
          <a:r>
            <a:rPr lang="ru-RU" sz="2800" b="1" dirty="0">
              <a:latin typeface="Book Antiqua" pitchFamily="18" charset="0"/>
            </a:rPr>
            <a:t>Комплексный подход</a:t>
          </a:r>
        </a:p>
      </dgm:t>
    </dgm:pt>
    <dgm:pt modelId="{2149BF46-1AE7-41F6-8222-FDEA45BF2375}" type="parTrans" cxnId="{35BEAE41-F017-4991-AA09-71000B669F1E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2E55446C-6C26-41E7-BBEB-8D0DCC78C939}" type="sibTrans" cxnId="{35BEAE41-F017-4991-AA09-71000B669F1E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6B24D04E-0E23-4527-94EC-A7F2641BD5DB}">
      <dgm:prSet phldrT="[Текст]" custT="1"/>
      <dgm:spPr/>
      <dgm:t>
        <a:bodyPr/>
        <a:lstStyle/>
        <a:p>
          <a:r>
            <a:rPr lang="ru-RU" sz="4400" dirty="0">
              <a:latin typeface="Book Antiqua" pitchFamily="18" charset="0"/>
            </a:rPr>
            <a:t>Экономика</a:t>
          </a:r>
        </a:p>
      </dgm:t>
    </dgm:pt>
    <dgm:pt modelId="{D910A80D-128F-4B1F-9589-4CD9BAAB9373}" type="parTrans" cxnId="{DD1F0CCA-FBC1-447D-B88C-7608AD44ACFF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115C7ED5-DE17-4032-88E1-E2ECCEEF9FF4}" type="sibTrans" cxnId="{DD1F0CCA-FBC1-447D-B88C-7608AD44ACFF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732B7EAE-BED0-4753-AE24-31A26D4C3CD3}">
      <dgm:prSet phldrT="[Текст]" custT="1"/>
      <dgm:spPr/>
      <dgm:t>
        <a:bodyPr/>
        <a:lstStyle/>
        <a:p>
          <a:r>
            <a:rPr lang="ru-RU" sz="4000" dirty="0">
              <a:latin typeface="Book Antiqua" pitchFamily="18" charset="0"/>
            </a:rPr>
            <a:t>Политология</a:t>
          </a:r>
        </a:p>
      </dgm:t>
    </dgm:pt>
    <dgm:pt modelId="{07734C06-8380-4972-938E-4FB19DAFBE5E}" type="parTrans" cxnId="{330AC198-680B-41DC-B737-DE7118EB6E5A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ECFC7009-15C1-4361-88B4-26F6EAE433F6}" type="sibTrans" cxnId="{330AC198-680B-41DC-B737-DE7118EB6E5A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0F4435FA-976A-4384-BE52-47FE689BEC6B}">
      <dgm:prSet phldrT="[Текст]" custT="1"/>
      <dgm:spPr/>
      <dgm:t>
        <a:bodyPr/>
        <a:lstStyle/>
        <a:p>
          <a:r>
            <a:rPr lang="ru-RU" sz="3400" dirty="0">
              <a:latin typeface="Book Antiqua" pitchFamily="18" charset="0"/>
            </a:rPr>
            <a:t>Межкультурная коммуникация</a:t>
          </a:r>
        </a:p>
      </dgm:t>
    </dgm:pt>
    <dgm:pt modelId="{72E1E59D-20F4-49A8-AC52-47B810D50CE3}" type="parTrans" cxnId="{5712E800-4AEA-4346-9891-9AC6F0B8BA72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022AB753-3DB3-42D1-A919-8562974DE688}" type="sibTrans" cxnId="{5712E800-4AEA-4346-9891-9AC6F0B8BA72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F432DDAA-E916-4309-99B4-DB520DF5C62B}">
      <dgm:prSet phldrT="[Текст]" custT="1"/>
      <dgm:spPr/>
      <dgm:t>
        <a:bodyPr/>
        <a:lstStyle/>
        <a:p>
          <a:r>
            <a:rPr lang="ru-RU" sz="3600" dirty="0">
              <a:latin typeface="Book Antiqua" pitchFamily="18" charset="0"/>
            </a:rPr>
            <a:t>Иностранные языки</a:t>
          </a:r>
        </a:p>
      </dgm:t>
    </dgm:pt>
    <dgm:pt modelId="{94CF0A4D-F3F2-43F1-8FAF-BA5862F920B9}" type="parTrans" cxnId="{7D057209-4D97-486F-BB9D-FA6A09192693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ABC919DB-8E12-490D-9B0E-DA2BB11736C9}" type="sibTrans" cxnId="{7D057209-4D97-486F-BB9D-FA6A09192693}">
      <dgm:prSet/>
      <dgm:spPr/>
      <dgm:t>
        <a:bodyPr/>
        <a:lstStyle/>
        <a:p>
          <a:endParaRPr lang="ru-RU">
            <a:latin typeface="Book Antiqua" pitchFamily="18" charset="0"/>
          </a:endParaRPr>
        </a:p>
      </dgm:t>
    </dgm:pt>
    <dgm:pt modelId="{3E25E23E-A9E0-4664-B57E-7C4432853D2D}" type="pres">
      <dgm:prSet presAssocID="{6FFEA75B-CF80-49C0-B75E-06B77AA77DF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DEF32C-5967-433A-8994-1A31363D8C22}" type="pres">
      <dgm:prSet presAssocID="{6FFEA75B-CF80-49C0-B75E-06B77AA77DF8}" presName="matrix" presStyleCnt="0"/>
      <dgm:spPr/>
    </dgm:pt>
    <dgm:pt modelId="{3323B833-3C52-454B-B765-A5D93AD0A907}" type="pres">
      <dgm:prSet presAssocID="{6FFEA75B-CF80-49C0-B75E-06B77AA77DF8}" presName="tile1" presStyleLbl="node1" presStyleIdx="0" presStyleCnt="4"/>
      <dgm:spPr/>
    </dgm:pt>
    <dgm:pt modelId="{AAAAE4EF-2630-476F-98AA-2843B878FE1C}" type="pres">
      <dgm:prSet presAssocID="{6FFEA75B-CF80-49C0-B75E-06B77AA77DF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C376BCA-186E-4B06-9DAF-ADB59DC41C41}" type="pres">
      <dgm:prSet presAssocID="{6FFEA75B-CF80-49C0-B75E-06B77AA77DF8}" presName="tile2" presStyleLbl="node1" presStyleIdx="1" presStyleCnt="4"/>
      <dgm:spPr/>
    </dgm:pt>
    <dgm:pt modelId="{76B9F0F4-3203-4CCF-86CF-923528615002}" type="pres">
      <dgm:prSet presAssocID="{6FFEA75B-CF80-49C0-B75E-06B77AA77DF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9A8D4C-AF81-4926-9B0B-4E62C5289809}" type="pres">
      <dgm:prSet presAssocID="{6FFEA75B-CF80-49C0-B75E-06B77AA77DF8}" presName="tile3" presStyleLbl="node1" presStyleIdx="2" presStyleCnt="4"/>
      <dgm:spPr/>
    </dgm:pt>
    <dgm:pt modelId="{A1C658FA-5907-495B-BDFA-645747498837}" type="pres">
      <dgm:prSet presAssocID="{6FFEA75B-CF80-49C0-B75E-06B77AA77DF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25315F-76D4-49B6-AC1F-E221B42B121E}" type="pres">
      <dgm:prSet presAssocID="{6FFEA75B-CF80-49C0-B75E-06B77AA77DF8}" presName="tile4" presStyleLbl="node1" presStyleIdx="3" presStyleCnt="4"/>
      <dgm:spPr/>
    </dgm:pt>
    <dgm:pt modelId="{0E2F5746-2E8E-4FAE-8F5B-6880990BE294}" type="pres">
      <dgm:prSet presAssocID="{6FFEA75B-CF80-49C0-B75E-06B77AA77DF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63CEB2-1523-469C-B659-64B4A172DE5E}" type="pres">
      <dgm:prSet presAssocID="{6FFEA75B-CF80-49C0-B75E-06B77AA77DF8}" presName="centerTile" presStyleLbl="fgShp" presStyleIdx="0" presStyleCnt="1" custScaleX="121212">
        <dgm:presLayoutVars>
          <dgm:chMax val="0"/>
          <dgm:chPref val="0"/>
        </dgm:presLayoutVars>
      </dgm:prSet>
      <dgm:spPr/>
    </dgm:pt>
  </dgm:ptLst>
  <dgm:cxnLst>
    <dgm:cxn modelId="{5712E800-4AEA-4346-9891-9AC6F0B8BA72}" srcId="{09986838-7125-407A-9FC7-884FE0752B4F}" destId="{0F4435FA-976A-4384-BE52-47FE689BEC6B}" srcOrd="2" destOrd="0" parTransId="{72E1E59D-20F4-49A8-AC52-47B810D50CE3}" sibTransId="{022AB753-3DB3-42D1-A919-8562974DE688}"/>
    <dgm:cxn modelId="{7D057209-4D97-486F-BB9D-FA6A09192693}" srcId="{09986838-7125-407A-9FC7-884FE0752B4F}" destId="{F432DDAA-E916-4309-99B4-DB520DF5C62B}" srcOrd="3" destOrd="0" parTransId="{94CF0A4D-F3F2-43F1-8FAF-BA5862F920B9}" sibTransId="{ABC919DB-8E12-490D-9B0E-DA2BB11736C9}"/>
    <dgm:cxn modelId="{455F6838-5A3E-49F5-B3B4-61048F06B736}" type="presOf" srcId="{09986838-7125-407A-9FC7-884FE0752B4F}" destId="{4263CEB2-1523-469C-B659-64B4A172DE5E}" srcOrd="0" destOrd="0" presId="urn:microsoft.com/office/officeart/2005/8/layout/matrix1"/>
    <dgm:cxn modelId="{35BEAE41-F017-4991-AA09-71000B669F1E}" srcId="{6FFEA75B-CF80-49C0-B75E-06B77AA77DF8}" destId="{09986838-7125-407A-9FC7-884FE0752B4F}" srcOrd="0" destOrd="0" parTransId="{2149BF46-1AE7-41F6-8222-FDEA45BF2375}" sibTransId="{2E55446C-6C26-41E7-BBEB-8D0DCC78C939}"/>
    <dgm:cxn modelId="{ADF15862-1C09-458C-9C33-DE3B5E5541BD}" type="presOf" srcId="{F432DDAA-E916-4309-99B4-DB520DF5C62B}" destId="{F225315F-76D4-49B6-AC1F-E221B42B121E}" srcOrd="0" destOrd="0" presId="urn:microsoft.com/office/officeart/2005/8/layout/matrix1"/>
    <dgm:cxn modelId="{7604B984-FA27-44F4-AF01-41A5F5484DEF}" type="presOf" srcId="{732B7EAE-BED0-4753-AE24-31A26D4C3CD3}" destId="{76B9F0F4-3203-4CCF-86CF-923528615002}" srcOrd="1" destOrd="0" presId="urn:microsoft.com/office/officeart/2005/8/layout/matrix1"/>
    <dgm:cxn modelId="{E553048A-E9C3-4DCD-8BA7-63008D217AC1}" type="presOf" srcId="{6B24D04E-0E23-4527-94EC-A7F2641BD5DB}" destId="{3323B833-3C52-454B-B765-A5D93AD0A907}" srcOrd="0" destOrd="0" presId="urn:microsoft.com/office/officeart/2005/8/layout/matrix1"/>
    <dgm:cxn modelId="{330AC198-680B-41DC-B737-DE7118EB6E5A}" srcId="{09986838-7125-407A-9FC7-884FE0752B4F}" destId="{732B7EAE-BED0-4753-AE24-31A26D4C3CD3}" srcOrd="1" destOrd="0" parTransId="{07734C06-8380-4972-938E-4FB19DAFBE5E}" sibTransId="{ECFC7009-15C1-4361-88B4-26F6EAE433F6}"/>
    <dgm:cxn modelId="{CB1C04A4-4235-4626-939A-A2A21B875059}" type="presOf" srcId="{732B7EAE-BED0-4753-AE24-31A26D4C3CD3}" destId="{6C376BCA-186E-4B06-9DAF-ADB59DC41C41}" srcOrd="0" destOrd="0" presId="urn:microsoft.com/office/officeart/2005/8/layout/matrix1"/>
    <dgm:cxn modelId="{B24E8BA6-AA25-4E84-9BB0-AF5DBAA3CE3E}" type="presOf" srcId="{6B24D04E-0E23-4527-94EC-A7F2641BD5DB}" destId="{AAAAE4EF-2630-476F-98AA-2843B878FE1C}" srcOrd="1" destOrd="0" presId="urn:microsoft.com/office/officeart/2005/8/layout/matrix1"/>
    <dgm:cxn modelId="{08ABE1B2-0896-4ABB-9C5C-06A414BE4B42}" type="presOf" srcId="{6FFEA75B-CF80-49C0-B75E-06B77AA77DF8}" destId="{3E25E23E-A9E0-4664-B57E-7C4432853D2D}" srcOrd="0" destOrd="0" presId="urn:microsoft.com/office/officeart/2005/8/layout/matrix1"/>
    <dgm:cxn modelId="{A36EF1C5-A90A-4F7A-8FA3-A16740162093}" type="presOf" srcId="{0F4435FA-976A-4384-BE52-47FE689BEC6B}" destId="{A1C658FA-5907-495B-BDFA-645747498837}" srcOrd="1" destOrd="0" presId="urn:microsoft.com/office/officeart/2005/8/layout/matrix1"/>
    <dgm:cxn modelId="{DD1F0CCA-FBC1-447D-B88C-7608AD44ACFF}" srcId="{09986838-7125-407A-9FC7-884FE0752B4F}" destId="{6B24D04E-0E23-4527-94EC-A7F2641BD5DB}" srcOrd="0" destOrd="0" parTransId="{D910A80D-128F-4B1F-9589-4CD9BAAB9373}" sibTransId="{115C7ED5-DE17-4032-88E1-E2ECCEEF9FF4}"/>
    <dgm:cxn modelId="{7AF0DACA-C450-4A6D-B518-A1B75A6B98FF}" type="presOf" srcId="{0F4435FA-976A-4384-BE52-47FE689BEC6B}" destId="{699A8D4C-AF81-4926-9B0B-4E62C5289809}" srcOrd="0" destOrd="0" presId="urn:microsoft.com/office/officeart/2005/8/layout/matrix1"/>
    <dgm:cxn modelId="{8321B3F2-68E8-4D0E-918F-C2A5B30C7C8D}" type="presOf" srcId="{F432DDAA-E916-4309-99B4-DB520DF5C62B}" destId="{0E2F5746-2E8E-4FAE-8F5B-6880990BE294}" srcOrd="1" destOrd="0" presId="urn:microsoft.com/office/officeart/2005/8/layout/matrix1"/>
    <dgm:cxn modelId="{D04696AE-6657-4B32-8AEA-E4125D5A8EA5}" type="presParOf" srcId="{3E25E23E-A9E0-4664-B57E-7C4432853D2D}" destId="{0BDEF32C-5967-433A-8994-1A31363D8C22}" srcOrd="0" destOrd="0" presId="urn:microsoft.com/office/officeart/2005/8/layout/matrix1"/>
    <dgm:cxn modelId="{8983CF64-08AB-4749-A5FE-C732F8BA066D}" type="presParOf" srcId="{0BDEF32C-5967-433A-8994-1A31363D8C22}" destId="{3323B833-3C52-454B-B765-A5D93AD0A907}" srcOrd="0" destOrd="0" presId="urn:microsoft.com/office/officeart/2005/8/layout/matrix1"/>
    <dgm:cxn modelId="{8FF1F3DA-175C-4522-B7C7-3A19B369E8F1}" type="presParOf" srcId="{0BDEF32C-5967-433A-8994-1A31363D8C22}" destId="{AAAAE4EF-2630-476F-98AA-2843B878FE1C}" srcOrd="1" destOrd="0" presId="urn:microsoft.com/office/officeart/2005/8/layout/matrix1"/>
    <dgm:cxn modelId="{25854C56-05AD-4303-BCAF-BC79D218BFF5}" type="presParOf" srcId="{0BDEF32C-5967-433A-8994-1A31363D8C22}" destId="{6C376BCA-186E-4B06-9DAF-ADB59DC41C41}" srcOrd="2" destOrd="0" presId="urn:microsoft.com/office/officeart/2005/8/layout/matrix1"/>
    <dgm:cxn modelId="{8791EAC1-5D27-417B-8C0D-D40BACDB1BA5}" type="presParOf" srcId="{0BDEF32C-5967-433A-8994-1A31363D8C22}" destId="{76B9F0F4-3203-4CCF-86CF-923528615002}" srcOrd="3" destOrd="0" presId="urn:microsoft.com/office/officeart/2005/8/layout/matrix1"/>
    <dgm:cxn modelId="{3FE9E302-E218-43DA-AD76-6BBDE8D376BB}" type="presParOf" srcId="{0BDEF32C-5967-433A-8994-1A31363D8C22}" destId="{699A8D4C-AF81-4926-9B0B-4E62C5289809}" srcOrd="4" destOrd="0" presId="urn:microsoft.com/office/officeart/2005/8/layout/matrix1"/>
    <dgm:cxn modelId="{126C201D-66F0-4649-ACF3-CE67F3020A1A}" type="presParOf" srcId="{0BDEF32C-5967-433A-8994-1A31363D8C22}" destId="{A1C658FA-5907-495B-BDFA-645747498837}" srcOrd="5" destOrd="0" presId="urn:microsoft.com/office/officeart/2005/8/layout/matrix1"/>
    <dgm:cxn modelId="{006BD0D2-00C4-482A-8D38-B71D764DB6FC}" type="presParOf" srcId="{0BDEF32C-5967-433A-8994-1A31363D8C22}" destId="{F225315F-76D4-49B6-AC1F-E221B42B121E}" srcOrd="6" destOrd="0" presId="urn:microsoft.com/office/officeart/2005/8/layout/matrix1"/>
    <dgm:cxn modelId="{C75B4420-FCD2-4654-A0A8-25AA5EACF4FB}" type="presParOf" srcId="{0BDEF32C-5967-433A-8994-1A31363D8C22}" destId="{0E2F5746-2E8E-4FAE-8F5B-6880990BE294}" srcOrd="7" destOrd="0" presId="urn:microsoft.com/office/officeart/2005/8/layout/matrix1"/>
    <dgm:cxn modelId="{A8D30522-7611-4967-BCCD-68D51A2CE252}" type="presParOf" srcId="{3E25E23E-A9E0-4664-B57E-7C4432853D2D}" destId="{4263CEB2-1523-469C-B659-64B4A172DE5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64CEC8-6BDA-494F-8963-952CFE791529}" type="doc">
      <dgm:prSet loTypeId="urn:microsoft.com/office/officeart/2005/8/layout/default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1343DACF-6D9B-43A1-AC6C-94CAB42F0900}">
      <dgm:prSet phldrT="[Текст]" custT="1"/>
      <dgm:spPr/>
      <dgm:t>
        <a:bodyPr/>
        <a:lstStyle/>
        <a:p>
          <a:r>
            <a:rPr lang="ru-RU" sz="2000" b="1" dirty="0">
              <a:latin typeface="Book Antiqua" pitchFamily="18" charset="0"/>
            </a:rPr>
            <a:t>Иностранные языки</a:t>
          </a:r>
          <a:endParaRPr lang="ru-RU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27935F2D-ED5C-46FE-B5E0-E25A79E1F718}" type="parTrans" cxnId="{51128646-C8C2-4411-A2C6-8861904749AE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0613BB2-257B-45AC-A444-365F8D80336E}" type="sibTrans" cxnId="{51128646-C8C2-4411-A2C6-8861904749AE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3CCAEBA-717B-469E-AA66-07EAC5334D8F}">
      <dgm:prSet phldrT="[Текст]" custT="1"/>
      <dgm:spPr/>
      <dgm:t>
        <a:bodyPr/>
        <a:lstStyle/>
        <a:p>
          <a:r>
            <a:rPr lang="ru-RU" sz="2000" b="1" dirty="0">
              <a:latin typeface="Book Antiqua" pitchFamily="18" charset="0"/>
              <a:ea typeface="Cambria Math" pitchFamily="18" charset="0"/>
            </a:rPr>
            <a:t>Ведение переговоров в Европе</a:t>
          </a:r>
          <a:endParaRPr lang="ru-RU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D26282BB-EC55-4A48-82C7-B7DEA9812565}" type="parTrans" cxnId="{3966A4F6-89B6-4C7D-984F-80EDD9CD91B7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B54CE87-AABD-428D-B79B-8202442C5880}" type="sibTrans" cxnId="{3966A4F6-89B6-4C7D-984F-80EDD9CD91B7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2459925E-B755-4919-A6E2-F2559A2DD3FD}">
      <dgm:prSet phldrT="[Текст]" custT="1"/>
      <dgm:spPr/>
      <dgm:t>
        <a:bodyPr/>
        <a:lstStyle/>
        <a:p>
          <a:r>
            <a:rPr lang="ru-RU" sz="2000" b="1" dirty="0">
              <a:latin typeface="Book Antiqua" pitchFamily="18" charset="0"/>
            </a:rPr>
            <a:t>Основы социальной политики</a:t>
          </a:r>
          <a:endParaRPr lang="ru-RU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8EF03519-ACB1-4E99-BA6A-DECFF522B363}" type="parTrans" cxnId="{406B4EBA-D3EA-4592-AD04-C05F70899523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4C1B4B7-2F2A-43B9-9F0C-F11002978173}" type="sibTrans" cxnId="{406B4EBA-D3EA-4592-AD04-C05F70899523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2380E745-F270-4517-9069-5765CE0F9994}">
      <dgm:prSet phldrT="[Текст]" custT="1"/>
      <dgm:spPr/>
      <dgm:t>
        <a:bodyPr/>
        <a:lstStyle/>
        <a:p>
          <a:r>
            <a:rPr lang="ru-RU" sz="2000" b="1" dirty="0">
              <a:latin typeface="Book Antiqua" pitchFamily="18" charset="0"/>
            </a:rPr>
            <a:t>Межкультурная коммуникация</a:t>
          </a:r>
          <a:endParaRPr lang="ru-RU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551A3B4-C1C5-471B-9171-E942878A45F9}" type="parTrans" cxnId="{F016B3E2-E8A4-4165-8C64-D0D73688F517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0E9ACA68-194D-4337-931D-1BE059611B14}" type="sibTrans" cxnId="{F016B3E2-E8A4-4165-8C64-D0D73688F517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8E223228-B7E1-4C17-A26C-F7E42F48CC7B}">
      <dgm:prSet phldrT="[Текст]" custT="1"/>
      <dgm:spPr/>
      <dgm:t>
        <a:bodyPr/>
        <a:lstStyle/>
        <a:p>
          <a:r>
            <a:rPr lang="ru-RU" sz="2000" b="1" dirty="0">
              <a:latin typeface="Book Antiqua" pitchFamily="18" charset="0"/>
              <a:ea typeface="Cambria Math" pitchFamily="18" charset="0"/>
            </a:rPr>
            <a:t>Международный маркетинг</a:t>
          </a:r>
          <a:endParaRPr lang="ru-RU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F66E25AB-C598-4BBF-A459-CAF4D01E0F94}" type="parTrans" cxnId="{BBA7E9BF-72CB-43B9-91A5-4DD68048A74A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4904C36B-D5A6-4E76-86AC-CA7680FEFADD}" type="sibTrans" cxnId="{BBA7E9BF-72CB-43B9-91A5-4DD68048A74A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E678EA2-4DD4-4313-8E23-94D525D85EA2}">
      <dgm:prSet custT="1"/>
      <dgm:spPr/>
      <dgm:t>
        <a:bodyPr/>
        <a:lstStyle/>
        <a:p>
          <a:r>
            <a:rPr lang="ru-RU" sz="2000" dirty="0">
              <a:latin typeface="Cambria Math" panose="02040503050406030204" pitchFamily="18" charset="0"/>
              <a:ea typeface="Cambria Math" panose="02040503050406030204" pitchFamily="18" charset="0"/>
            </a:rPr>
            <a:t>Миграционная ситуация в Европе</a:t>
          </a:r>
        </a:p>
      </dgm:t>
    </dgm:pt>
    <dgm:pt modelId="{9C550C8C-B0BF-4E30-8AA6-EEC422C7E632}" type="parTrans" cxnId="{08EF5F94-0FE6-4157-9C12-9BD8A8254E7F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120DA65-E432-4B3A-8D02-22CEB3725322}" type="sibTrans" cxnId="{08EF5F94-0FE6-4157-9C12-9BD8A8254E7F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54557BA8-085E-46F5-9CB2-2F723DA33A03}">
      <dgm:prSet custT="1"/>
      <dgm:spPr/>
      <dgm:t>
        <a:bodyPr/>
        <a:lstStyle/>
        <a:p>
          <a:r>
            <a:rPr lang="ru-RU" sz="2000" b="1" dirty="0">
              <a:latin typeface="Book Antiqua" pitchFamily="18" charset="0"/>
            </a:rPr>
            <a:t>Региональные инвестиции</a:t>
          </a:r>
          <a:endParaRPr lang="ru-RU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56378DE6-86A4-4860-9B43-965729C9F0B0}" type="parTrans" cxnId="{DC321754-1CC8-415D-BEDF-9C4F14A42311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C9FBB46-25E0-4016-8BDA-649EF31908A6}" type="sibTrans" cxnId="{DC321754-1CC8-415D-BEDF-9C4F14A42311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BECE4846-AFE4-4B95-ADDA-549CB085F5AC}">
      <dgm:prSet custT="1"/>
      <dgm:spPr/>
      <dgm:t>
        <a:bodyPr/>
        <a:lstStyle/>
        <a:p>
          <a:r>
            <a:rPr lang="ru-RU" sz="2000" b="1" dirty="0">
              <a:latin typeface="Book Antiqua" pitchFamily="18" charset="0"/>
            </a:rPr>
            <a:t>Проблемы лидерства</a:t>
          </a:r>
          <a:endParaRPr lang="ru-RU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D61004DB-038B-47BA-BE28-C7EDAA62C69E}" type="parTrans" cxnId="{076F3DDD-2299-430C-81F6-0D7B541C8FEF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F63B8E66-9FBB-47B5-9DFB-DCCE8D39E519}" type="sibTrans" cxnId="{076F3DDD-2299-430C-81F6-0D7B541C8FEF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2D39E7A-2EEC-4DC2-B295-C13275F24461}">
      <dgm:prSet custT="1"/>
      <dgm:spPr/>
      <dgm:t>
        <a:bodyPr/>
        <a:lstStyle/>
        <a:p>
          <a:r>
            <a:rPr lang="ru-RU" sz="2000" dirty="0">
              <a:latin typeface="Cambria Math" panose="02040503050406030204" pitchFamily="18" charset="0"/>
              <a:ea typeface="Cambria Math" panose="02040503050406030204" pitchFamily="18" charset="0"/>
            </a:rPr>
            <a:t>Международные инвестиции и инвестиционное право </a:t>
          </a:r>
        </a:p>
      </dgm:t>
    </dgm:pt>
    <dgm:pt modelId="{20D26F05-D572-4E89-BB73-E41D33A9EE66}" type="parTrans" cxnId="{E7146B67-3168-40DF-8214-85431A2836B5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091422DA-08FF-451F-BE3A-2DCB3967BAB6}" type="sibTrans" cxnId="{E7146B67-3168-40DF-8214-85431A2836B5}">
      <dgm:prSet/>
      <dgm:spPr/>
      <dgm:t>
        <a:bodyPr/>
        <a:lstStyle/>
        <a:p>
          <a:endParaRPr lang="ru-RU" sz="20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BCF108A8-A528-4BAD-BB39-313635F786A7}" type="pres">
      <dgm:prSet presAssocID="{1164CEC8-6BDA-494F-8963-952CFE791529}" presName="diagram" presStyleCnt="0">
        <dgm:presLayoutVars>
          <dgm:dir/>
          <dgm:resizeHandles val="exact"/>
        </dgm:presLayoutVars>
      </dgm:prSet>
      <dgm:spPr/>
    </dgm:pt>
    <dgm:pt modelId="{7B245679-D09A-49A8-A27A-4DEEE2E5B46C}" type="pres">
      <dgm:prSet presAssocID="{1343DACF-6D9B-43A1-AC6C-94CAB42F0900}" presName="node" presStyleLbl="node1" presStyleIdx="0" presStyleCnt="9" custLinFactNeighborX="-372" custLinFactNeighborY="-480">
        <dgm:presLayoutVars>
          <dgm:bulletEnabled val="1"/>
        </dgm:presLayoutVars>
      </dgm:prSet>
      <dgm:spPr/>
    </dgm:pt>
    <dgm:pt modelId="{5ACEABBA-2CDE-455A-8B62-BA89C0FC69B7}" type="pres">
      <dgm:prSet presAssocID="{70613BB2-257B-45AC-A444-365F8D80336E}" presName="sibTrans" presStyleCnt="0"/>
      <dgm:spPr/>
    </dgm:pt>
    <dgm:pt modelId="{734DD42F-16B3-47A6-AE2C-45F60E4E1E8F}" type="pres">
      <dgm:prSet presAssocID="{63CCAEBA-717B-469E-AA66-07EAC5334D8F}" presName="node" presStyleLbl="node1" presStyleIdx="1" presStyleCnt="9" custScaleX="97879" custScaleY="98005">
        <dgm:presLayoutVars>
          <dgm:bulletEnabled val="1"/>
        </dgm:presLayoutVars>
      </dgm:prSet>
      <dgm:spPr/>
    </dgm:pt>
    <dgm:pt modelId="{D3ADD078-A712-49BE-97E8-8185396B211E}" type="pres">
      <dgm:prSet presAssocID="{CB54CE87-AABD-428D-B79B-8202442C5880}" presName="sibTrans" presStyleCnt="0"/>
      <dgm:spPr/>
    </dgm:pt>
    <dgm:pt modelId="{DD08D426-3856-4105-BEDD-85544BAE54F8}" type="pres">
      <dgm:prSet presAssocID="{2459925E-B755-4919-A6E2-F2559A2DD3FD}" presName="node" presStyleLbl="node1" presStyleIdx="2" presStyleCnt="9" custScaleX="112631" custScaleY="102439" custLinFactY="100000" custLinFactNeighborX="3598" custLinFactNeighborY="133732">
        <dgm:presLayoutVars>
          <dgm:bulletEnabled val="1"/>
        </dgm:presLayoutVars>
      </dgm:prSet>
      <dgm:spPr/>
    </dgm:pt>
    <dgm:pt modelId="{5A5FFAAD-9B91-471A-AD0E-13ECF06F305F}" type="pres">
      <dgm:prSet presAssocID="{64C1B4B7-2F2A-43B9-9F0C-F11002978173}" presName="sibTrans" presStyleCnt="0"/>
      <dgm:spPr/>
    </dgm:pt>
    <dgm:pt modelId="{89DA1B43-7277-4052-AEA1-802718AEB203}" type="pres">
      <dgm:prSet presAssocID="{6E678EA2-4DD4-4313-8E23-94D525D85EA2}" presName="node" presStyleLbl="node1" presStyleIdx="3" presStyleCnt="9">
        <dgm:presLayoutVars>
          <dgm:bulletEnabled val="1"/>
        </dgm:presLayoutVars>
      </dgm:prSet>
      <dgm:spPr/>
    </dgm:pt>
    <dgm:pt modelId="{A0D05D34-2372-4FC2-BCEE-33AF20C3A040}" type="pres">
      <dgm:prSet presAssocID="{1120DA65-E432-4B3A-8D02-22CEB3725322}" presName="sibTrans" presStyleCnt="0"/>
      <dgm:spPr/>
    </dgm:pt>
    <dgm:pt modelId="{40C12855-5257-4593-BF82-7DC2306108BA}" type="pres">
      <dgm:prSet presAssocID="{2380E745-F270-4517-9069-5765CE0F9994}" presName="node" presStyleLbl="node1" presStyleIdx="4" presStyleCnt="9" custScaleX="122862">
        <dgm:presLayoutVars>
          <dgm:bulletEnabled val="1"/>
        </dgm:presLayoutVars>
      </dgm:prSet>
      <dgm:spPr/>
    </dgm:pt>
    <dgm:pt modelId="{E6C1A8CB-0D61-4453-9BDD-4C0E67624572}" type="pres">
      <dgm:prSet presAssocID="{0E9ACA68-194D-4337-931D-1BE059611B14}" presName="sibTrans" presStyleCnt="0"/>
      <dgm:spPr/>
    </dgm:pt>
    <dgm:pt modelId="{817E8493-D356-48D0-9CE6-E8EB2AD3ED4F}" type="pres">
      <dgm:prSet presAssocID="{8E223228-B7E1-4C17-A26C-F7E42F48CC7B}" presName="node" presStyleLbl="node1" presStyleIdx="5" presStyleCnt="9">
        <dgm:presLayoutVars>
          <dgm:bulletEnabled val="1"/>
        </dgm:presLayoutVars>
      </dgm:prSet>
      <dgm:spPr/>
    </dgm:pt>
    <dgm:pt modelId="{E770139C-8D0D-4648-94EB-FA1DDFF8A8EE}" type="pres">
      <dgm:prSet presAssocID="{4904C36B-D5A6-4E76-86AC-CA7680FEFADD}" presName="sibTrans" presStyleCnt="0"/>
      <dgm:spPr/>
    </dgm:pt>
    <dgm:pt modelId="{F4410679-BE6D-43F9-8C5A-B0AE81A9325B}" type="pres">
      <dgm:prSet presAssocID="{C2D39E7A-2EEC-4DC2-B295-C13275F24461}" presName="node" presStyleLbl="node1" presStyleIdx="6" presStyleCnt="9">
        <dgm:presLayoutVars>
          <dgm:bulletEnabled val="1"/>
        </dgm:presLayoutVars>
      </dgm:prSet>
      <dgm:spPr/>
    </dgm:pt>
    <dgm:pt modelId="{BEB2822F-4009-43CF-B2C7-FEAC71EA850D}" type="pres">
      <dgm:prSet presAssocID="{091422DA-08FF-451F-BE3A-2DCB3967BAB6}" presName="sibTrans" presStyleCnt="0"/>
      <dgm:spPr/>
    </dgm:pt>
    <dgm:pt modelId="{73836AFE-308F-4E77-8034-F456A32298D0}" type="pres">
      <dgm:prSet presAssocID="{54557BA8-085E-46F5-9CB2-2F723DA33A03}" presName="node" presStyleLbl="node1" presStyleIdx="7" presStyleCnt="9">
        <dgm:presLayoutVars>
          <dgm:bulletEnabled val="1"/>
        </dgm:presLayoutVars>
      </dgm:prSet>
      <dgm:spPr/>
    </dgm:pt>
    <dgm:pt modelId="{ADADC723-2AB7-4F1D-B82C-C12C78DBAEB6}" type="pres">
      <dgm:prSet presAssocID="{7C9FBB46-25E0-4016-8BDA-649EF31908A6}" presName="sibTrans" presStyleCnt="0"/>
      <dgm:spPr/>
    </dgm:pt>
    <dgm:pt modelId="{3F67B135-16FE-4343-84F0-55B87BE657BA}" type="pres">
      <dgm:prSet presAssocID="{BECE4846-AFE4-4B95-ADDA-549CB085F5AC}" presName="node" presStyleLbl="node1" presStyleIdx="8" presStyleCnt="9" custLinFactY="-100000" custLinFactNeighborX="-4043" custLinFactNeighborY="-139371">
        <dgm:presLayoutVars>
          <dgm:bulletEnabled val="1"/>
        </dgm:presLayoutVars>
      </dgm:prSet>
      <dgm:spPr/>
    </dgm:pt>
  </dgm:ptLst>
  <dgm:cxnLst>
    <dgm:cxn modelId="{3FAA401F-2266-4EA3-A24A-5B673AE76C21}" type="presOf" srcId="{2459925E-B755-4919-A6E2-F2559A2DD3FD}" destId="{DD08D426-3856-4105-BEDD-85544BAE54F8}" srcOrd="0" destOrd="0" presId="urn:microsoft.com/office/officeart/2005/8/layout/default"/>
    <dgm:cxn modelId="{DB076B26-ECA3-4E2C-A1EE-1124C7E6FC88}" type="presOf" srcId="{6E678EA2-4DD4-4313-8E23-94D525D85EA2}" destId="{89DA1B43-7277-4052-AEA1-802718AEB203}" srcOrd="0" destOrd="0" presId="urn:microsoft.com/office/officeart/2005/8/layout/default"/>
    <dgm:cxn modelId="{4C39142E-1250-4064-B519-E836B80C3985}" type="presOf" srcId="{54557BA8-085E-46F5-9CB2-2F723DA33A03}" destId="{73836AFE-308F-4E77-8034-F456A32298D0}" srcOrd="0" destOrd="0" presId="urn:microsoft.com/office/officeart/2005/8/layout/default"/>
    <dgm:cxn modelId="{48ED5F3B-37E9-41A5-A8C6-CCFD93C22483}" type="presOf" srcId="{1343DACF-6D9B-43A1-AC6C-94CAB42F0900}" destId="{7B245679-D09A-49A8-A27A-4DEEE2E5B46C}" srcOrd="0" destOrd="0" presId="urn:microsoft.com/office/officeart/2005/8/layout/default"/>
    <dgm:cxn modelId="{78B65E42-BCFA-43DE-9CEC-8B0877172F19}" type="presOf" srcId="{8E223228-B7E1-4C17-A26C-F7E42F48CC7B}" destId="{817E8493-D356-48D0-9CE6-E8EB2AD3ED4F}" srcOrd="0" destOrd="0" presId="urn:microsoft.com/office/officeart/2005/8/layout/default"/>
    <dgm:cxn modelId="{51128646-C8C2-4411-A2C6-8861904749AE}" srcId="{1164CEC8-6BDA-494F-8963-952CFE791529}" destId="{1343DACF-6D9B-43A1-AC6C-94CAB42F0900}" srcOrd="0" destOrd="0" parTransId="{27935F2D-ED5C-46FE-B5E0-E25A79E1F718}" sibTransId="{70613BB2-257B-45AC-A444-365F8D80336E}"/>
    <dgm:cxn modelId="{E7146B67-3168-40DF-8214-85431A2836B5}" srcId="{1164CEC8-6BDA-494F-8963-952CFE791529}" destId="{C2D39E7A-2EEC-4DC2-B295-C13275F24461}" srcOrd="6" destOrd="0" parTransId="{20D26F05-D572-4E89-BB73-E41D33A9EE66}" sibTransId="{091422DA-08FF-451F-BE3A-2DCB3967BAB6}"/>
    <dgm:cxn modelId="{B7ECFA4B-1EE3-4722-88C3-4FF3345311E1}" type="presOf" srcId="{2380E745-F270-4517-9069-5765CE0F9994}" destId="{40C12855-5257-4593-BF82-7DC2306108BA}" srcOrd="0" destOrd="0" presId="urn:microsoft.com/office/officeart/2005/8/layout/default"/>
    <dgm:cxn modelId="{9344666D-58B5-4E94-AD89-A29B8CFEDB98}" type="presOf" srcId="{1164CEC8-6BDA-494F-8963-952CFE791529}" destId="{BCF108A8-A528-4BAD-BB39-313635F786A7}" srcOrd="0" destOrd="0" presId="urn:microsoft.com/office/officeart/2005/8/layout/default"/>
    <dgm:cxn modelId="{FDE79570-7E9C-4C53-B17A-B51E46C14155}" type="presOf" srcId="{63CCAEBA-717B-469E-AA66-07EAC5334D8F}" destId="{734DD42F-16B3-47A6-AE2C-45F60E4E1E8F}" srcOrd="0" destOrd="0" presId="urn:microsoft.com/office/officeart/2005/8/layout/default"/>
    <dgm:cxn modelId="{DC321754-1CC8-415D-BEDF-9C4F14A42311}" srcId="{1164CEC8-6BDA-494F-8963-952CFE791529}" destId="{54557BA8-085E-46F5-9CB2-2F723DA33A03}" srcOrd="7" destOrd="0" parTransId="{56378DE6-86A4-4860-9B43-965729C9F0B0}" sibTransId="{7C9FBB46-25E0-4016-8BDA-649EF31908A6}"/>
    <dgm:cxn modelId="{08EF5F94-0FE6-4157-9C12-9BD8A8254E7F}" srcId="{1164CEC8-6BDA-494F-8963-952CFE791529}" destId="{6E678EA2-4DD4-4313-8E23-94D525D85EA2}" srcOrd="3" destOrd="0" parTransId="{9C550C8C-B0BF-4E30-8AA6-EEC422C7E632}" sibTransId="{1120DA65-E432-4B3A-8D02-22CEB3725322}"/>
    <dgm:cxn modelId="{A8DF7A97-FEF9-4A14-9639-101DDD0EC9B9}" type="presOf" srcId="{C2D39E7A-2EEC-4DC2-B295-C13275F24461}" destId="{F4410679-BE6D-43F9-8C5A-B0AE81A9325B}" srcOrd="0" destOrd="0" presId="urn:microsoft.com/office/officeart/2005/8/layout/default"/>
    <dgm:cxn modelId="{406B4EBA-D3EA-4592-AD04-C05F70899523}" srcId="{1164CEC8-6BDA-494F-8963-952CFE791529}" destId="{2459925E-B755-4919-A6E2-F2559A2DD3FD}" srcOrd="2" destOrd="0" parTransId="{8EF03519-ACB1-4E99-BA6A-DECFF522B363}" sibTransId="{64C1B4B7-2F2A-43B9-9F0C-F11002978173}"/>
    <dgm:cxn modelId="{15488DBF-C4E8-4ECD-B013-F4C3704459B3}" type="presOf" srcId="{BECE4846-AFE4-4B95-ADDA-549CB085F5AC}" destId="{3F67B135-16FE-4343-84F0-55B87BE657BA}" srcOrd="0" destOrd="0" presId="urn:microsoft.com/office/officeart/2005/8/layout/default"/>
    <dgm:cxn modelId="{BBA7E9BF-72CB-43B9-91A5-4DD68048A74A}" srcId="{1164CEC8-6BDA-494F-8963-952CFE791529}" destId="{8E223228-B7E1-4C17-A26C-F7E42F48CC7B}" srcOrd="5" destOrd="0" parTransId="{F66E25AB-C598-4BBF-A459-CAF4D01E0F94}" sibTransId="{4904C36B-D5A6-4E76-86AC-CA7680FEFADD}"/>
    <dgm:cxn modelId="{076F3DDD-2299-430C-81F6-0D7B541C8FEF}" srcId="{1164CEC8-6BDA-494F-8963-952CFE791529}" destId="{BECE4846-AFE4-4B95-ADDA-549CB085F5AC}" srcOrd="8" destOrd="0" parTransId="{D61004DB-038B-47BA-BE28-C7EDAA62C69E}" sibTransId="{F63B8E66-9FBB-47B5-9DFB-DCCE8D39E519}"/>
    <dgm:cxn modelId="{F016B3E2-E8A4-4165-8C64-D0D73688F517}" srcId="{1164CEC8-6BDA-494F-8963-952CFE791529}" destId="{2380E745-F270-4517-9069-5765CE0F9994}" srcOrd="4" destOrd="0" parTransId="{C551A3B4-C1C5-471B-9171-E942878A45F9}" sibTransId="{0E9ACA68-194D-4337-931D-1BE059611B14}"/>
    <dgm:cxn modelId="{3966A4F6-89B6-4C7D-984F-80EDD9CD91B7}" srcId="{1164CEC8-6BDA-494F-8963-952CFE791529}" destId="{63CCAEBA-717B-469E-AA66-07EAC5334D8F}" srcOrd="1" destOrd="0" parTransId="{D26282BB-EC55-4A48-82C7-B7DEA9812565}" sibTransId="{CB54CE87-AABD-428D-B79B-8202442C5880}"/>
    <dgm:cxn modelId="{9F007BB5-B7DD-4CDF-8710-0FB7FEEEDB6F}" type="presParOf" srcId="{BCF108A8-A528-4BAD-BB39-313635F786A7}" destId="{7B245679-D09A-49A8-A27A-4DEEE2E5B46C}" srcOrd="0" destOrd="0" presId="urn:microsoft.com/office/officeart/2005/8/layout/default"/>
    <dgm:cxn modelId="{6EFCE4C4-30CD-4D9A-A975-230DFE97CAC2}" type="presParOf" srcId="{BCF108A8-A528-4BAD-BB39-313635F786A7}" destId="{5ACEABBA-2CDE-455A-8B62-BA89C0FC69B7}" srcOrd="1" destOrd="0" presId="urn:microsoft.com/office/officeart/2005/8/layout/default"/>
    <dgm:cxn modelId="{71FA8F68-B4C2-4E3E-93A3-2A7A7437CD92}" type="presParOf" srcId="{BCF108A8-A528-4BAD-BB39-313635F786A7}" destId="{734DD42F-16B3-47A6-AE2C-45F60E4E1E8F}" srcOrd="2" destOrd="0" presId="urn:microsoft.com/office/officeart/2005/8/layout/default"/>
    <dgm:cxn modelId="{3A081280-714F-4C8E-AD72-468BF72250B3}" type="presParOf" srcId="{BCF108A8-A528-4BAD-BB39-313635F786A7}" destId="{D3ADD078-A712-49BE-97E8-8185396B211E}" srcOrd="3" destOrd="0" presId="urn:microsoft.com/office/officeart/2005/8/layout/default"/>
    <dgm:cxn modelId="{2ACD7BBF-C4CD-4F12-B990-A0AE0055B3B2}" type="presParOf" srcId="{BCF108A8-A528-4BAD-BB39-313635F786A7}" destId="{DD08D426-3856-4105-BEDD-85544BAE54F8}" srcOrd="4" destOrd="0" presId="urn:microsoft.com/office/officeart/2005/8/layout/default"/>
    <dgm:cxn modelId="{E44BC9A0-9149-4208-B557-580D9DBA6A8D}" type="presParOf" srcId="{BCF108A8-A528-4BAD-BB39-313635F786A7}" destId="{5A5FFAAD-9B91-471A-AD0E-13ECF06F305F}" srcOrd="5" destOrd="0" presId="urn:microsoft.com/office/officeart/2005/8/layout/default"/>
    <dgm:cxn modelId="{4460F1AE-CBEA-4763-BBEF-5E45E9E99B7A}" type="presParOf" srcId="{BCF108A8-A528-4BAD-BB39-313635F786A7}" destId="{89DA1B43-7277-4052-AEA1-802718AEB203}" srcOrd="6" destOrd="0" presId="urn:microsoft.com/office/officeart/2005/8/layout/default"/>
    <dgm:cxn modelId="{BD729690-2A53-46EA-8487-C4CCB0FBC8EB}" type="presParOf" srcId="{BCF108A8-A528-4BAD-BB39-313635F786A7}" destId="{A0D05D34-2372-4FC2-BCEE-33AF20C3A040}" srcOrd="7" destOrd="0" presId="urn:microsoft.com/office/officeart/2005/8/layout/default"/>
    <dgm:cxn modelId="{044606BB-3983-4B61-B4E7-2CE0F1D37FC5}" type="presParOf" srcId="{BCF108A8-A528-4BAD-BB39-313635F786A7}" destId="{40C12855-5257-4593-BF82-7DC2306108BA}" srcOrd="8" destOrd="0" presId="urn:microsoft.com/office/officeart/2005/8/layout/default"/>
    <dgm:cxn modelId="{9E9006F8-F9AA-4B96-883C-0E58534FB5B7}" type="presParOf" srcId="{BCF108A8-A528-4BAD-BB39-313635F786A7}" destId="{E6C1A8CB-0D61-4453-9BDD-4C0E67624572}" srcOrd="9" destOrd="0" presId="urn:microsoft.com/office/officeart/2005/8/layout/default"/>
    <dgm:cxn modelId="{C51CD235-C76A-405F-A072-449578BED706}" type="presParOf" srcId="{BCF108A8-A528-4BAD-BB39-313635F786A7}" destId="{817E8493-D356-48D0-9CE6-E8EB2AD3ED4F}" srcOrd="10" destOrd="0" presId="urn:microsoft.com/office/officeart/2005/8/layout/default"/>
    <dgm:cxn modelId="{22595FF2-6166-43E6-8EA5-25181016C674}" type="presParOf" srcId="{BCF108A8-A528-4BAD-BB39-313635F786A7}" destId="{E770139C-8D0D-4648-94EB-FA1DDFF8A8EE}" srcOrd="11" destOrd="0" presId="urn:microsoft.com/office/officeart/2005/8/layout/default"/>
    <dgm:cxn modelId="{C5C9050B-108E-49F6-9B74-D0ABB921A1B9}" type="presParOf" srcId="{BCF108A8-A528-4BAD-BB39-313635F786A7}" destId="{F4410679-BE6D-43F9-8C5A-B0AE81A9325B}" srcOrd="12" destOrd="0" presId="urn:microsoft.com/office/officeart/2005/8/layout/default"/>
    <dgm:cxn modelId="{4D9C446F-E1E8-4CFE-8C26-89FDE0E36C5D}" type="presParOf" srcId="{BCF108A8-A528-4BAD-BB39-313635F786A7}" destId="{BEB2822F-4009-43CF-B2C7-FEAC71EA850D}" srcOrd="13" destOrd="0" presId="urn:microsoft.com/office/officeart/2005/8/layout/default"/>
    <dgm:cxn modelId="{CD8AAB4A-43DB-4182-8FEA-43C4BEE0E60D}" type="presParOf" srcId="{BCF108A8-A528-4BAD-BB39-313635F786A7}" destId="{73836AFE-308F-4E77-8034-F456A32298D0}" srcOrd="14" destOrd="0" presId="urn:microsoft.com/office/officeart/2005/8/layout/default"/>
    <dgm:cxn modelId="{3662F8BD-C364-4146-8CAA-7E96E2CB3673}" type="presParOf" srcId="{BCF108A8-A528-4BAD-BB39-313635F786A7}" destId="{ADADC723-2AB7-4F1D-B82C-C12C78DBAEB6}" srcOrd="15" destOrd="0" presId="urn:microsoft.com/office/officeart/2005/8/layout/default"/>
    <dgm:cxn modelId="{CA742759-9614-42EB-8A5C-475CD2367187}" type="presParOf" srcId="{BCF108A8-A528-4BAD-BB39-313635F786A7}" destId="{3F67B135-16FE-4343-84F0-55B87BE657B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80909-01C7-409C-A9CE-2D5B8DC99D75}">
      <dsp:nvSpPr>
        <dsp:cNvPr id="0" name=""/>
        <dsp:cNvSpPr/>
      </dsp:nvSpPr>
      <dsp:spPr>
        <a:xfrm>
          <a:off x="0" y="187614"/>
          <a:ext cx="8712968" cy="750541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Cambria Math" pitchFamily="18" charset="0"/>
              <a:ea typeface="Cambria Math" pitchFamily="18" charset="0"/>
            </a:rPr>
            <a:t>Общие сведения</a:t>
          </a:r>
        </a:p>
      </dsp:txBody>
      <dsp:txXfrm>
        <a:off x="36638" y="224252"/>
        <a:ext cx="8639692" cy="677265"/>
      </dsp:txXfrm>
    </dsp:sp>
    <dsp:sp modelId="{65AC3915-0859-49DA-8D11-6DD4714E3185}">
      <dsp:nvSpPr>
        <dsp:cNvPr id="0" name=""/>
        <dsp:cNvSpPr/>
      </dsp:nvSpPr>
      <dsp:spPr>
        <a:xfrm>
          <a:off x="0" y="938155"/>
          <a:ext cx="8712968" cy="15897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b="0" i="0" kern="1200" dirty="0">
              <a:latin typeface="Cambria Math" pitchFamily="18" charset="0"/>
              <a:ea typeface="Cambria Math" pitchFamily="18" charset="0"/>
            </a:rPr>
            <a:t>Деятельность по выявлению бизнес-проблем, выяснению потребностей заинтересованных сторон, обоснованию решений и обеспечению проведения изменений в организации</a:t>
          </a:r>
          <a:endParaRPr lang="ru-RU" sz="2800" kern="1200" dirty="0">
            <a:latin typeface="Cambria Math" pitchFamily="18" charset="0"/>
            <a:ea typeface="Cambria Math" pitchFamily="18" charset="0"/>
          </a:endParaRPr>
        </a:p>
      </dsp:txBody>
      <dsp:txXfrm>
        <a:off x="0" y="938155"/>
        <a:ext cx="8712968" cy="1589760"/>
      </dsp:txXfrm>
    </dsp:sp>
    <dsp:sp modelId="{906023BA-DD23-48AF-B88B-E98FC2AB8FDA}">
      <dsp:nvSpPr>
        <dsp:cNvPr id="0" name=""/>
        <dsp:cNvSpPr/>
      </dsp:nvSpPr>
      <dsp:spPr>
        <a:xfrm>
          <a:off x="0" y="2527915"/>
          <a:ext cx="8712968" cy="99574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>
              <a:latin typeface="Cambria Math" pitchFamily="18" charset="0"/>
              <a:ea typeface="Cambria Math" pitchFamily="18" charset="0"/>
            </a:rPr>
            <a:t>Основная цель вида профессиональной деятельности</a:t>
          </a:r>
          <a:endParaRPr lang="ru-RU" sz="3200" kern="1200" dirty="0">
            <a:latin typeface="Cambria Math" pitchFamily="18" charset="0"/>
            <a:ea typeface="Cambria Math" pitchFamily="18" charset="0"/>
          </a:endParaRPr>
        </a:p>
      </dsp:txBody>
      <dsp:txXfrm>
        <a:off x="48608" y="2576523"/>
        <a:ext cx="8615752" cy="898526"/>
      </dsp:txXfrm>
    </dsp:sp>
    <dsp:sp modelId="{225EE676-FE9F-48DC-AC29-CF05E1A5557D}">
      <dsp:nvSpPr>
        <dsp:cNvPr id="0" name=""/>
        <dsp:cNvSpPr/>
      </dsp:nvSpPr>
      <dsp:spPr>
        <a:xfrm>
          <a:off x="0" y="3523657"/>
          <a:ext cx="8712968" cy="10598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b="0" i="0" kern="1200" dirty="0">
              <a:latin typeface="Cambria Math" pitchFamily="18" charset="0"/>
              <a:ea typeface="Cambria Math" pitchFamily="18" charset="0"/>
            </a:rPr>
            <a:t>Обеспечение возможности проведения изменений в организации</a:t>
          </a:r>
          <a:endParaRPr lang="ru-RU" sz="2800" kern="1200" dirty="0">
            <a:latin typeface="Cambria Math" pitchFamily="18" charset="0"/>
            <a:ea typeface="Cambria Math" pitchFamily="18" charset="0"/>
          </a:endParaRPr>
        </a:p>
      </dsp:txBody>
      <dsp:txXfrm>
        <a:off x="0" y="3523657"/>
        <a:ext cx="8712968" cy="105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B833-3C52-454B-B765-A5D93AD0A907}">
      <dsp:nvSpPr>
        <dsp:cNvPr id="0" name=""/>
        <dsp:cNvSpPr/>
      </dsp:nvSpPr>
      <dsp:spPr>
        <a:xfrm rot="16200000">
          <a:off x="956741" y="-956741"/>
          <a:ext cx="2046957" cy="396044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latin typeface="Book Antiqua" pitchFamily="18" charset="0"/>
            </a:rPr>
            <a:t>Экономика</a:t>
          </a:r>
        </a:p>
      </dsp:txBody>
      <dsp:txXfrm rot="5400000">
        <a:off x="-1" y="1"/>
        <a:ext cx="3960440" cy="1535218"/>
      </dsp:txXfrm>
    </dsp:sp>
    <dsp:sp modelId="{6C376BCA-186E-4B06-9DAF-ADB59DC41C41}">
      <dsp:nvSpPr>
        <dsp:cNvPr id="0" name=""/>
        <dsp:cNvSpPr/>
      </dsp:nvSpPr>
      <dsp:spPr>
        <a:xfrm>
          <a:off x="3960440" y="0"/>
          <a:ext cx="3960440" cy="204695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Book Antiqua" pitchFamily="18" charset="0"/>
            </a:rPr>
            <a:t>Политология</a:t>
          </a:r>
        </a:p>
      </dsp:txBody>
      <dsp:txXfrm>
        <a:off x="3960440" y="0"/>
        <a:ext cx="3960440" cy="1535218"/>
      </dsp:txXfrm>
    </dsp:sp>
    <dsp:sp modelId="{699A8D4C-AF81-4926-9B0B-4E62C5289809}">
      <dsp:nvSpPr>
        <dsp:cNvPr id="0" name=""/>
        <dsp:cNvSpPr/>
      </dsp:nvSpPr>
      <dsp:spPr>
        <a:xfrm rot="10800000">
          <a:off x="0" y="2046957"/>
          <a:ext cx="3960440" cy="204695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Book Antiqua" pitchFamily="18" charset="0"/>
            </a:rPr>
            <a:t>Межкультурная коммуникация</a:t>
          </a:r>
        </a:p>
      </dsp:txBody>
      <dsp:txXfrm rot="10800000">
        <a:off x="0" y="2558696"/>
        <a:ext cx="3960440" cy="1535218"/>
      </dsp:txXfrm>
    </dsp:sp>
    <dsp:sp modelId="{F225315F-76D4-49B6-AC1F-E221B42B121E}">
      <dsp:nvSpPr>
        <dsp:cNvPr id="0" name=""/>
        <dsp:cNvSpPr/>
      </dsp:nvSpPr>
      <dsp:spPr>
        <a:xfrm rot="5400000">
          <a:off x="4917181" y="1090216"/>
          <a:ext cx="2046957" cy="396044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Book Antiqua" pitchFamily="18" charset="0"/>
            </a:rPr>
            <a:t>Иностранные языки</a:t>
          </a:r>
        </a:p>
      </dsp:txBody>
      <dsp:txXfrm rot="-5400000">
        <a:off x="3960439" y="2558696"/>
        <a:ext cx="3960440" cy="1535218"/>
      </dsp:txXfrm>
    </dsp:sp>
    <dsp:sp modelId="{4263CEB2-1523-469C-B659-64B4A172DE5E}">
      <dsp:nvSpPr>
        <dsp:cNvPr id="0" name=""/>
        <dsp:cNvSpPr/>
      </dsp:nvSpPr>
      <dsp:spPr>
        <a:xfrm>
          <a:off x="2520281" y="1535218"/>
          <a:ext cx="2880317" cy="1023478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latin typeface="Book Antiqua" pitchFamily="18" charset="0"/>
            </a:rPr>
            <a:t>Комплексный подход</a:t>
          </a:r>
        </a:p>
      </dsp:txBody>
      <dsp:txXfrm>
        <a:off x="2570243" y="1585180"/>
        <a:ext cx="2780393" cy="923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45679-D09A-49A8-A27A-4DEEE2E5B46C}">
      <dsp:nvSpPr>
        <dsp:cNvPr id="0" name=""/>
        <dsp:cNvSpPr/>
      </dsp:nvSpPr>
      <dsp:spPr>
        <a:xfrm>
          <a:off x="216022" y="72005"/>
          <a:ext cx="2369442" cy="142166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Book Antiqua" pitchFamily="18" charset="0"/>
            </a:rPr>
            <a:t>Иностранные языки</a:t>
          </a:r>
          <a:endParaRPr lang="ru-RU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216022" y="72005"/>
        <a:ext cx="2369442" cy="1421665"/>
      </dsp:txXfrm>
    </dsp:sp>
    <dsp:sp modelId="{734DD42F-16B3-47A6-AE2C-45F60E4E1E8F}">
      <dsp:nvSpPr>
        <dsp:cNvPr id="0" name=""/>
        <dsp:cNvSpPr/>
      </dsp:nvSpPr>
      <dsp:spPr>
        <a:xfrm>
          <a:off x="2831224" y="93010"/>
          <a:ext cx="2319187" cy="1393303"/>
        </a:xfrm>
        <a:prstGeom prst="rect">
          <a:avLst/>
        </a:prstGeom>
        <a:solidFill>
          <a:schemeClr val="accent2">
            <a:shade val="80000"/>
            <a:hueOff val="11098"/>
            <a:satOff val="-2438"/>
            <a:lumOff val="388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Book Antiqua" pitchFamily="18" charset="0"/>
              <a:ea typeface="Cambria Math" pitchFamily="18" charset="0"/>
            </a:rPr>
            <a:t>Ведение переговоров в Европе</a:t>
          </a:r>
          <a:endParaRPr lang="ru-RU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2831224" y="93010"/>
        <a:ext cx="2319187" cy="1393303"/>
      </dsp:txXfrm>
    </dsp:sp>
    <dsp:sp modelId="{DD08D426-3856-4105-BEDD-85544BAE54F8}">
      <dsp:nvSpPr>
        <dsp:cNvPr id="0" name=""/>
        <dsp:cNvSpPr/>
      </dsp:nvSpPr>
      <dsp:spPr>
        <a:xfrm>
          <a:off x="5472608" y="3384379"/>
          <a:ext cx="2668727" cy="1456340"/>
        </a:xfrm>
        <a:prstGeom prst="rect">
          <a:avLst/>
        </a:prstGeom>
        <a:solidFill>
          <a:schemeClr val="accent2">
            <a:shade val="80000"/>
            <a:hueOff val="22196"/>
            <a:satOff val="-4876"/>
            <a:lumOff val="7776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Book Antiqua" pitchFamily="18" charset="0"/>
            </a:rPr>
            <a:t>Основы социальной политики</a:t>
          </a:r>
          <a:endParaRPr lang="ru-RU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472608" y="3384379"/>
        <a:ext cx="2668727" cy="1456340"/>
      </dsp:txXfrm>
    </dsp:sp>
    <dsp:sp modelId="{89DA1B43-7277-4052-AEA1-802718AEB203}">
      <dsp:nvSpPr>
        <dsp:cNvPr id="0" name=""/>
        <dsp:cNvSpPr/>
      </dsp:nvSpPr>
      <dsp:spPr>
        <a:xfrm>
          <a:off x="78500" y="1754776"/>
          <a:ext cx="2369442" cy="1421665"/>
        </a:xfrm>
        <a:prstGeom prst="rect">
          <a:avLst/>
        </a:prstGeom>
        <a:solidFill>
          <a:schemeClr val="accent2">
            <a:shade val="80000"/>
            <a:hueOff val="33294"/>
            <a:satOff val="-7314"/>
            <a:lumOff val="11664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Миграционная ситуация в Европе</a:t>
          </a:r>
        </a:p>
      </dsp:txBody>
      <dsp:txXfrm>
        <a:off x="78500" y="1754776"/>
        <a:ext cx="2369442" cy="1421665"/>
      </dsp:txXfrm>
    </dsp:sp>
    <dsp:sp modelId="{40C12855-5257-4593-BF82-7DC2306108BA}">
      <dsp:nvSpPr>
        <dsp:cNvPr id="0" name=""/>
        <dsp:cNvSpPr/>
      </dsp:nvSpPr>
      <dsp:spPr>
        <a:xfrm>
          <a:off x="2684887" y="1754776"/>
          <a:ext cx="2911144" cy="1421665"/>
        </a:xfrm>
        <a:prstGeom prst="rect">
          <a:avLst/>
        </a:prstGeom>
        <a:solidFill>
          <a:schemeClr val="accent2">
            <a:shade val="80000"/>
            <a:hueOff val="44393"/>
            <a:satOff val="-9753"/>
            <a:lumOff val="15552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Book Antiqua" pitchFamily="18" charset="0"/>
            </a:rPr>
            <a:t>Межкультурная коммуникация</a:t>
          </a:r>
          <a:endParaRPr lang="ru-RU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2684887" y="1754776"/>
        <a:ext cx="2911144" cy="1421665"/>
      </dsp:txXfrm>
    </dsp:sp>
    <dsp:sp modelId="{817E8493-D356-48D0-9CE6-E8EB2AD3ED4F}">
      <dsp:nvSpPr>
        <dsp:cNvPr id="0" name=""/>
        <dsp:cNvSpPr/>
      </dsp:nvSpPr>
      <dsp:spPr>
        <a:xfrm>
          <a:off x="5832976" y="1754776"/>
          <a:ext cx="2369442" cy="1421665"/>
        </a:xfrm>
        <a:prstGeom prst="rect">
          <a:avLst/>
        </a:prstGeom>
        <a:solidFill>
          <a:schemeClr val="accent2">
            <a:shade val="80000"/>
            <a:hueOff val="55491"/>
            <a:satOff val="-12191"/>
            <a:lumOff val="1944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Book Antiqua" pitchFamily="18" charset="0"/>
              <a:ea typeface="Cambria Math" pitchFamily="18" charset="0"/>
            </a:rPr>
            <a:t>Международный маркетинг</a:t>
          </a:r>
          <a:endParaRPr lang="ru-RU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832976" y="1754776"/>
        <a:ext cx="2369442" cy="1421665"/>
      </dsp:txXfrm>
    </dsp:sp>
    <dsp:sp modelId="{F4410679-BE6D-43F9-8C5A-B0AE81A9325B}">
      <dsp:nvSpPr>
        <dsp:cNvPr id="0" name=""/>
        <dsp:cNvSpPr/>
      </dsp:nvSpPr>
      <dsp:spPr>
        <a:xfrm>
          <a:off x="349351" y="3413386"/>
          <a:ext cx="2369442" cy="1421665"/>
        </a:xfrm>
        <a:prstGeom prst="rect">
          <a:avLst/>
        </a:prstGeom>
        <a:solidFill>
          <a:schemeClr val="accent2">
            <a:shade val="80000"/>
            <a:hueOff val="66589"/>
            <a:satOff val="-14629"/>
            <a:lumOff val="2332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Международные инвестиции и инвестиционное право </a:t>
          </a:r>
        </a:p>
      </dsp:txBody>
      <dsp:txXfrm>
        <a:off x="349351" y="3413386"/>
        <a:ext cx="2369442" cy="1421665"/>
      </dsp:txXfrm>
    </dsp:sp>
    <dsp:sp modelId="{73836AFE-308F-4E77-8034-F456A32298D0}">
      <dsp:nvSpPr>
        <dsp:cNvPr id="0" name=""/>
        <dsp:cNvSpPr/>
      </dsp:nvSpPr>
      <dsp:spPr>
        <a:xfrm>
          <a:off x="2955738" y="3413386"/>
          <a:ext cx="2369442" cy="1421665"/>
        </a:xfrm>
        <a:prstGeom prst="rect">
          <a:avLst/>
        </a:prstGeom>
        <a:solidFill>
          <a:schemeClr val="accent2">
            <a:shade val="80000"/>
            <a:hueOff val="77687"/>
            <a:satOff val="-17067"/>
            <a:lumOff val="27216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Book Antiqua" pitchFamily="18" charset="0"/>
            </a:rPr>
            <a:t>Региональные инвестиции</a:t>
          </a:r>
          <a:endParaRPr lang="ru-RU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2955738" y="3413386"/>
        <a:ext cx="2369442" cy="1421665"/>
      </dsp:txXfrm>
    </dsp:sp>
    <dsp:sp modelId="{3F67B135-16FE-4343-84F0-55B87BE657BA}">
      <dsp:nvSpPr>
        <dsp:cNvPr id="0" name=""/>
        <dsp:cNvSpPr/>
      </dsp:nvSpPr>
      <dsp:spPr>
        <a:xfrm>
          <a:off x="5466329" y="10330"/>
          <a:ext cx="2369442" cy="1421665"/>
        </a:xfrm>
        <a:prstGeom prst="rect">
          <a:avLst/>
        </a:prstGeom>
        <a:solidFill>
          <a:schemeClr val="accent2">
            <a:shade val="80000"/>
            <a:hueOff val="88785"/>
            <a:satOff val="-19505"/>
            <a:lumOff val="31104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Book Antiqua" pitchFamily="18" charset="0"/>
            </a:rPr>
            <a:t>Проблемы лидерства</a:t>
          </a:r>
          <a:endParaRPr lang="ru-RU" sz="20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466329" y="10330"/>
        <a:ext cx="2369442" cy="1421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48ABA-BB8C-4491-ACDE-2112E22693FE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0E60E-32E7-46BE-95F0-F7B089BDD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64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FB209CC-D365-42A0-97B0-57D43E2D1994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F895A9-E3DF-4CEB-9B5C-3D4C09C6BBE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urexp.ru/" TargetMode="External"/><Relationship Id="rId2" Type="http://schemas.openxmlformats.org/officeDocument/2006/relationships/hyperlink" Target="http://euspace.vsu.ru/ru/eumi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su.ru/ru/news/feed/2019/10/11578" TargetMode="External"/><Relationship Id="rId2" Type="http://schemas.openxmlformats.org/officeDocument/2006/relationships/hyperlink" Target="http://aevis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24977"/>
            <a:ext cx="7704856" cy="2658219"/>
          </a:xfrm>
        </p:spPr>
        <p:txBody>
          <a:bodyPr>
            <a:normAutofit/>
          </a:bodyPr>
          <a:lstStyle/>
          <a:p>
            <a:pPr algn="ctr"/>
            <a:r>
              <a:rPr lang="ru-RU" sz="4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«Зарубежное регионоведение»</a:t>
            </a:r>
            <a:br>
              <a:rPr lang="ru-RU" sz="4200" b="1" dirty="0">
                <a:solidFill>
                  <a:srgbClr val="002060"/>
                </a:solidFill>
                <a:latin typeface="Book Antiqua" pitchFamily="18" charset="0"/>
              </a:rPr>
            </a:br>
            <a:endParaRPr lang="ru-RU" sz="4200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75" y="3883196"/>
            <a:ext cx="2092732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4D3F3C2-08FC-4FEE-B38F-736F1E30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0"/>
            <a:ext cx="1636082" cy="15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176" y="404075"/>
            <a:ext cx="8075240" cy="75961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Научные направления кафедры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1340768"/>
            <a:ext cx="8352928" cy="53285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В сфере экономики: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Теневая экономика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Экономика развивающихся рынков</a:t>
            </a:r>
          </a:p>
          <a:p>
            <a:pPr mar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В сфере политических наук: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Проблемы международной миграции 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Проблемы </a:t>
            </a:r>
            <a:r>
              <a:rPr lang="ru-RU" sz="2800" b="0">
                <a:latin typeface="Book Antiqua" panose="02040602050305030304" pitchFamily="18" charset="0"/>
              </a:rPr>
              <a:t>межкультурной коммуникации</a:t>
            </a:r>
            <a:endParaRPr lang="ru-RU" sz="2800" b="0" dirty="0">
              <a:latin typeface="Book Antiqua" panose="02040602050305030304" pitchFamily="18" charset="0"/>
            </a:endParaRP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Проблемы национализма и идентичностей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Политическая модернизация и институты</a:t>
            </a:r>
          </a:p>
          <a:p>
            <a:pPr mar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ru-RU" sz="2600" b="1" dirty="0">
                <a:latin typeface="Book Antiqua" panose="02040602050305030304" pitchFamily="18" charset="0"/>
              </a:rPr>
              <a:t>В сфере права: 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Государственное право стран Западной Европы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800" b="0" dirty="0">
                <a:latin typeface="Book Antiqua" panose="02040602050305030304" pitchFamily="18" charset="0"/>
              </a:rPr>
              <a:t>Европейское право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767" y="1052736"/>
            <a:ext cx="2376265" cy="1335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33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5582805" cy="835496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Партнеры кафедры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12456" y="1211636"/>
            <a:ext cx="5756254" cy="5217443"/>
          </a:xfrm>
        </p:spPr>
        <p:txBody>
          <a:bodyPr>
            <a:noAutofit/>
          </a:bodyPr>
          <a:lstStyle/>
          <a:p>
            <a:pPr marL="342900" lvl="0" indent="-342900">
              <a:buFont typeface="Wingdings" pitchFamily="2" charset="2"/>
              <a:buChar char="q"/>
            </a:pPr>
            <a:r>
              <a:rPr lang="ru-RU" sz="2400" b="0" dirty="0">
                <a:latin typeface="Book Antiqua" pitchFamily="18" charset="0"/>
              </a:rPr>
              <a:t>Торгово-промышленная палата Воронежской области;</a:t>
            </a:r>
          </a:p>
          <a:p>
            <a:pPr lvl="0" indent="-342900">
              <a:buFont typeface="Wingdings" pitchFamily="2" charset="2"/>
              <a:buChar char="q"/>
            </a:pPr>
            <a:r>
              <a:rPr lang="ru-RU" sz="2400" b="0" dirty="0">
                <a:latin typeface="Book Antiqua" pitchFamily="18" charset="0"/>
              </a:rPr>
              <a:t>Агентство по инвестициям и стратегическим </a:t>
            </a:r>
            <a:r>
              <a:rPr lang="ru-RU" dirty="0">
                <a:latin typeface="Book Antiqua" pitchFamily="18" charset="0"/>
              </a:rPr>
              <a:t>проектам Воронежской области </a:t>
            </a:r>
            <a:r>
              <a:rPr lang="ru-RU" sz="2400" b="0" dirty="0">
                <a:latin typeface="Book Antiqua" pitchFamily="18" charset="0"/>
              </a:rPr>
              <a:t>; </a:t>
            </a:r>
          </a:p>
          <a:p>
            <a:pPr lvl="0" indent="-342900">
              <a:buFont typeface="Wingdings" pitchFamily="2" charset="2"/>
              <a:buChar char="q"/>
            </a:pPr>
            <a:r>
              <a:rPr lang="ru-RU" dirty="0">
                <a:latin typeface="Book Antiqua" pitchFamily="18" charset="0"/>
              </a:rPr>
              <a:t>Автономное учреждение Воронежской области "Институт регионального развития"</a:t>
            </a:r>
            <a:endParaRPr lang="ru-RU" sz="2400" b="0" dirty="0">
              <a:latin typeface="Book Antiqua" pitchFamily="18" charset="0"/>
            </a:endParaRP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400" b="0" dirty="0">
                <a:latin typeface="Book Antiqua" pitchFamily="18" charset="0"/>
              </a:rPr>
              <a:t>ФГБНУ «Научно-исследовательский институт экономики и организации агропромышленного комплекса ЦЧР РФ».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62" y="332656"/>
            <a:ext cx="2016224" cy="201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08" y="2132856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38" y="4509120"/>
            <a:ext cx="2514072" cy="189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22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3549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Book Antiqua" pitchFamily="18" charset="0"/>
              </a:rPr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Международные гранты кафедры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13791" y="1372095"/>
            <a:ext cx="8654245" cy="47242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0" dirty="0">
                <a:latin typeface="Book Antiqua" pitchFamily="18" charset="0"/>
              </a:rPr>
              <a:t>1. «Миграция в Европейском союзе: проблемы и перспективы»/</a:t>
            </a:r>
            <a:r>
              <a:rPr lang="en-US" sz="2400" b="0" dirty="0">
                <a:latin typeface="Book Antiqua" pitchFamily="18" charset="0"/>
              </a:rPr>
              <a:t>Migration in the EU: challenges and opportunities</a:t>
            </a:r>
            <a:r>
              <a:rPr lang="ru-RU" sz="2400" b="0" dirty="0">
                <a:latin typeface="Book Antiqua" pitchFamily="18" charset="0"/>
              </a:rPr>
              <a:t> (</a:t>
            </a:r>
            <a:r>
              <a:rPr lang="en-US" sz="2400" b="0" dirty="0" err="1">
                <a:latin typeface="Book Antiqua" pitchFamily="18" charset="0"/>
              </a:rPr>
              <a:t>EUMig</a:t>
            </a:r>
            <a:r>
              <a:rPr lang="ru-RU" sz="2400" b="0" dirty="0">
                <a:latin typeface="Book Antiqua" pitchFamily="18" charset="0"/>
              </a:rPr>
              <a:t>) </a:t>
            </a:r>
            <a:r>
              <a:rPr lang="en-US" dirty="0">
                <a:latin typeface="Book Antiqua" pitchFamily="18" charset="0"/>
                <a:hlinkClick r:id="rId2"/>
              </a:rPr>
              <a:t>http://euspace.vsu.ru/ru/eumig</a:t>
            </a:r>
            <a:r>
              <a:rPr lang="ru-RU" dirty="0">
                <a:latin typeface="Book Antiqua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Book Antiqua" pitchFamily="18" charset="0"/>
              </a:rPr>
              <a:t>2. Преодоление теневой экономики: адаптация европейского опыта в России/ </a:t>
            </a:r>
            <a:r>
              <a:rPr lang="en-US" dirty="0">
                <a:latin typeface="Book Antiqua" pitchFamily="18" charset="0"/>
              </a:rPr>
              <a:t>Overcoming Shadow Economy Problems: Adaptation of the EU Experience in Russia (SHEXP) http://ir.vsu.ru/shexp/ru/ </a:t>
            </a:r>
          </a:p>
          <a:p>
            <a:pPr marL="0" indent="0">
              <a:buNone/>
            </a:pPr>
            <a:r>
              <a:rPr lang="ru-RU" sz="2400" b="0" dirty="0">
                <a:latin typeface="Book Antiqua" pitchFamily="18" charset="0"/>
              </a:rPr>
              <a:t>3. «Законодательство в отношении беженцев: проецирование европейских стандартов и опыта на Россию»/</a:t>
            </a:r>
            <a:r>
              <a:rPr lang="en-US" sz="2400" b="0" dirty="0">
                <a:latin typeface="Book Antiqua" pitchFamily="18" charset="0"/>
              </a:rPr>
              <a:t>Refugee legislation: European standards and experience for Russia</a:t>
            </a:r>
            <a:r>
              <a:rPr lang="ru-RU" sz="2400" b="0" dirty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  <a:hlinkClick r:id="rId3"/>
              </a:rPr>
              <a:t>https://</a:t>
            </a:r>
            <a:r>
              <a:rPr lang="en-US" dirty="0" err="1">
                <a:latin typeface="Book Antiqua" pitchFamily="18" charset="0"/>
                <a:hlinkClick r:id="rId3"/>
              </a:rPr>
              <a:t>eurexp.ru</a:t>
            </a:r>
            <a:r>
              <a:rPr lang="en-US" dirty="0">
                <a:latin typeface="Book Antiqua" pitchFamily="18" charset="0"/>
                <a:hlinkClick r:id="rId3"/>
              </a:rPr>
              <a:t>/</a:t>
            </a:r>
            <a:r>
              <a:rPr lang="ru-RU" dirty="0">
                <a:latin typeface="Book Antiqua" pitchFamily="18" charset="0"/>
              </a:rPr>
              <a:t> </a:t>
            </a:r>
            <a:endParaRPr lang="ru-RU" sz="2400" b="0" dirty="0">
              <a:latin typeface="Book Antiqua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04" y="5301208"/>
            <a:ext cx="2219068" cy="12687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90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8345EA-D3EC-4DDA-99F7-5B5C5395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31" y="1052736"/>
            <a:ext cx="7528684" cy="72008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Контакты кафедры с </a:t>
            </a:r>
            <a:br>
              <a:rPr lang="ru-RU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Центрами изучения ЕС в РФ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FDC9FA-4377-4232-A21D-FC27365D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16832"/>
            <a:ext cx="8064896" cy="439248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Преподаватели кафедры входят в состав: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Воронежского отделения Ассоциации европейских исследований (АЕВИС) при Институте Европы РАН 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http://aevis.ru/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Центра изучения ЕС ВГУ </a:t>
            </a:r>
          </a:p>
          <a:p>
            <a:pPr marL="68580" indent="0">
              <a:buNone/>
            </a:pP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  <a:hlinkClick r:id="rId3"/>
            </a:endParaRPr>
          </a:p>
          <a:p>
            <a:pPr>
              <a:buFont typeface="Wingdings" panose="05000000000000000000" pitchFamily="2" charset="2"/>
              <a:buChar char="q"/>
            </a:pP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  <a:hlinkClick r:id="rId3"/>
            </a:endParaRPr>
          </a:p>
          <a:p>
            <a:pPr marL="68580" indent="0">
              <a:buNone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https://www.vsu.ru/ru/news/feed/2019/10/11578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EF4F52-A45D-49ED-8825-BFF0B2AF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112" y="2204864"/>
            <a:ext cx="1372747" cy="1008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A051C3-B6E2-4154-9E16-D12617F0C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3835699"/>
            <a:ext cx="3291269" cy="1850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5C5990-026D-442A-9AFC-D377C1910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387" y="872715"/>
            <a:ext cx="1426572" cy="1008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084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Трудоустройство выпускников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ru-RU" sz="2800" b="1" dirty="0">
                <a:latin typeface="Book Antiqua" pitchFamily="18" charset="0"/>
              </a:rPr>
              <a:t>«</a:t>
            </a:r>
            <a:r>
              <a:rPr lang="ru-RU" sz="2800" b="0" dirty="0">
                <a:latin typeface="Book Antiqua" pitchFamily="18" charset="0"/>
              </a:rPr>
              <a:t>Атос АйТи Солюшенс энд Сервисез» филиал в г. Воронеж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800" b="0" dirty="0">
                <a:latin typeface="Book Antiqua" pitchFamily="18" charset="0"/>
              </a:rPr>
              <a:t>Агентство по привлечению инвестиций и специальным проектам администрации Воронежской области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800" b="0" dirty="0">
                <a:latin typeface="Book Antiqua" pitchFamily="18" charset="0"/>
              </a:rPr>
              <a:t>«Торгово-промышленная палата Воронежской области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800" b="0" dirty="0">
                <a:latin typeface="Book Antiqua" pitchFamily="18" charset="0"/>
              </a:rPr>
              <a:t>Международный аэропорт «Воронеж»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0" dirty="0">
                <a:latin typeface="Book Antiqua" pitchFamily="18" charset="0"/>
              </a:rPr>
              <a:t>Decathlon</a:t>
            </a:r>
            <a:r>
              <a:rPr lang="ru-RU" sz="2800" b="0" dirty="0">
                <a:latin typeface="Book Antiqua" pitchFamily="18" charset="0"/>
              </a:rPr>
              <a:t>», «</a:t>
            </a:r>
            <a:r>
              <a:rPr lang="en-US" sz="2800" b="0" dirty="0" err="1">
                <a:latin typeface="Book Antiqua" pitchFamily="18" charset="0"/>
              </a:rPr>
              <a:t>Auchan</a:t>
            </a:r>
            <a:r>
              <a:rPr lang="ru-RU" sz="2800" b="0" dirty="0">
                <a:latin typeface="Book Antiqua" pitchFamily="18" charset="0"/>
              </a:rPr>
              <a:t>», «</a:t>
            </a:r>
            <a:r>
              <a:rPr lang="en-US" sz="2800" b="0" dirty="0">
                <a:latin typeface="Book Antiqua" pitchFamily="18" charset="0"/>
              </a:rPr>
              <a:t>Leroy Merlin</a:t>
            </a:r>
            <a:r>
              <a:rPr lang="ru-RU" sz="2800" b="0" dirty="0">
                <a:latin typeface="Book Antiqua" pitchFamily="18" charset="0"/>
              </a:rPr>
              <a:t>»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800" b="0" dirty="0">
                <a:latin typeface="Book Antiqua" pitchFamily="18" charset="0"/>
              </a:rPr>
              <a:t>Гостиничный бизнес и т.д.</a:t>
            </a:r>
          </a:p>
        </p:txBody>
      </p:sp>
    </p:spTree>
    <p:extLst>
      <p:ext uri="{BB962C8B-B14F-4D97-AF65-F5344CB8AC3E}">
        <p14:creationId xmlns:p14="http://schemas.microsoft.com/office/powerpoint/2010/main" val="256140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37138"/>
            <a:ext cx="8496944" cy="687606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Наши </a:t>
            </a:r>
            <a:r>
              <a:rPr lang="ru-RU" sz="3000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выпускники – наша гордость!</a:t>
            </a:r>
            <a:endParaRPr lang="ru-RU" sz="3000" dirty="0">
              <a:solidFill>
                <a:schemeClr val="bg2">
                  <a:lumMod val="5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6306"/>
            <a:ext cx="1904667" cy="253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3808" y="1700808"/>
            <a:ext cx="56526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  <a:latin typeface="Book Antiqua" pitchFamily="18" charset="0"/>
              </a:rPr>
              <a:t>Тамара </a:t>
            </a:r>
            <a:r>
              <a:rPr lang="ru-RU" sz="2000" dirty="0" err="1">
                <a:solidFill>
                  <a:srgbClr val="0070C0"/>
                </a:solidFill>
                <a:latin typeface="Book Antiqua" pitchFamily="18" charset="0"/>
              </a:rPr>
              <a:t>Хабибова</a:t>
            </a:r>
            <a:endParaRPr lang="ru-RU" sz="2000" dirty="0">
              <a:solidFill>
                <a:srgbClr val="0070C0"/>
              </a:solidFill>
              <a:latin typeface="Book Antiqua" pitchFamily="18" charset="0"/>
            </a:endParaRPr>
          </a:p>
          <a:p>
            <a:r>
              <a:rPr lang="ru-RU" sz="2000" dirty="0">
                <a:latin typeface="Book Antiqua" pitchFamily="18" charset="0"/>
              </a:rPr>
              <a:t>ООО «ГК «Афина Паллада»</a:t>
            </a:r>
          </a:p>
          <a:p>
            <a:r>
              <a:rPr lang="ru-RU" sz="1900" dirty="0">
                <a:solidFill>
                  <a:srgbClr val="0070C0"/>
                </a:solidFill>
                <a:latin typeface="Book Antiqua" pitchFamily="18" charset="0"/>
              </a:rPr>
              <a:t>Начальник управления подбора и профессиональной оценки ТОП-менеджмента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B91BC9-B04E-4461-A026-A3AD009C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939710"/>
            <a:ext cx="1731676" cy="201622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78456FC-B471-431F-8709-5B5EEFDCF4EA}"/>
              </a:ext>
            </a:extLst>
          </p:cNvPr>
          <p:cNvSpPr/>
          <p:nvPr/>
        </p:nvSpPr>
        <p:spPr>
          <a:xfrm>
            <a:off x="971600" y="4208021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rgbClr val="0070C0"/>
                </a:solidFill>
                <a:latin typeface="Book Antiqua" panose="02040602050305030304" pitchFamily="18" charset="0"/>
              </a:rPr>
              <a:t>Сергей Степняк</a:t>
            </a:r>
          </a:p>
          <a:p>
            <a:pPr algn="r"/>
            <a:r>
              <a:rPr lang="ru-RU" dirty="0">
                <a:latin typeface="Book Antiqua" panose="02040602050305030304" pitchFamily="18" charset="0"/>
              </a:rPr>
              <a:t> Яндекс. Такси </a:t>
            </a:r>
            <a:r>
              <a:rPr lang="en-US" dirty="0">
                <a:latin typeface="Book Antiqua" panose="02040602050305030304" pitchFamily="18" charset="0"/>
              </a:rPr>
              <a:t>LLC</a:t>
            </a:r>
            <a:endParaRPr lang="ru-RU" dirty="0">
              <a:latin typeface="Book Antiqua" panose="02040602050305030304" pitchFamily="18" charset="0"/>
            </a:endParaRPr>
          </a:p>
          <a:p>
            <a:pPr algn="r"/>
            <a:r>
              <a:rPr lang="ru-RU" dirty="0">
                <a:latin typeface="Book Antiqua" panose="02040602050305030304" pitchFamily="18" charset="0"/>
              </a:rPr>
              <a:t>Эксперт службы международной поддержки сервисов по </a:t>
            </a:r>
            <a:r>
              <a:rPr lang="ru-RU" dirty="0" err="1">
                <a:latin typeface="Book Antiqua" panose="02040602050305030304" pitchFamily="18" charset="0"/>
              </a:rPr>
              <a:t>ицидентам</a:t>
            </a:r>
            <a:r>
              <a:rPr lang="ru-RU" dirty="0">
                <a:latin typeface="Book Antiqua" panose="02040602050305030304" pitchFamily="18" charset="0"/>
              </a:rPr>
              <a:t> - руководитель группы по работе с инцидентами </a:t>
            </a:r>
          </a:p>
        </p:txBody>
      </p:sp>
    </p:spTree>
    <p:extLst>
      <p:ext uri="{BB962C8B-B14F-4D97-AF65-F5344CB8AC3E}">
        <p14:creationId xmlns:p14="http://schemas.microsoft.com/office/powerpoint/2010/main" val="24890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323" y="116632"/>
            <a:ext cx="8712968" cy="792088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Book Antiqua" pitchFamily="18" charset="0"/>
              </a:rPr>
              <a:t>Наши выпускники – наша гордость!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1656184" cy="2208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2897357" y="3933056"/>
            <a:ext cx="587156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0070C0"/>
                </a:solidFill>
                <a:latin typeface="Book Antiqua" pitchFamily="18" charset="0"/>
              </a:rPr>
              <a:t>Гриднева Наталья</a:t>
            </a:r>
          </a:p>
          <a:p>
            <a:r>
              <a:rPr lang="ru-RU" sz="2600" dirty="0">
                <a:latin typeface="Book Antiqua" pitchFamily="18" charset="0"/>
              </a:rPr>
              <a:t>Общество с ограниченной ответственностью «</a:t>
            </a:r>
            <a:r>
              <a:rPr lang="ru-RU" sz="2600" dirty="0" err="1">
                <a:latin typeface="Book Antiqua" pitchFamily="18" charset="0"/>
              </a:rPr>
              <a:t>ПепсиКо</a:t>
            </a:r>
            <a:r>
              <a:rPr lang="ru-RU" sz="2600" dirty="0">
                <a:latin typeface="Book Antiqua" pitchFamily="18" charset="0"/>
              </a:rPr>
              <a:t> </a:t>
            </a:r>
            <a:r>
              <a:rPr lang="ru-RU" sz="2600" dirty="0" err="1">
                <a:latin typeface="Book Antiqua" pitchFamily="18" charset="0"/>
              </a:rPr>
              <a:t>Холдингс</a:t>
            </a:r>
            <a:r>
              <a:rPr lang="ru-RU" sz="2600" dirty="0">
                <a:latin typeface="Book Antiqua" pitchFamily="18" charset="0"/>
              </a:rPr>
              <a:t>»</a:t>
            </a:r>
          </a:p>
          <a:p>
            <a:r>
              <a:rPr lang="ru-RU" sz="2600" dirty="0">
                <a:solidFill>
                  <a:srgbClr val="0070C0"/>
                </a:solidFill>
                <a:latin typeface="Book Antiqua" pitchFamily="18" charset="0"/>
              </a:rPr>
              <a:t>Специалист по обработке кадровых документов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1" y="980728"/>
            <a:ext cx="2176626" cy="1973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915816" y="1300035"/>
            <a:ext cx="3903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Book Antiqua" pitchFamily="18" charset="0"/>
              </a:rPr>
              <a:t>Кадровый холдинг </a:t>
            </a:r>
          </a:p>
          <a:p>
            <a:pPr algn="ctr"/>
            <a:r>
              <a:rPr lang="ru-RU" sz="2800" dirty="0">
                <a:latin typeface="Book Antiqua" pitchFamily="18" charset="0"/>
              </a:rPr>
              <a:t>«АНКОР»</a:t>
            </a:r>
          </a:p>
          <a:p>
            <a:pPr algn="ctr"/>
            <a:r>
              <a:rPr lang="ru-RU" sz="2800" dirty="0">
                <a:solidFill>
                  <a:srgbClr val="0070C0"/>
                </a:solidFill>
                <a:latin typeface="Book Antiqua" pitchFamily="18" charset="0"/>
              </a:rPr>
              <a:t>Старшие аналитики</a:t>
            </a:r>
            <a:r>
              <a:rPr lang="ru-RU" sz="2800" dirty="0">
                <a:solidFill>
                  <a:srgbClr val="0070C0"/>
                </a:solidFill>
                <a:latin typeface="+mj-lt"/>
              </a:rPr>
              <a:t> </a:t>
            </a:r>
          </a:p>
          <a:p>
            <a:endParaRPr lang="ru-RU" sz="28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3043380"/>
            <a:ext cx="36199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70C0"/>
                </a:solidFill>
                <a:latin typeface="Book Antiqua" pitchFamily="18" charset="0"/>
              </a:rPr>
              <a:t>Сидорова Анастасия</a:t>
            </a:r>
          </a:p>
          <a:p>
            <a:pPr algn="ctr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57019"/>
            <a:ext cx="2343170" cy="290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82951" y="3181879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70C0"/>
                </a:solidFill>
                <a:latin typeface="Book Antiqua" pitchFamily="18" charset="0"/>
              </a:rPr>
              <a:t>Козельская Алена </a:t>
            </a:r>
          </a:p>
        </p:txBody>
      </p:sp>
    </p:spTree>
    <p:extLst>
      <p:ext uri="{BB962C8B-B14F-4D97-AF65-F5344CB8AC3E}">
        <p14:creationId xmlns:p14="http://schemas.microsoft.com/office/powerpoint/2010/main" val="9776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092" y="479858"/>
            <a:ext cx="8496944" cy="68760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Наши </a:t>
            </a:r>
            <a:r>
              <a:rPr lang="ru-RU" sz="3000" b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выпускники – наша гордость!</a:t>
            </a:r>
            <a:endParaRPr lang="ru-RU" sz="3000" dirty="0">
              <a:solidFill>
                <a:schemeClr val="bg2">
                  <a:lumMod val="5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" name="Рисунок 4" descr="C:\МОЙ КОМПЬЮТЕР\УНИВЕРСИТЕТ\Магистратура\Оксфордская стипендия\Данные для АНКЕТЫ (2017-2018 гг.)\Фотография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5" y="1278888"/>
            <a:ext cx="1780120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498959" y="1450432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  <a:latin typeface="Book Antiqua" pitchFamily="18" charset="0"/>
              </a:rPr>
              <a:t>Анжела Сидорова</a:t>
            </a:r>
          </a:p>
          <a:p>
            <a:r>
              <a:rPr lang="ru-RU" sz="2000" dirty="0">
                <a:latin typeface="Book Antiqua" pitchFamily="18" charset="0"/>
              </a:rPr>
              <a:t>Общество с ограниченной ответственностью «</a:t>
            </a:r>
            <a:r>
              <a:rPr lang="ru-RU" sz="2000" dirty="0" err="1">
                <a:latin typeface="Book Antiqua" pitchFamily="18" charset="0"/>
              </a:rPr>
              <a:t>Атос</a:t>
            </a:r>
            <a:r>
              <a:rPr lang="ru-RU" sz="2000" dirty="0">
                <a:latin typeface="Book Antiqua" pitchFamily="18" charset="0"/>
              </a:rPr>
              <a:t> </a:t>
            </a:r>
            <a:r>
              <a:rPr lang="ru-RU" sz="2000" dirty="0" err="1">
                <a:latin typeface="Book Antiqua" pitchFamily="18" charset="0"/>
              </a:rPr>
              <a:t>АйТи</a:t>
            </a:r>
            <a:r>
              <a:rPr lang="ru-RU" sz="2000" dirty="0">
                <a:latin typeface="Book Antiqua" pitchFamily="18" charset="0"/>
              </a:rPr>
              <a:t> </a:t>
            </a:r>
            <a:r>
              <a:rPr lang="ru-RU" sz="2000" dirty="0" err="1">
                <a:latin typeface="Book Antiqua" pitchFamily="18" charset="0"/>
              </a:rPr>
              <a:t>Солюшенс</a:t>
            </a:r>
            <a:r>
              <a:rPr lang="ru-RU" sz="2000" dirty="0">
                <a:latin typeface="Book Antiqua" pitchFamily="18" charset="0"/>
              </a:rPr>
              <a:t> энд </a:t>
            </a:r>
            <a:r>
              <a:rPr lang="ru-RU" sz="2000" dirty="0" err="1">
                <a:latin typeface="Book Antiqua" pitchFamily="18" charset="0"/>
              </a:rPr>
              <a:t>Сервисез</a:t>
            </a:r>
            <a:r>
              <a:rPr lang="ru-RU" sz="2000" dirty="0">
                <a:latin typeface="Book Antiqua" pitchFamily="18" charset="0"/>
              </a:rPr>
              <a:t>» (</a:t>
            </a:r>
            <a:r>
              <a:rPr lang="ru-RU" sz="2000" dirty="0" err="1">
                <a:latin typeface="Book Antiqua" pitchFamily="18" charset="0"/>
              </a:rPr>
              <a:t>Atos</a:t>
            </a:r>
            <a:r>
              <a:rPr lang="ru-RU" sz="2000" dirty="0">
                <a:latin typeface="Book Antiqua" pitchFamily="18" charset="0"/>
              </a:rPr>
              <a:t> </a:t>
            </a:r>
            <a:r>
              <a:rPr lang="ru-RU" sz="2000" dirty="0" err="1">
                <a:latin typeface="Book Antiqua" pitchFamily="18" charset="0"/>
              </a:rPr>
              <a:t>IT</a:t>
            </a:r>
            <a:r>
              <a:rPr lang="ru-RU" sz="2000" dirty="0">
                <a:latin typeface="Book Antiqua" pitchFamily="18" charset="0"/>
              </a:rPr>
              <a:t> </a:t>
            </a:r>
            <a:r>
              <a:rPr lang="ru-RU" sz="2000" dirty="0" err="1">
                <a:latin typeface="Book Antiqua" pitchFamily="18" charset="0"/>
              </a:rPr>
              <a:t>Solutions&amp;Services</a:t>
            </a:r>
            <a:r>
              <a:rPr lang="ru-RU" sz="2000" dirty="0">
                <a:latin typeface="Book Antiqua" pitchFamily="18" charset="0"/>
              </a:rPr>
              <a:t>)</a:t>
            </a:r>
          </a:p>
          <a:p>
            <a:r>
              <a:rPr lang="ru-RU" sz="2000" dirty="0">
                <a:solidFill>
                  <a:srgbClr val="0070C0"/>
                </a:solidFill>
                <a:latin typeface="Book Antiqua" pitchFamily="18" charset="0"/>
              </a:rPr>
              <a:t>Младший экономист департамента глобальных информационных технологий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4940B3-6DB4-49E1-8EB0-64477755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5" y="3933056"/>
            <a:ext cx="1463459" cy="189570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3674AE-CA3B-40CB-A262-378563305A31}"/>
              </a:ext>
            </a:extLst>
          </p:cNvPr>
          <p:cNvSpPr/>
          <p:nvPr/>
        </p:nvSpPr>
        <p:spPr>
          <a:xfrm>
            <a:off x="2411760" y="4077072"/>
            <a:ext cx="51125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Олег </a:t>
            </a:r>
            <a:r>
              <a:rPr lang="ru-RU" sz="22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Леппик</a:t>
            </a:r>
            <a:endParaRPr lang="ru-RU" sz="2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Общество с ограниченной ответственностью «AT-</a:t>
            </a:r>
            <a:r>
              <a:rPr lang="ru-RU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Consulting</a:t>
            </a:r>
            <a:r>
              <a:rPr lang="ru-RU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</a:p>
          <a:p>
            <a:r>
              <a:rPr lang="ru-RU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Системный аналитик</a:t>
            </a:r>
          </a:p>
        </p:txBody>
      </p:sp>
    </p:spTree>
    <p:extLst>
      <p:ext uri="{BB962C8B-B14F-4D97-AF65-F5344CB8AC3E}">
        <p14:creationId xmlns:p14="http://schemas.microsoft.com/office/powerpoint/2010/main" val="421726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184" y="404664"/>
            <a:ext cx="7859216" cy="68760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Cambria Math" pitchFamily="18" charset="0"/>
              </a:rPr>
              <a:t>Контактная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184" y="1218323"/>
            <a:ext cx="7996264" cy="5328592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Book Antiqua" pitchFamily="18" charset="0"/>
              </a:rPr>
              <a:t>Адрес:</a:t>
            </a:r>
            <a:br>
              <a:rPr lang="ru-RU" sz="2600" dirty="0">
                <a:latin typeface="Book Antiqua" pitchFamily="18" charset="0"/>
              </a:rPr>
            </a:br>
            <a:r>
              <a:rPr lang="ru-RU" sz="2600" b="0" dirty="0">
                <a:latin typeface="Book Antiqua" pitchFamily="18" charset="0"/>
              </a:rPr>
              <a:t>г. Воронеж, ул. Пушкинская, д. 16, 2 этаж, к. 236</a:t>
            </a:r>
            <a:endParaRPr lang="en-US" sz="2600" b="0" dirty="0">
              <a:latin typeface="Book Antiqua" pitchFamily="18" charset="0"/>
            </a:endParaRPr>
          </a:p>
          <a:p>
            <a:r>
              <a:rPr lang="ru-RU" sz="2600" dirty="0">
                <a:latin typeface="Book Antiqua" pitchFamily="18" charset="0"/>
              </a:rPr>
              <a:t>Контактный телефон:</a:t>
            </a:r>
            <a:br>
              <a:rPr lang="ru-RU" sz="2600" dirty="0">
                <a:latin typeface="Book Antiqua" pitchFamily="18" charset="0"/>
              </a:rPr>
            </a:br>
            <a:r>
              <a:rPr lang="ru-RU" sz="2600" b="0" dirty="0">
                <a:latin typeface="Book Antiqua" pitchFamily="18" charset="0"/>
              </a:rPr>
              <a:t>+7 920 215 00 75 (доцент кафедры Журбина Наталья Евгеньевна)</a:t>
            </a:r>
            <a:endParaRPr lang="ru-RU" sz="2600" dirty="0">
              <a:latin typeface="Book Antiqua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36462"/>
            <a:ext cx="4248472" cy="2785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5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2" y="548680"/>
            <a:ext cx="8424936" cy="5795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Наша группа во вконтакте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7620000" cy="4713387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002060"/>
                </a:solidFill>
                <a:latin typeface="Book Antiqua" pitchFamily="18" charset="0"/>
              </a:rPr>
              <a:t>https://vk.com/</a:t>
            </a:r>
            <a:r>
              <a:rPr lang="en-US" sz="3600" b="0" dirty="0" err="1">
                <a:solidFill>
                  <a:srgbClr val="002060"/>
                </a:solidFill>
                <a:latin typeface="Book Antiqua" pitchFamily="18" charset="0"/>
              </a:rPr>
              <a:t>vsuregecon</a:t>
            </a:r>
            <a:endParaRPr lang="ru-RU" sz="3600" b="0" dirty="0">
              <a:solidFill>
                <a:srgbClr val="002060"/>
              </a:solidFill>
              <a:latin typeface="Book Antiqu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2160"/>
            <a:ext cx="8083376" cy="492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39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55576" y="548680"/>
            <a:ext cx="7024744" cy="36004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Общие сведения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87528" y="980728"/>
            <a:ext cx="8260936" cy="57606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Название кафедры : </a:t>
            </a:r>
          </a:p>
          <a:p>
            <a:pPr marL="68580" indent="0">
              <a:buNone/>
            </a:pPr>
            <a:r>
              <a:rPr lang="ru-RU" sz="26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кафедра регионоведения и экономики зарубежных стран</a:t>
            </a:r>
          </a:p>
          <a:p>
            <a:pPr>
              <a:buFont typeface="Wingdings" pitchFamily="2" charset="2"/>
              <a:buChar char="q"/>
            </a:pP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Название программы : </a:t>
            </a:r>
          </a:p>
          <a:p>
            <a:pPr marL="68580" indent="0">
              <a:buNone/>
            </a:pPr>
            <a:r>
              <a:rPr lang="ru-RU" sz="26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«Зарубежное регионоведение»</a:t>
            </a:r>
          </a:p>
          <a:p>
            <a:pPr>
              <a:buFont typeface="Wingdings" pitchFamily="2" charset="2"/>
              <a:buChar char="q"/>
            </a:pP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Профиль программы: </a:t>
            </a:r>
          </a:p>
          <a:p>
            <a:pPr marL="68580" indent="0">
              <a:buNone/>
            </a:pPr>
            <a:r>
              <a:rPr lang="ru-RU" sz="26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«Европейские исследования»</a:t>
            </a:r>
          </a:p>
          <a:p>
            <a:pPr marL="68580" indent="0">
              <a:buNone/>
            </a:pPr>
            <a:r>
              <a:rPr lang="ru-RU" sz="2600" b="1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Вступительные испытания </a:t>
            </a: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(ЕГЭ)</a:t>
            </a:r>
            <a:r>
              <a:rPr lang="ru-RU" sz="2600" b="1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582930" indent="-514350">
              <a:buFont typeface="+mj-lt"/>
              <a:buAutoNum type="arabicPeriod"/>
            </a:pP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История. </a:t>
            </a:r>
          </a:p>
          <a:p>
            <a:pPr marL="582930" indent="-514350">
              <a:buFont typeface="+mj-lt"/>
              <a:buAutoNum type="arabicPeriod"/>
            </a:pP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Иностранный язык. </a:t>
            </a:r>
          </a:p>
          <a:p>
            <a:pPr marL="582930" indent="-514350">
              <a:buFont typeface="+mj-lt"/>
              <a:buAutoNum type="arabicPeriod"/>
            </a:pPr>
            <a:r>
              <a:rPr lang="ru-RU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Русский язык.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430A78-B50A-4403-AC5B-8EA3E00B5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96952"/>
            <a:ext cx="2103154" cy="11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7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71600" y="980728"/>
            <a:ext cx="72008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Ждем вас </a:t>
            </a:r>
            <a:br>
              <a:rPr lang="ru-RU" sz="4400" dirty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</a:br>
            <a:r>
              <a:rPr lang="ru-RU" sz="4400" dirty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в числе студентов кафедры!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3B369E-0831-454E-8115-8717249AB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72" y="2672747"/>
            <a:ext cx="4914292" cy="32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92922"/>
            <a:ext cx="8244916" cy="90363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Профессиональный стандарт, используемый при разработке образовательной программы – </a:t>
            </a:r>
            <a:br>
              <a:rPr lang="ru-RU" sz="2400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ru-RU" sz="2400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08.037 ПС «Бизнес-аналитик»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56248"/>
              </p:ext>
            </p:extLst>
          </p:nvPr>
        </p:nvGraphicFramePr>
        <p:xfrm>
          <a:off x="143508" y="1772816"/>
          <a:ext cx="8712968" cy="477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0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39552" y="476672"/>
            <a:ext cx="8003232" cy="1371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Задачи профессиональной деятельности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376" y="2007765"/>
            <a:ext cx="8147248" cy="415753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ru-RU" sz="3200" b="0" dirty="0">
                <a:latin typeface="Cambria Math" pitchFamily="18" charset="0"/>
                <a:ea typeface="Cambria Math" pitchFamily="18" charset="0"/>
              </a:rPr>
              <a:t>Комплексный анализ регионально-</a:t>
            </a:r>
            <a:r>
              <a:rPr lang="ru-RU" sz="3200" b="0" dirty="0" err="1">
                <a:latin typeface="Cambria Math" pitchFamily="18" charset="0"/>
                <a:ea typeface="Cambria Math" pitchFamily="18" charset="0"/>
              </a:rPr>
              <a:t>страновой</a:t>
            </a:r>
            <a:r>
              <a:rPr lang="ru-RU" sz="3200" b="0" dirty="0">
                <a:latin typeface="Cambria Math" pitchFamily="18" charset="0"/>
                <a:ea typeface="Cambria Math" pitchFamily="18" charset="0"/>
              </a:rPr>
              <a:t> информации;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3200" b="0" dirty="0">
                <a:latin typeface="Cambria Math" pitchFamily="18" charset="0"/>
                <a:ea typeface="Cambria Math" pitchFamily="18" charset="0"/>
              </a:rPr>
              <a:t>подготовка экспертно-аналитических материалов в интересах соответствующего министерства, ведомства, организации.</a:t>
            </a:r>
          </a:p>
          <a:p>
            <a:pPr marL="68580" indent="0">
              <a:buNone/>
            </a:pPr>
            <a:endParaRPr lang="ru-RU" sz="3000" b="0" dirty="0">
              <a:latin typeface="Cambria Math" pitchFamily="18" charset="0"/>
              <a:ea typeface="Cambria Math" pitchFamily="18" charset="0"/>
            </a:endParaRPr>
          </a:p>
          <a:p>
            <a:pPr marL="68580" indent="0">
              <a:buNone/>
            </a:pPr>
            <a:r>
              <a:rPr lang="ru-RU" sz="3000" dirty="0">
                <a:latin typeface="Cambria Math" pitchFamily="18" charset="0"/>
                <a:ea typeface="Cambria Math" pitchFamily="18" charset="0"/>
              </a:rPr>
              <a:t>Профиль работы: </a:t>
            </a:r>
          </a:p>
          <a:p>
            <a:pPr marL="68580" indent="0">
              <a:buNone/>
            </a:pPr>
            <a:r>
              <a:rPr lang="ru-RU" sz="3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экспертно-аналитический</a:t>
            </a:r>
            <a:endParaRPr lang="ru-RU" sz="3000" b="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18" y="4797152"/>
            <a:ext cx="2375103" cy="1584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80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A0EB4-608E-4723-A913-A98E303D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13" y="692696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Профессиональные компетенции выпускника программы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9FFCF-1580-47F0-8662-AE2E5F19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Анализ внутренних (внешних) факторов и условий, влияющих на деятельность организации.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Сбор, анализ, систематизация, хранение и поддержание в актуальном состоянии информации бизнес-анализа.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Разработка планов реализации стратегических изменений в организации.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Использование техники эффективных коммуникаций.</a:t>
            </a:r>
          </a:p>
          <a:p>
            <a:pPr marL="525780" indent="-457200">
              <a:buFont typeface="+mj-lt"/>
              <a:buAutoNum type="arabicPeriod"/>
            </a:pPr>
            <a:r>
              <a:rPr lang="ru-RU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Выявление и анализ рисков и разработка мер по их минимизации. </a:t>
            </a:r>
          </a:p>
        </p:txBody>
      </p:sp>
    </p:spTree>
    <p:extLst>
      <p:ext uri="{BB962C8B-B14F-4D97-AF65-F5344CB8AC3E}">
        <p14:creationId xmlns:p14="http://schemas.microsoft.com/office/powerpoint/2010/main" val="130792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87208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Сферы профессиональной деятельности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5040560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2" charset="2"/>
              <a:buChar char="q"/>
            </a:pPr>
            <a:r>
              <a:rPr lang="ru-RU" sz="2800" b="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государственные ведомства</a:t>
            </a:r>
            <a:r>
              <a:rPr lang="ru-RU" sz="2800" b="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федеральные и региональные органы государственной власти и управления – в качестве младшего и вспомогательного персонала международных отделов, департаментов и зарубежных представительств; 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ru-RU" sz="2800" b="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российские и зарубежные бизнес-структуры</a:t>
            </a:r>
            <a:r>
              <a:rPr lang="ru-RU" sz="2800" b="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некоммерческие и общественные организации, поддерживающие международные связи или занимающиеся международной проблематикой</a:t>
            </a:r>
            <a:r>
              <a:rPr lang="ru-RU" sz="28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ru-RU" sz="2800" b="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3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71184" cy="137160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Сферы профессиональной деятельности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988840"/>
            <a:ext cx="8208912" cy="4536504"/>
          </a:xfrm>
        </p:spPr>
        <p:txBody>
          <a:bodyPr>
            <a:normAutofit/>
          </a:bodyPr>
          <a:lstStyle/>
          <a:p>
            <a:pPr marL="457200" lvl="0" indent="-457200">
              <a:buFont typeface="Wingdings" pitchFamily="2" charset="2"/>
              <a:buChar char="q"/>
            </a:pPr>
            <a:r>
              <a:rPr lang="ru-RU" sz="30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международные организации;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ru-RU" sz="3000" b="0" dirty="0">
                <a:latin typeface="Cambria Math" pitchFamily="18" charset="0"/>
                <a:ea typeface="Cambria Math" pitchFamily="18" charset="0"/>
              </a:rPr>
              <a:t>редакции СМИ;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ru-RU" sz="3000" b="0" dirty="0">
                <a:latin typeface="Cambria Math" pitchFamily="18" charset="0"/>
                <a:ea typeface="Cambria Math" pitchFamily="18" charset="0"/>
              </a:rPr>
              <a:t>образовательные и научно-исследовательские организации международного профиля;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3000" b="0" dirty="0">
                <a:latin typeface="Cambria Math" pitchFamily="18" charset="0"/>
                <a:ea typeface="Cambria Math" pitchFamily="18" charset="0"/>
              </a:rPr>
              <a:t>культурно-просветительские организации и фонды.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4407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91264" cy="11196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rgbClr val="0070C0"/>
                </a:solidFill>
                <a:latin typeface="Book Antiqua" pitchFamily="18" charset="0"/>
              </a:rPr>
              <a:t>Специфика направления </a:t>
            </a:r>
            <a:br>
              <a:rPr lang="ru-RU" sz="3200" b="1" dirty="0">
                <a:solidFill>
                  <a:srgbClr val="0070C0"/>
                </a:solidFill>
                <a:latin typeface="Book Antiqua" pitchFamily="18" charset="0"/>
              </a:rPr>
            </a:br>
            <a:r>
              <a:rPr lang="ru-RU" sz="3200" b="1" dirty="0">
                <a:solidFill>
                  <a:srgbClr val="0070C0"/>
                </a:solidFill>
                <a:latin typeface="Book Antiqua" pitchFamily="18" charset="0"/>
              </a:rPr>
              <a:t>«Зарубежное регионоведение»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550064"/>
              </p:ext>
            </p:extLst>
          </p:nvPr>
        </p:nvGraphicFramePr>
        <p:xfrm>
          <a:off x="683568" y="1916832"/>
          <a:ext cx="7920880" cy="409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93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EFB7F-313F-4493-9979-6C202724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76672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Дисциплины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510A3AD-0094-465B-A4CB-D690EE5F2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730998"/>
              </p:ext>
            </p:extLst>
          </p:nvPr>
        </p:nvGraphicFramePr>
        <p:xfrm>
          <a:off x="467544" y="1052736"/>
          <a:ext cx="82809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4E1D49-4C2D-4851-93AB-917E2A30391E}"/>
              </a:ext>
            </a:extLst>
          </p:cNvPr>
          <p:cNvSpPr/>
          <p:nvPr/>
        </p:nvSpPr>
        <p:spPr>
          <a:xfrm>
            <a:off x="6588224" y="5975615"/>
            <a:ext cx="1694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 другие …</a:t>
            </a:r>
          </a:p>
        </p:txBody>
      </p:sp>
    </p:spTree>
    <p:extLst>
      <p:ext uri="{BB962C8B-B14F-4D97-AF65-F5344CB8AC3E}">
        <p14:creationId xmlns:p14="http://schemas.microsoft.com/office/powerpoint/2010/main" val="1020449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Другая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751</TotalTime>
  <Words>755</Words>
  <Application>Microsoft Office PowerPoint</Application>
  <PresentationFormat>Экран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Book Antiqua</vt:lpstr>
      <vt:lpstr>Calibri</vt:lpstr>
      <vt:lpstr>Cambria Math</vt:lpstr>
      <vt:lpstr>Century Gothic</vt:lpstr>
      <vt:lpstr>Wingdings</vt:lpstr>
      <vt:lpstr>Wingdings 2</vt:lpstr>
      <vt:lpstr>Остин</vt:lpstr>
      <vt:lpstr> «Зарубежное регионоведение» </vt:lpstr>
      <vt:lpstr>Общие сведения</vt:lpstr>
      <vt:lpstr>Профессиональный стандарт, используемый при разработке образовательной программы –  08.037 ПС «Бизнес-аналитик»</vt:lpstr>
      <vt:lpstr>Задачи профессиональной деятельности</vt:lpstr>
      <vt:lpstr>Профессиональные компетенции выпускника программы</vt:lpstr>
      <vt:lpstr>Сферы профессиональной деятельности</vt:lpstr>
      <vt:lpstr>Сферы профессиональной деятельности</vt:lpstr>
      <vt:lpstr>Специфика направления  «Зарубежное регионоведение»</vt:lpstr>
      <vt:lpstr>Дисциплины</vt:lpstr>
      <vt:lpstr>Научные направления кафедры</vt:lpstr>
      <vt:lpstr>Партнеры кафедры</vt:lpstr>
      <vt:lpstr> Международные гранты кафедры</vt:lpstr>
      <vt:lpstr>Контакты кафедры с  Центрами изучения ЕС в РФ</vt:lpstr>
      <vt:lpstr>Трудоустройство выпускников</vt:lpstr>
      <vt:lpstr>Наши выпускники – наша гордость!</vt:lpstr>
      <vt:lpstr>Наши выпускники – наша гордость!</vt:lpstr>
      <vt:lpstr>Наши выпускники – наша гордость!</vt:lpstr>
      <vt:lpstr>Контактная информация</vt:lpstr>
      <vt:lpstr>Наша группа во вконтакте</vt:lpstr>
      <vt:lpstr>Ждем вас  в числе студентов кафедры!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Зарубежное регионоведение</dc:title>
  <dc:creator>кей</dc:creator>
  <cp:lastModifiedBy>Журбина Наталья</cp:lastModifiedBy>
  <cp:revision>62</cp:revision>
  <dcterms:created xsi:type="dcterms:W3CDTF">2018-05-25T11:04:08Z</dcterms:created>
  <dcterms:modified xsi:type="dcterms:W3CDTF">2020-06-18T13:04:51Z</dcterms:modified>
</cp:coreProperties>
</file>