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4" r:id="rId4"/>
    <p:sldId id="269" r:id="rId5"/>
    <p:sldId id="271" r:id="rId6"/>
    <p:sldId id="276" r:id="rId7"/>
    <p:sldId id="275" r:id="rId8"/>
    <p:sldId id="277" r:id="rId9"/>
    <p:sldId id="257" r:id="rId10"/>
    <p:sldId id="259" r:id="rId11"/>
    <p:sldId id="258" r:id="rId12"/>
    <p:sldId id="261" r:id="rId13"/>
    <p:sldId id="263" r:id="rId14"/>
    <p:sldId id="264" r:id="rId15"/>
    <p:sldId id="262" r:id="rId16"/>
    <p:sldId id="265" r:id="rId17"/>
    <p:sldId id="266" r:id="rId18"/>
    <p:sldId id="267" r:id="rId19"/>
    <p:sldId id="268" r:id="rId20"/>
    <p:sldId id="278" r:id="rId21"/>
    <p:sldId id="270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02. Sterowanie przepływem danych i iteracje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Zapoznanie z if()else, switch()case:break, oraz pętlami</a:t>
            </a:r>
          </a:p>
        </p:txBody>
      </p:sp>
    </p:spTree>
    <p:extLst>
      <p:ext uri="{BB962C8B-B14F-4D97-AF65-F5344CB8AC3E}">
        <p14:creationId xmlns:p14="http://schemas.microsoft.com/office/powerpoint/2010/main" val="16084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instukcji if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258" y="1537252"/>
            <a:ext cx="8270638" cy="50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Instrukcja kontrolna switch(dana){}case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Switch jest kolejną instrukcją wyboru.</a:t>
            </a:r>
          </a:p>
          <a:p>
            <a:r>
              <a:rPr lang="pl-PL" dirty="0"/>
              <a:t>Jeśli chcemy sprawdzić czy pewna dana ma dokładną, określoną wartość (nie z przedziału), zamiast ciągu instrukcji if(zmienna == wartość) możemy skorzystać z instrukcji switch(zmienna)</a:t>
            </a:r>
          </a:p>
          <a:p>
            <a:r>
              <a:rPr lang="pl-PL" dirty="0"/>
              <a:t>Działanie instrukcji switch</a:t>
            </a:r>
          </a:p>
        </p:txBody>
      </p:sp>
    </p:spTree>
    <p:extLst>
      <p:ext uri="{BB962C8B-B14F-4D97-AF65-F5344CB8AC3E}">
        <p14:creationId xmlns:p14="http://schemas.microsoft.com/office/powerpoint/2010/main" val="120506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instrukcji switch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41" y="1905000"/>
            <a:ext cx="9627963" cy="38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6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Typ tablicowy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Tablica jest typem, który jest zbiorem zmiennych tego samego typu</a:t>
            </a:r>
          </a:p>
          <a:p>
            <a:r>
              <a:rPr lang="pl-PL" dirty="0"/>
              <a:t>Deklarując obiekt tablicy jakiegoś typu, musimy podać jej wielkość (maksymalną ilość elementów w tablicy)</a:t>
            </a:r>
          </a:p>
          <a:p>
            <a:r>
              <a:rPr lang="pl-PL" dirty="0"/>
              <a:t>Chąc stworzyć obiekt z góry znanymi elementami, możemy użyć listy inicjalizacyjnej, w której nie trzeba podawać wielkości tablicy. Wielkością tablicy będzie liczba (automatycznie zliczonych podczas kompilacji) elementów podanych przy inicjalizacji</a:t>
            </a:r>
          </a:p>
          <a:p>
            <a:r>
              <a:rPr lang="pl-PL" dirty="0"/>
              <a:t>Słowo kluczowe new – przy jego pomocy tworzymy nowe obiekty</a:t>
            </a:r>
          </a:p>
          <a:p>
            <a:r>
              <a:rPr lang="pl-PL" dirty="0"/>
              <a:t>Tablice indeksowane (numerowane) są od 0</a:t>
            </a:r>
          </a:p>
          <a:p>
            <a:r>
              <a:rPr lang="pl-PL" dirty="0"/>
              <a:t>Odwołując się do obiektu pod indeksem spoza zakresu tablicy zostanie rzucony wyjątek</a:t>
            </a:r>
          </a:p>
        </p:txBody>
      </p:sp>
    </p:spTree>
    <p:extLst>
      <p:ext uri="{BB962C8B-B14F-4D97-AF65-F5344CB8AC3E}">
        <p14:creationId xmlns:p14="http://schemas.microsoft.com/office/powerpoint/2010/main" val="314877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inicjalizacji, przypisania i odwołania się do elementu tablicy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18" y="2909542"/>
            <a:ext cx="11009952" cy="22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1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8. Idea pętli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jednym z najpotężniejszych narzędzi programisty.</a:t>
            </a:r>
          </a:p>
          <a:p>
            <a:r>
              <a:rPr lang="pl-PL" dirty="0"/>
              <a:t>Jeśli musimy wykonać tą samą czynność określoną ilość razy lub do momentu prawdziwości pewnego warunku należy użyć pętli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485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9. Pętla while(warunek)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623" y="2304291"/>
            <a:ext cx="8694403" cy="33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Pętla do…while(warunek)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122" y="2604327"/>
            <a:ext cx="9081081" cy="203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Pętla for(zmienna; warunek; działanieNaZmiennej)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716142"/>
            <a:ext cx="6689118" cy="22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12. Pętla foreach(zmienna in kolekcja)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Służy do iterowania („przechodzania”) po kolekcji danych (tablica, lista itp.)</a:t>
            </a:r>
          </a:p>
          <a:p>
            <a:r>
              <a:rPr lang="pl-PL" dirty="0"/>
              <a:t>Z każdym obrotem pętli jesteśmy na kolejnym elemencie kolekcji</a:t>
            </a:r>
          </a:p>
          <a:p>
            <a:r>
              <a:rPr lang="pl-PL" dirty="0"/>
              <a:t>W trakcie iteracji obiekt kolekcji jest READONLY - nie możemy zmienić </a:t>
            </a:r>
            <a:r>
              <a:rPr lang="pl-PL"/>
              <a:t>obiektu kolekcji, </a:t>
            </a:r>
            <a:r>
              <a:rPr lang="pl-PL" dirty="0"/>
              <a:t>np. nie możemy dodać czy usunąć jakiegoś elementu.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31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dotyczące ostatnich zajęć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Brak pytań</a:t>
            </a:r>
          </a:p>
        </p:txBody>
      </p:sp>
    </p:spTree>
    <p:extLst>
      <p:ext uri="{BB962C8B-B14F-4D97-AF65-F5344CB8AC3E}">
        <p14:creationId xmlns:p14="http://schemas.microsoft.com/office/powerpoint/2010/main" val="1420092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pętli foreach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824" y="2450685"/>
            <a:ext cx="9877607" cy="20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3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13. Słowo kluczowe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Używane jest tylko w pętlach</a:t>
            </a:r>
          </a:p>
          <a:p>
            <a:r>
              <a:rPr lang="pl-PL" dirty="0"/>
              <a:t>Jego rezultatem jest przejście do kolejnej iteracji pętli</a:t>
            </a:r>
          </a:p>
        </p:txBody>
      </p:sp>
    </p:spTree>
    <p:extLst>
      <p:ext uri="{BB962C8B-B14F-4D97-AF65-F5344CB8AC3E}">
        <p14:creationId xmlns:p14="http://schemas.microsoft.com/office/powerpoint/2010/main" val="36501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14. Słowo kluczowe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Instrukcja przerwania – Powoduje wyjście z danego bloku kodu</a:t>
            </a:r>
          </a:p>
        </p:txBody>
      </p:sp>
    </p:spTree>
    <p:extLst>
      <p:ext uri="{BB962C8B-B14F-4D97-AF65-F5344CB8AC3E}">
        <p14:creationId xmlns:p14="http://schemas.microsoft.com/office/powerpoint/2010/main" val="290681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15. Słowo kluczowe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Instrukcja przerwania zwracająca podaną wartość</a:t>
            </a:r>
          </a:p>
        </p:txBody>
      </p:sp>
    </p:spTree>
    <p:extLst>
      <p:ext uri="{BB962C8B-B14F-4D97-AF65-F5344CB8AC3E}">
        <p14:creationId xmlns:p14="http://schemas.microsoft.com/office/powerpoint/2010/main" val="33336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Znamy zmienne, a czym są stałe?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Stałe to „zmienne”, które przy deklaracji poprzedzone są słowem kluczowym const.</a:t>
            </a:r>
          </a:p>
          <a:p>
            <a:r>
              <a:rPr lang="pl-PL" dirty="0"/>
              <a:t>Wartość stałej należy nadać podczas deklaracji</a:t>
            </a:r>
          </a:p>
          <a:p>
            <a:r>
              <a:rPr lang="pl-PL" dirty="0"/>
              <a:t>Nie można zmienić wartości stałej na inną</a:t>
            </a:r>
          </a:p>
        </p:txBody>
      </p:sp>
    </p:spTree>
    <p:extLst>
      <p:ext uri="{BB962C8B-B14F-4D97-AF65-F5344CB8AC3E}">
        <p14:creationId xmlns:p14="http://schemas.microsoft.com/office/powerpoint/2010/main" val="32516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Czym jest debuggowanie?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Śledzenie przepływu wykonywania kodu</a:t>
            </a:r>
          </a:p>
          <a:p>
            <a:r>
              <a:rPr lang="pl-PL" dirty="0"/>
              <a:t>Możliwość na bieżąco sprawdzenia wartości zmiennych</a:t>
            </a:r>
          </a:p>
          <a:p>
            <a:r>
              <a:rPr lang="pl-PL" dirty="0"/>
              <a:t>Breakpoint – miejsce zatrzymania aplikacji po uruchomieniu</a:t>
            </a:r>
          </a:p>
          <a:p>
            <a:r>
              <a:rPr lang="pl-PL" dirty="0"/>
              <a:t>Podstawowy sposób znajdowania błędów w programie</a:t>
            </a:r>
          </a:p>
        </p:txBody>
      </p:sp>
    </p:spTree>
    <p:extLst>
      <p:ext uri="{BB962C8B-B14F-4D97-AF65-F5344CB8AC3E}">
        <p14:creationId xmlns:p14="http://schemas.microsoft.com/office/powerpoint/2010/main" val="261447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Interakcja programu konsolowego z użytkownikiem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Pobranie danych z klawiatury i przypisanie ich do zmiennej</a:t>
            </a:r>
          </a:p>
          <a:p>
            <a:r>
              <a:rPr lang="pl-PL" dirty="0"/>
              <a:t>Walidacja wprowadzonych danych</a:t>
            </a:r>
          </a:p>
          <a:p>
            <a:r>
              <a:rPr lang="pl-PL" dirty="0"/>
              <a:t>Przekonwertowanie danych na interesujący nas typ</a:t>
            </a:r>
          </a:p>
          <a:p>
            <a:r>
              <a:rPr lang="pl-PL" dirty="0"/>
              <a:t>Wchodząc w interakcję z użytkownikiem, piszemy program by był idiotoodporny</a:t>
            </a:r>
          </a:p>
          <a:p>
            <a:r>
              <a:rPr lang="pl-PL" dirty="0"/>
              <a:t>Do pobierania danych z klawiatury używamy Console.ReadLine() – Wynikem działania tej metody jest ciąg znaków „string”, którego wartością jest ciąg znaków do momentu naciśnięcia klawisza „enter”</a:t>
            </a:r>
          </a:p>
        </p:txBody>
      </p:sp>
    </p:spTree>
    <p:extLst>
      <p:ext uri="{BB962C8B-B14F-4D97-AF65-F5344CB8AC3E}">
        <p14:creationId xmlns:p14="http://schemas.microsoft.com/office/powerpoint/2010/main" val="262247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pobierania danych i zapisanie ich do zmiennej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73" y="1905000"/>
            <a:ext cx="9588407" cy="4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5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Konwerowanie ciągu znaków na inny typ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Pobierając od użytkownika dane przy pomocy Console.ReadLine() otrzymujemy je w postaci danych typu string</a:t>
            </a:r>
          </a:p>
          <a:p>
            <a:r>
              <a:rPr lang="pl-PL" dirty="0"/>
              <a:t>Aby traktować te dane jako np. liczba, musimy je przekonwertować na interesujący nas typ liczbowy</a:t>
            </a:r>
          </a:p>
          <a:p>
            <a:r>
              <a:rPr lang="pl-PL" dirty="0"/>
              <a:t>Do konwertowania używamy bezpiecznego typ.TryParse(dana, out wynik);</a:t>
            </a:r>
          </a:p>
          <a:p>
            <a:r>
              <a:rPr lang="pl-PL" dirty="0"/>
              <a:t>Metoda {typ}.TryParse(dana, out wynik) zwraca wartość bool, któej wynikiem jest informacja czy udało się przeprowadzić konwersję</a:t>
            </a:r>
          </a:p>
          <a:p>
            <a:r>
              <a:rPr lang="pl-PL" dirty="0"/>
              <a:t>Po udanej konwersji możemy dane liczbowe traktować jak pełnoprawne liczby i przeprowadzać na nich operacje, których nie mogliśmy robić operując na typie string</a:t>
            </a:r>
          </a:p>
        </p:txBody>
      </p:sp>
    </p:spTree>
    <p:extLst>
      <p:ext uri="{BB962C8B-B14F-4D97-AF65-F5344CB8AC3E}">
        <p14:creationId xmlns:p14="http://schemas.microsoft.com/office/powerpoint/2010/main" val="23353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konwersji pobranych danych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127" y="2949506"/>
            <a:ext cx="9747873" cy="12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2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Instrukcje warunkowa if(warunek){kod}else{}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Instrukcja if(){}…else jest najczęściej używaną i najprostszą instrukcją warunkową.</a:t>
            </a:r>
          </a:p>
          <a:p>
            <a:r>
              <a:rPr lang="pl-PL" dirty="0"/>
              <a:t>W nawiasach okrągłych piszemy warunek (którego wynikiem jest typ bool), a w nawiasach klamrowych instrukcje, których kod wykona się w przypadku zwrócenia wartości True przez warunek.</a:t>
            </a:r>
          </a:p>
          <a:p>
            <a:r>
              <a:rPr lang="pl-PL" dirty="0"/>
              <a:t>Instrukcja else{} jest opcjonalna. Instrukcje napisane między klamrami else zostaną wykonane, gdy warunek przy if(warunek) zwróci wartość False</a:t>
            </a:r>
          </a:p>
          <a:p>
            <a:r>
              <a:rPr lang="pl-PL" dirty="0"/>
              <a:t>Przykład wszystko wyjaśni</a:t>
            </a:r>
          </a:p>
        </p:txBody>
      </p:sp>
    </p:spTree>
    <p:extLst>
      <p:ext uri="{BB962C8B-B14F-4D97-AF65-F5344CB8AC3E}">
        <p14:creationId xmlns:p14="http://schemas.microsoft.com/office/powerpoint/2010/main" val="24133715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1221</TotalTime>
  <Words>646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Wisp</vt:lpstr>
      <vt:lpstr>02. Sterowanie przepływem danych i iteracje</vt:lpstr>
      <vt:lpstr>Pytania dotyczące ostatnich zajęć</vt:lpstr>
      <vt:lpstr>1. Znamy zmienne, a czym są stałe?</vt:lpstr>
      <vt:lpstr>2. Czym jest debuggowanie?</vt:lpstr>
      <vt:lpstr>3. Interakcja programu konsolowego z użytkownikiem</vt:lpstr>
      <vt:lpstr>Przykład pobierania danych i zapisanie ich do zmiennej</vt:lpstr>
      <vt:lpstr>4. Konwerowanie ciągu znaków na inny typ</vt:lpstr>
      <vt:lpstr>Przykład konwersji pobranych danych</vt:lpstr>
      <vt:lpstr>5. Instrukcje warunkowa if(warunek){kod}else{}</vt:lpstr>
      <vt:lpstr>Przykład instukcji if</vt:lpstr>
      <vt:lpstr>6. Instrukcja kontrolna switch(dana){}case</vt:lpstr>
      <vt:lpstr>Przykład instrukcji switch</vt:lpstr>
      <vt:lpstr>7. Typ tablicowy</vt:lpstr>
      <vt:lpstr>Przykład inicjalizacji, przypisania i odwołania się do elementu tablicy</vt:lpstr>
      <vt:lpstr>8. Idea pętli</vt:lpstr>
      <vt:lpstr>9. Pętla while(warunek)</vt:lpstr>
      <vt:lpstr>10. Pętla do…while(warunek)</vt:lpstr>
      <vt:lpstr>11. Pętla for(zmienna; warunek; działanieNaZmiennej)</vt:lpstr>
      <vt:lpstr>12. Pętla foreach(zmienna in kolekcja)</vt:lpstr>
      <vt:lpstr>Przykład pętli foreach</vt:lpstr>
      <vt:lpstr>13. Słowo kluczowe continue</vt:lpstr>
      <vt:lpstr>14. Słowo kluczowe break</vt:lpstr>
      <vt:lpstr>15. Słowo kluczowe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Sterowanie przepływem danych i iteracje</dc:title>
  <dc:creator>Adam Kaźmierski</dc:creator>
  <cp:lastModifiedBy>Adam Kaźmierski</cp:lastModifiedBy>
  <cp:revision>49</cp:revision>
  <dcterms:created xsi:type="dcterms:W3CDTF">2016-10-23T15:24:56Z</dcterms:created>
  <dcterms:modified xsi:type="dcterms:W3CDTF">2016-11-05T18:29:05Z</dcterms:modified>
</cp:coreProperties>
</file>