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6" r:id="rId8"/>
    <p:sldId id="267" r:id="rId9"/>
    <p:sldId id="265" r:id="rId10"/>
    <p:sldId id="268" r:id="rId11"/>
    <p:sldId id="269" r:id="rId12"/>
    <p:sldId id="261" r:id="rId13"/>
    <p:sldId id="260" r:id="rId14"/>
    <p:sldId id="262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03. Typy własne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Czyli modelowanie świata za pomocą klas i struktur</a:t>
            </a:r>
          </a:p>
        </p:txBody>
      </p:sp>
    </p:spTree>
    <p:extLst>
      <p:ext uri="{BB962C8B-B14F-4D97-AF65-F5344CB8AC3E}">
        <p14:creationId xmlns:p14="http://schemas.microsoft.com/office/powerpoint/2010/main" val="1912968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Właściwości – zapis Full property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5769197" cy="374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469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Właściwości – zapis Auto property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583828"/>
            <a:ext cx="8172445" cy="67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09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6. Konstruktor (klasy instancyjnej, czyli niestatycznej)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Konstruktor</a:t>
            </a:r>
            <a:r>
              <a:rPr lang="pl-PL" dirty="0"/>
              <a:t> to coś jak metoda tworząca obiekt danej klasy i (opcjonalnie) inicjująca jej pola, właściowości, która jest wykonywana podczas tworzenia obiektu klasy poprzez operator </a:t>
            </a:r>
            <a:r>
              <a:rPr lang="pl-PL" b="1" dirty="0"/>
              <a:t>new</a:t>
            </a:r>
            <a:r>
              <a:rPr lang="pl-PL" dirty="0"/>
              <a:t>.</a:t>
            </a:r>
          </a:p>
          <a:p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984186"/>
            <a:ext cx="8785257" cy="374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95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332562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pl-PL" dirty="0"/>
              <a:t>7. Stworzenie obiektu/instancji/egzemplarza danej klasy i odwoływanie się do jego składowych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4" y="1905000"/>
            <a:ext cx="8260605" cy="487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655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8. Modyfikatory dostępu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Modyfikatory dostępu określają poziom dostępu do danego elementu</a:t>
            </a:r>
          </a:p>
          <a:p>
            <a:r>
              <a:rPr lang="pl-PL" dirty="0"/>
              <a:t>Lista modyfikatorów:</a:t>
            </a:r>
          </a:p>
          <a:p>
            <a:pPr lvl="1"/>
            <a:r>
              <a:rPr lang="pl-PL" b="1" dirty="0"/>
              <a:t>public</a:t>
            </a:r>
            <a:r>
              <a:rPr lang="pl-PL" dirty="0"/>
              <a:t> – dostępne dla wszystkich</a:t>
            </a:r>
          </a:p>
          <a:p>
            <a:pPr lvl="1"/>
            <a:r>
              <a:rPr lang="pl-PL" b="1" dirty="0"/>
              <a:t>private</a:t>
            </a:r>
            <a:r>
              <a:rPr lang="pl-PL" dirty="0"/>
              <a:t> – dostępne w obrębie bloku kodu (np. klasy, struktury)</a:t>
            </a:r>
          </a:p>
          <a:p>
            <a:pPr lvl="1"/>
            <a:r>
              <a:rPr lang="pl-PL" b="1" dirty="0"/>
              <a:t>internal</a:t>
            </a:r>
            <a:r>
              <a:rPr lang="pl-PL" dirty="0"/>
              <a:t> – dostępne w obrębie projektu</a:t>
            </a:r>
          </a:p>
          <a:p>
            <a:pPr lvl="1"/>
            <a:r>
              <a:rPr lang="pl-PL" b="1" dirty="0"/>
              <a:t>protected</a:t>
            </a:r>
            <a:r>
              <a:rPr lang="pl-PL" dirty="0"/>
              <a:t> – dostępne dla klas dziedziczących</a:t>
            </a:r>
          </a:p>
          <a:p>
            <a:pPr lvl="1"/>
            <a:r>
              <a:rPr lang="pl-PL" b="1" dirty="0"/>
              <a:t>protected internal</a:t>
            </a:r>
            <a:r>
              <a:rPr lang="pl-PL" dirty="0"/>
              <a:t> – dostępne dla klas dziedziczących w obrębie projektu</a:t>
            </a:r>
          </a:p>
        </p:txBody>
      </p:sp>
    </p:spTree>
    <p:extLst>
      <p:ext uri="{BB962C8B-B14F-4D97-AF65-F5344CB8AC3E}">
        <p14:creationId xmlns:p14="http://schemas.microsoft.com/office/powerpoint/2010/main" val="1840825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9. Typ wyliczeniowy - Enum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Typ wyliczeniowy skupia powiązane ze sobą dane odzwierciedlone jako stałe (</a:t>
            </a:r>
            <a:r>
              <a:rPr lang="pl-PL" b="1" dirty="0"/>
              <a:t>const</a:t>
            </a:r>
            <a:r>
              <a:rPr lang="pl-PL" dirty="0"/>
              <a:t>) całkowitoliczbowe (domyślnie int)</a:t>
            </a:r>
          </a:p>
          <a:p>
            <a:r>
              <a:rPr lang="pl-PL" dirty="0"/>
              <a:t>Ułatwia programowanie i rozumienie kodu</a:t>
            </a:r>
          </a:p>
          <a:p>
            <a:r>
              <a:rPr lang="pl-PL" dirty="0"/>
              <a:t>Jako elementy enum to liczby całkowite, bez problemu można rzutować dowolny typ enum na całkowitoliczbowy typ</a:t>
            </a:r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926294"/>
            <a:ext cx="6539687" cy="14680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22" y="5606120"/>
            <a:ext cx="11150428" cy="41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105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Szybkie zadanko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Napisz klasę </a:t>
            </a:r>
            <a:r>
              <a:rPr lang="pl-PL" b="1" dirty="0"/>
              <a:t>Auto:</a:t>
            </a:r>
            <a:endParaRPr lang="pl-PL" dirty="0"/>
          </a:p>
          <a:p>
            <a:pPr>
              <a:buFont typeface="+mj-lt"/>
              <a:buAutoNum type="arabicPeriod"/>
            </a:pPr>
            <a:r>
              <a:rPr lang="pl-PL" dirty="0"/>
              <a:t>Przechowującą dane: RokProdukcji, Marka, Model,  Przebieg, Cena, Spalanie, Kolor</a:t>
            </a:r>
          </a:p>
          <a:p>
            <a:pPr>
              <a:buFont typeface="+mj-lt"/>
              <a:buAutoNum type="arabicPeriod"/>
            </a:pPr>
            <a:r>
              <a:rPr lang="pl-PL" dirty="0"/>
              <a:t>Mającą konstruktor inicjalizujący wszystkie jej dane</a:t>
            </a:r>
          </a:p>
          <a:p>
            <a:pPr>
              <a:buFont typeface="+mj-lt"/>
              <a:buAutoNum type="arabicPeriod"/>
            </a:pPr>
            <a:r>
              <a:rPr lang="pl-PL" dirty="0"/>
              <a:t>Posiadającą metody</a:t>
            </a:r>
          </a:p>
          <a:p>
            <a:pPr lvl="1">
              <a:buFont typeface="+mj-lt"/>
              <a:buAutoNum type="arabicPeriod"/>
            </a:pPr>
            <a:r>
              <a:rPr lang="pl-PL" dirty="0"/>
              <a:t>Wyświetlającą wszystkie dane auta</a:t>
            </a:r>
          </a:p>
          <a:p>
            <a:pPr lvl="1">
              <a:buFont typeface="+mj-lt"/>
              <a:buAutoNum type="arabicPeriod"/>
            </a:pPr>
            <a:r>
              <a:rPr lang="pl-PL" dirty="0"/>
              <a:t>Zwracającą wszystkie dane auta w postaci ciągu znaków</a:t>
            </a:r>
          </a:p>
          <a:p>
            <a:pPr>
              <a:buFont typeface="+mj-lt"/>
              <a:buAutoNum type="arabicPeriod"/>
            </a:pPr>
            <a:r>
              <a:rPr lang="pl-PL" dirty="0"/>
              <a:t>Posiadającą właściwość, w której przed zwróceniem danej, wyświetla w konsoli, komunikat o pobraniu</a:t>
            </a:r>
          </a:p>
        </p:txBody>
      </p:sp>
    </p:spTree>
    <p:extLst>
      <p:ext uri="{BB962C8B-B14F-4D97-AF65-F5344CB8AC3E}">
        <p14:creationId xmlns:p14="http://schemas.microsoft.com/office/powerpoint/2010/main" val="650229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1. Klasa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 pomocą klasy możemy reprezentować stan realnego elementu z otaczającego nas świata (pola, właściwości) (np. Auto, Człowiek, Laptop) oraz zapewnić „narzędzia” (metody) umożliwające manipulację danym obiektem.</a:t>
            </a:r>
          </a:p>
          <a:p>
            <a:r>
              <a:rPr lang="pl-PL" dirty="0"/>
              <a:t>„Klasa to zbiór wartości, metod i innych składników klas, których własną kopię przechowuje każdy utworzony obiekt.”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2697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klasz Czlowiek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264555"/>
            <a:ext cx="5729440" cy="553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8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2. Składowe klasy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Konstruktor</a:t>
            </a:r>
          </a:p>
          <a:p>
            <a:r>
              <a:rPr lang="pl-PL" dirty="0"/>
              <a:t>Pola</a:t>
            </a:r>
          </a:p>
          <a:p>
            <a:r>
              <a:rPr lang="pl-PL" dirty="0"/>
              <a:t>Właściwości</a:t>
            </a:r>
          </a:p>
          <a:p>
            <a:r>
              <a:rPr lang="pl-PL" dirty="0"/>
              <a:t>Metody</a:t>
            </a:r>
          </a:p>
          <a:p>
            <a:r>
              <a:rPr lang="pl-PL" dirty="0"/>
              <a:t>Destruktor*</a:t>
            </a:r>
          </a:p>
        </p:txBody>
      </p:sp>
    </p:spTree>
    <p:extLst>
      <p:ext uri="{BB962C8B-B14F-4D97-AF65-F5344CB8AC3E}">
        <p14:creationId xmlns:p14="http://schemas.microsoft.com/office/powerpoint/2010/main" val="2268514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3. Pola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Pola to po prostu zmienne należące do klasy</a:t>
            </a:r>
          </a:p>
          <a:p>
            <a:r>
              <a:rPr lang="pl-PL" dirty="0"/>
              <a:t>Służą do odzwierciedlania stanu obiektu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592544"/>
            <a:ext cx="5522544" cy="184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084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4. Metody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Najprościej mówiąc: Metoda to blok kodu wykonywany w momencie jej wywołania</a:t>
            </a:r>
          </a:p>
          <a:p>
            <a:r>
              <a:rPr lang="pl-PL" dirty="0"/>
              <a:t>Metoda </a:t>
            </a:r>
            <a:r>
              <a:rPr lang="pl-PL" b="1" dirty="0"/>
              <a:t>może</a:t>
            </a:r>
            <a:r>
              <a:rPr lang="pl-PL" dirty="0"/>
              <a:t> zwracać dowolny typ danych lub </a:t>
            </a:r>
            <a:r>
              <a:rPr lang="pl-PL" b="1" dirty="0"/>
              <a:t>void</a:t>
            </a:r>
            <a:r>
              <a:rPr lang="pl-PL" dirty="0"/>
              <a:t>, który oznacza brak zwracania wartości</a:t>
            </a:r>
          </a:p>
          <a:p>
            <a:r>
              <a:rPr lang="pl-PL" dirty="0"/>
              <a:t>Metoda </a:t>
            </a:r>
            <a:r>
              <a:rPr lang="pl-PL" b="1" dirty="0"/>
              <a:t>może</a:t>
            </a:r>
            <a:r>
              <a:rPr lang="pl-PL" dirty="0"/>
              <a:t> przyjmować dowolny typ i liczbę argumentów</a:t>
            </a:r>
          </a:p>
        </p:txBody>
      </p:sp>
    </p:spTree>
    <p:extLst>
      <p:ext uri="{BB962C8B-B14F-4D97-AF65-F5344CB8AC3E}">
        <p14:creationId xmlns:p14="http://schemas.microsoft.com/office/powerpoint/2010/main" val="390517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Przykład metody obliczającej wynik dodawania podanych jako argumenty liczb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779643"/>
            <a:ext cx="8896311" cy="213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61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metody nie zwracającej wartości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5398136" cy="492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37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5. Właściwości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Właściwości służą, jak pola, do przechowywania danych, czyli reprezentacji stanu obiektu</a:t>
            </a:r>
          </a:p>
          <a:p>
            <a:r>
              <a:rPr lang="pl-PL" dirty="0"/>
              <a:t>Właściwości to tak naprawdę metody, które odwołują się do prywatnych pól</a:t>
            </a:r>
          </a:p>
        </p:txBody>
      </p:sp>
    </p:spTree>
    <p:extLst>
      <p:ext uri="{BB962C8B-B14F-4D97-AF65-F5344CB8AC3E}">
        <p14:creationId xmlns:p14="http://schemas.microsoft.com/office/powerpoint/2010/main" val="72145241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241</TotalTime>
  <Words>409</Words>
  <Application>Microsoft Office PowerPoint</Application>
  <PresentationFormat>Widescreen</PresentationFormat>
  <Paragraphs>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Wisp</vt:lpstr>
      <vt:lpstr>03. Typy własne</vt:lpstr>
      <vt:lpstr>1. Klasa</vt:lpstr>
      <vt:lpstr>Przykład klasz Czlowiek</vt:lpstr>
      <vt:lpstr>2. Składowe klasy</vt:lpstr>
      <vt:lpstr>3. Pola</vt:lpstr>
      <vt:lpstr>4. Metody</vt:lpstr>
      <vt:lpstr>Przykład metody obliczającej wynik dodawania podanych jako argumenty liczb</vt:lpstr>
      <vt:lpstr>Przykład metody nie zwracającej wartości</vt:lpstr>
      <vt:lpstr>5. Właściwości</vt:lpstr>
      <vt:lpstr>Właściwości – zapis Full property</vt:lpstr>
      <vt:lpstr>Właściwości – zapis Auto property</vt:lpstr>
      <vt:lpstr>6. Konstruktor (klasy instancyjnej, czyli niestatycznej)</vt:lpstr>
      <vt:lpstr>7. Stworzenie obiektu/instancji/egzemplarza danej klasy i odwoływanie się do jego składowych</vt:lpstr>
      <vt:lpstr>8. Modyfikatory dostępu</vt:lpstr>
      <vt:lpstr>9. Typ wyliczeniowy - Enum</vt:lpstr>
      <vt:lpstr>Szybkie zadanko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03. Typy własne</dc:title>
  <dc:creator>Adam Kaźmierski</dc:creator>
  <cp:lastModifiedBy>Adam Kaźmierski</cp:lastModifiedBy>
  <cp:revision>70</cp:revision>
  <dcterms:created xsi:type="dcterms:W3CDTF">2016-12-08T07:16:09Z</dcterms:created>
  <dcterms:modified xsi:type="dcterms:W3CDTF">2016-12-08T11:17:54Z</dcterms:modified>
</cp:coreProperties>
</file>