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9" r:id="rId17"/>
    <p:sldId id="277" r:id="rId18"/>
    <p:sldId id="268" r:id="rId19"/>
    <p:sldId id="270" r:id="rId20"/>
    <p:sldId id="271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rumxp.pl/dotNet/20,kategoria,Kurs-C-cz-I.aspx" TargetMode="External"/><Relationship Id="rId2" Type="http://schemas.openxmlformats.org/officeDocument/2006/relationships/hyperlink" Target="http://cezarywalenciuk.pl/blog/programing/post/pierwszy-program-witamy-w-jezyku-c-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pl-pl/library/67ef8sbd.aspx" TargetMode="External"/><Relationship Id="rId4" Type="http://schemas.openxmlformats.org/officeDocument/2006/relationships/hyperlink" Target="http://web.archive.org/web/20141218062749/http:/si-szarp.p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damkazmier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01. Środowisko i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Zapoznanie ze środowiskiem Visual Studio oraz pierwsze instrukcje niezbędne do rozpoczęcia nauki</a:t>
            </a:r>
          </a:p>
        </p:txBody>
      </p:sp>
    </p:spTree>
    <p:extLst>
      <p:ext uri="{BB962C8B-B14F-4D97-AF65-F5344CB8AC3E}">
        <p14:creationId xmlns:p14="http://schemas.microsoft.com/office/powerpoint/2010/main" val="295971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różnią się typy liczbowe z danych grup?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Typy różnią się:</a:t>
            </a:r>
          </a:p>
          <a:p>
            <a:pPr lvl="1"/>
            <a:r>
              <a:rPr lang="pl-PL" dirty="0"/>
              <a:t>1. Danymi jakie mogą przyjąć (prawda/fałsz, liczby, znaki, ciągi znaków)</a:t>
            </a:r>
          </a:p>
          <a:p>
            <a:pPr lvl="1"/>
            <a:r>
              <a:rPr lang="pl-PL" dirty="0"/>
              <a:t>2. Zakresem liczb jakie mogą przechowywać (</a:t>
            </a:r>
            <a:r>
              <a:rPr lang="pl-PL" dirty="0"/>
              <a:t>w przypadku typów liczbowych)</a:t>
            </a:r>
            <a:endParaRPr lang="pl-PL" dirty="0"/>
          </a:p>
          <a:p>
            <a:pPr lvl="1"/>
            <a:r>
              <a:rPr lang="pl-PL" dirty="0"/>
              <a:t>3. Precyzją z jaką przechowują część dziesiętną (w przypadku typó zmiennoprzecinkowych)</a:t>
            </a:r>
          </a:p>
        </p:txBody>
      </p:sp>
    </p:spTree>
    <p:extLst>
      <p:ext uri="{BB962C8B-B14F-4D97-AF65-F5344CB8AC3E}">
        <p14:creationId xmlns:p14="http://schemas.microsoft.com/office/powerpoint/2010/main" val="40879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7" y="2158818"/>
            <a:ext cx="11795696" cy="459467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4871" y="388978"/>
            <a:ext cx="8911687" cy="1280890"/>
          </a:xfrm>
        </p:spPr>
        <p:txBody>
          <a:bodyPr/>
          <a:lstStyle/>
          <a:p>
            <a:r>
              <a:rPr lang="pl-PL" dirty="0"/>
              <a:t>Więcej szczegółów o podstawowych typach</a:t>
            </a:r>
          </a:p>
        </p:txBody>
      </p:sp>
    </p:spTree>
    <p:extLst>
      <p:ext uri="{BB962C8B-B14F-4D97-AF65-F5344CB8AC3E}">
        <p14:creationId xmlns:p14="http://schemas.microsoft.com/office/powerpoint/2010/main" val="22981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Operatory i operacje na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mamy już dane, możemy przejść do obliczeń na nich.</a:t>
            </a:r>
          </a:p>
          <a:p>
            <a:r>
              <a:rPr lang="pl-PL" dirty="0"/>
              <a:t>Wyróżniamy 4 grupy operatorów</a:t>
            </a:r>
          </a:p>
          <a:p>
            <a:pPr lvl="1"/>
            <a:r>
              <a:rPr lang="pl-PL" dirty="0"/>
              <a:t>Arytmetyczne</a:t>
            </a:r>
          </a:p>
          <a:p>
            <a:pPr lvl="1"/>
            <a:r>
              <a:rPr lang="pl-PL" dirty="0"/>
              <a:t>Relacyjne</a:t>
            </a:r>
          </a:p>
          <a:p>
            <a:pPr lvl="1"/>
            <a:r>
              <a:rPr lang="pl-PL" dirty="0"/>
              <a:t>Logiczne</a:t>
            </a:r>
          </a:p>
          <a:p>
            <a:pPr lvl="1"/>
            <a:r>
              <a:rPr lang="pl-PL" dirty="0"/>
              <a:t>Bitowe* - pominiemy omawianie ich na czas kiedy oswoimy bardziej z językiem i znajdziemy sensowny przykład ich wykorzystania</a:t>
            </a:r>
          </a:p>
        </p:txBody>
      </p:sp>
    </p:spTree>
    <p:extLst>
      <p:ext uri="{BB962C8B-B14F-4D97-AF65-F5344CB8AC3E}">
        <p14:creationId xmlns:p14="http://schemas.microsoft.com/office/powerpoint/2010/main" val="112176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arytmetyczne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252" y="1480457"/>
            <a:ext cx="8915400" cy="3777622"/>
          </a:xfrm>
        </p:spPr>
        <p:txBody>
          <a:bodyPr/>
          <a:lstStyle/>
          <a:p>
            <a:r>
              <a:rPr lang="pl-PL" dirty="0"/>
              <a:t>Jak podpowiada nam intuicja – pozwalają nam przeprowadzać operacje arytmetyczne</a:t>
            </a:r>
          </a:p>
          <a:p>
            <a:r>
              <a:rPr lang="pl-PL" dirty="0"/>
              <a:t>Wynikiem tych operacji jest liczba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11" y="2617470"/>
            <a:ext cx="4094304" cy="4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relacyjne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1905000"/>
            <a:ext cx="8915400" cy="3777622"/>
          </a:xfrm>
        </p:spPr>
        <p:txBody>
          <a:bodyPr/>
          <a:lstStyle/>
          <a:p>
            <a:r>
              <a:rPr lang="pl-PL" dirty="0"/>
              <a:t>Wynikiem przeprowadzenia tych operacji jest typ bool (true lub false)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96" y="2493253"/>
            <a:ext cx="4027841" cy="37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Operandami w tym przypadku jest/są typy bool</a:t>
            </a:r>
          </a:p>
          <a:p>
            <a:r>
              <a:rPr lang="pl-PL" dirty="0"/>
              <a:t>Wynikiem tej operacji jest typ bool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37209"/>
            <a:ext cx="6922048" cy="27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Formatowanie string’a, czyli wyświetlanie wyniku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Podstawową metodą wyświetlania danych na konsoli jest metoda Console.WriteLine(”jakiś ciąg, tutaj pierwszy parametr {0}, tutaj kolejny {1}”, ”jakiś parametr”, ”kolejny parametr”);</a:t>
            </a:r>
          </a:p>
          <a:p>
            <a:r>
              <a:rPr lang="pl-PL" dirty="0"/>
              <a:t>Pamiętajmy o numerowaniu parametrów od 0 (zera) i rozdzieleniu ich przecinkami</a:t>
            </a:r>
          </a:p>
          <a:p>
            <a:r>
              <a:rPr lang="pl-PL" dirty="0"/>
              <a:t>Istnieją znaki specjalne, które mają znaczenie inne niż gołe ich wyświetlenie</a:t>
            </a:r>
          </a:p>
          <a:p>
            <a:r>
              <a:rPr lang="pl-PL" dirty="0"/>
              <a:t>Znaki specjalne są 2 znakowe, gdzie 1. znak to \ (backslash)</a:t>
            </a:r>
          </a:p>
        </p:txBody>
      </p:sp>
    </p:spTree>
    <p:extLst>
      <p:ext uri="{BB962C8B-B14F-4D97-AF65-F5344CB8AC3E}">
        <p14:creationId xmlns:p14="http://schemas.microsoft.com/office/powerpoint/2010/main" val="310773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w string’u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051" y="1403757"/>
            <a:ext cx="6177443" cy="51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 Typy wartościowe vs typy referencyjne* (na zajęcia przy typach własnych)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7017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Typy wartościowe to struktury, czyli m.in.:</a:t>
            </a:r>
          </a:p>
          <a:p>
            <a:pPr lvl="1"/>
            <a:r>
              <a:rPr lang="pl-PL" dirty="0"/>
              <a:t>Typ logiczny</a:t>
            </a:r>
          </a:p>
          <a:p>
            <a:pPr lvl="1"/>
            <a:r>
              <a:rPr lang="pl-PL" dirty="0"/>
              <a:t>Typy całkowitoliczbowe</a:t>
            </a:r>
          </a:p>
          <a:p>
            <a:pPr lvl="1"/>
            <a:r>
              <a:rPr lang="pl-PL" dirty="0"/>
              <a:t>Typy zmiennoprzecinkowe</a:t>
            </a:r>
          </a:p>
          <a:p>
            <a:pPr lvl="1"/>
            <a:r>
              <a:rPr lang="pl-PL" dirty="0"/>
              <a:t>Typ char</a:t>
            </a:r>
          </a:p>
          <a:p>
            <a:pPr lvl="1"/>
            <a:r>
              <a:rPr lang="pl-PL" dirty="0"/>
              <a:t>Itp…</a:t>
            </a:r>
          </a:p>
          <a:p>
            <a:r>
              <a:rPr lang="pl-PL" dirty="0"/>
              <a:t>Typy referencyjne to klasy, czyli m.in.:</a:t>
            </a:r>
          </a:p>
          <a:p>
            <a:pPr lvl="1"/>
            <a:r>
              <a:rPr lang="pl-PL" dirty="0"/>
              <a:t>Typ string</a:t>
            </a:r>
          </a:p>
          <a:p>
            <a:pPr lvl="1"/>
            <a:r>
              <a:rPr lang="pl-PL" dirty="0"/>
              <a:t>Typ object</a:t>
            </a:r>
          </a:p>
          <a:p>
            <a:pPr lvl="1"/>
            <a:r>
              <a:rPr lang="pl-PL" dirty="0"/>
              <a:t>Itp..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Najważniejsza różnica! Przy przypisywaniu danych typów (operator =) </a:t>
            </a:r>
          </a:p>
          <a:p>
            <a:pPr lvl="1"/>
            <a:r>
              <a:rPr lang="pl-PL" dirty="0"/>
              <a:t>Typy wartościowe są KOPIOWANE</a:t>
            </a:r>
          </a:p>
          <a:p>
            <a:pPr lvl="1"/>
            <a:r>
              <a:rPr lang="pl-PL" dirty="0"/>
              <a:t>Typy referencyjne PRZECHOWUJĄ REFERENCJĘ DO WSKAZYWANEGO OBIEKTU</a:t>
            </a:r>
          </a:p>
        </p:txBody>
      </p:sp>
    </p:spTree>
    <p:extLst>
      <p:ext uri="{BB962C8B-B14F-4D97-AF65-F5344CB8AC3E}">
        <p14:creationId xmlns:p14="http://schemas.microsoft.com/office/powerpoint/2010/main" val="79511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Rzutowanie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Rzutowanie polega na wartości jednego typu, jako wartości innego typu.</a:t>
            </a:r>
          </a:p>
          <a:p>
            <a:r>
              <a:rPr lang="pl-PL" dirty="0"/>
              <a:t>Rzutowanie typów bardziej precyzyjnych (np. zmiennoprzecinkowych) na mniej precyzyjne (np. całkowitoliczbowe) sprawia, że wynikiem jest liczba całkowita, której wartość to wartość liczby zmiennoprzecinkowej Z „ODCIĘTĄ” CZĘŚCIĄ UŁAMKOWĄ.</a:t>
            </a:r>
          </a:p>
          <a:p>
            <a:r>
              <a:rPr lang="pl-PL" dirty="0"/>
              <a:t>Przykład wszystko wyjaśni.</a:t>
            </a:r>
          </a:p>
        </p:txBody>
      </p:sp>
    </p:spTree>
    <p:extLst>
      <p:ext uri="{BB962C8B-B14F-4D97-AF65-F5344CB8AC3E}">
        <p14:creationId xmlns:p14="http://schemas.microsoft.com/office/powerpoint/2010/main" val="32503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Przygotowanie środowiska pracy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Visual Studio Community jako podstawowe środowisko pracy.</a:t>
            </a:r>
          </a:p>
          <a:p>
            <a:r>
              <a:rPr lang="pl-PL" dirty="0"/>
              <a:t>Można używać innych środowisk jak np. Visual Studio Code, jednak pracujmy w środowisku, których używa większość firm.</a:t>
            </a:r>
          </a:p>
        </p:txBody>
      </p:sp>
    </p:spTree>
    <p:extLst>
      <p:ext uri="{BB962C8B-B14F-4D97-AF65-F5344CB8AC3E}">
        <p14:creationId xmlns:p14="http://schemas.microsoft.com/office/powerpoint/2010/main" val="9272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8. Gdzie szukać wiedzy?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Wszędzie :D np.:</a:t>
            </a:r>
          </a:p>
          <a:p>
            <a:r>
              <a:rPr lang="pl-PL" dirty="0">
                <a:hlinkClick r:id="rId2"/>
              </a:rPr>
              <a:t>http://cezarywalenciuk.pl/blog/programing/post/pierwszy-program-witamy-w-jezyku-c-01</a:t>
            </a:r>
            <a:endParaRPr lang="pl-PL" dirty="0"/>
          </a:p>
          <a:p>
            <a:r>
              <a:rPr lang="pl-PL" dirty="0">
                <a:hlinkClick r:id="rId3"/>
              </a:rPr>
              <a:t>http://www.centrumxp.pl/dotNet/20,kategoria,Kurs-C-cz-I.aspx</a:t>
            </a:r>
            <a:endParaRPr lang="pl-PL" dirty="0"/>
          </a:p>
          <a:p>
            <a:r>
              <a:rPr lang="pl-PL" dirty="0">
                <a:hlinkClick r:id="rId4"/>
              </a:rPr>
              <a:t>http://web.archive.org/web/20141218062749/http://si-szarp.pl/</a:t>
            </a:r>
            <a:endParaRPr lang="pl-PL" dirty="0"/>
          </a:p>
          <a:p>
            <a:r>
              <a:rPr lang="pl-PL" dirty="0">
                <a:hlinkClick r:id="rId5"/>
              </a:rPr>
              <a:t>https://msdn.microsoft.com/pl-pl/library/67ef8sbd.aspx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022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tych zajęciach zapoznaliśmy się z:</a:t>
            </a:r>
          </a:p>
          <a:p>
            <a:r>
              <a:rPr lang="pl-PL" dirty="0"/>
              <a:t>Narzędziem Visual Studio</a:t>
            </a:r>
          </a:p>
          <a:p>
            <a:r>
              <a:rPr lang="pl-PL" dirty="0"/>
              <a:t>Strukturą projektu w Visual Studio</a:t>
            </a:r>
          </a:p>
          <a:p>
            <a:r>
              <a:rPr lang="pl-PL" dirty="0"/>
              <a:t>Podstawowymi zasadami pisania kodu w C#</a:t>
            </a:r>
          </a:p>
          <a:p>
            <a:r>
              <a:rPr lang="pl-PL" dirty="0"/>
              <a:t>Operatorami</a:t>
            </a:r>
          </a:p>
          <a:p>
            <a:r>
              <a:rPr lang="pl-PL" dirty="0"/>
              <a:t>Podstawowymi metodami, które wyświetlą tekst na konsoli</a:t>
            </a:r>
          </a:p>
          <a:p>
            <a:r>
              <a:rPr lang="pl-PL" dirty="0"/>
              <a:t>Pojęciem „Rzutowania zmiennych”</a:t>
            </a:r>
          </a:p>
          <a:p>
            <a:r>
              <a:rPr lang="pl-PL" dirty="0"/>
              <a:t>Podstawowym sposobem przygotowania danych do wykonywania na nich obliczeń</a:t>
            </a:r>
          </a:p>
        </p:txBody>
      </p:sp>
    </p:spTree>
    <p:extLst>
      <p:ext uri="{BB962C8B-B14F-4D97-AF65-F5344CB8AC3E}">
        <p14:creationId xmlns:p14="http://schemas.microsoft.com/office/powerpoint/2010/main" val="25624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Notka po zajęciach: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Prezentacja została uzupełniona od dodatkową treść wynikającą z pytań podczas zajęć.</a:t>
            </a:r>
          </a:p>
          <a:p>
            <a:r>
              <a:rPr lang="pl-PL" dirty="0"/>
              <a:t>Na repozytorium znajduje się kod z komentarzami omawianego na zajęciach programu.</a:t>
            </a:r>
          </a:p>
          <a:p>
            <a:r>
              <a:rPr lang="pl-PL" dirty="0"/>
              <a:t>Zadania domowe wysyłąjcie na swoje repozytorium na GitHub, lub na maila </a:t>
            </a:r>
            <a:r>
              <a:rPr lang="pl-PL" dirty="0">
                <a:hlinkClick r:id="rId2"/>
              </a:rPr>
              <a:t>adamkazmiers@gmail.com</a:t>
            </a:r>
            <a:endParaRPr lang="pl-PL" dirty="0"/>
          </a:p>
          <a:p>
            <a:r>
              <a:rPr lang="pl-PL" dirty="0"/>
              <a:t>Póki nie napiszecie własnego kodu testującego omawiane pojęcia, nie przyswoicie tej wiedzy</a:t>
            </a:r>
          </a:p>
          <a:p>
            <a:r>
              <a:rPr lang="pl-PL" dirty="0"/>
              <a:t>Przyswójcie dobrze zaprezentowany materiał, będzie nam niezbędny na kolejnych zajęćach</a:t>
            </a:r>
            <a:endParaRPr lang="pl-PL" dirty="0"/>
          </a:p>
          <a:p>
            <a:r>
              <a:rPr lang="pl-PL" dirty="0"/>
              <a:t>W razie pytań zawsze służę pomocą</a:t>
            </a:r>
          </a:p>
          <a:p>
            <a:r>
              <a:rPr lang="pl-PL" dirty="0"/>
              <a:t>Pamiętajcie o wyrażeniu co wam się podobało / nie podobało w sposobie prowadzenia zajęć</a:t>
            </a:r>
          </a:p>
          <a:p>
            <a:r>
              <a:rPr lang="pl-PL" dirty="0"/>
              <a:t>Jeszcze raz dziękuję za aktywność i frekwencję na zajęciach ;)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16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 projekt wybrać?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182" y="1367406"/>
            <a:ext cx="10271430" cy="4543816"/>
          </a:xfrm>
        </p:spPr>
        <p:txBody>
          <a:bodyPr/>
          <a:lstStyle/>
          <a:p>
            <a:r>
              <a:rPr lang="pl-PL" dirty="0"/>
              <a:t>Na czas poznawania składni języka C# i programowania obiektowego tworzyć będziemy aplikacje konsolowe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19" y="2007180"/>
            <a:ext cx="9014712" cy="48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Struktura projektu w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Struktura projektu:</a:t>
            </a:r>
          </a:p>
          <a:p>
            <a:pPr lvl="1"/>
            <a:r>
              <a:rPr lang="pl-PL" dirty="0"/>
              <a:t>Solucja</a:t>
            </a:r>
          </a:p>
          <a:p>
            <a:pPr lvl="2"/>
            <a:r>
              <a:rPr lang="pl-PL" dirty="0"/>
              <a:t>Projekt</a:t>
            </a:r>
          </a:p>
          <a:p>
            <a:pPr lvl="3"/>
            <a:r>
              <a:rPr lang="pl-PL" dirty="0"/>
              <a:t>Namespace</a:t>
            </a:r>
          </a:p>
          <a:p>
            <a:pPr lvl="4"/>
            <a:r>
              <a:rPr lang="pl-PL" dirty="0"/>
              <a:t>Klasa / Struktura / Interfejs</a:t>
            </a:r>
          </a:p>
          <a:p>
            <a:pPr lvl="5"/>
            <a:r>
              <a:rPr lang="pl-PL" dirty="0"/>
              <a:t>Reszta składników</a:t>
            </a:r>
          </a:p>
          <a:p>
            <a:pPr lvl="5"/>
            <a:endParaRPr lang="pl-PL" dirty="0"/>
          </a:p>
          <a:p>
            <a:r>
              <a:rPr lang="pl-PL" dirty="0"/>
              <a:t>Metoda main() punktem startowym programu (konsolowego).</a:t>
            </a:r>
          </a:p>
        </p:txBody>
      </p:sp>
    </p:spTree>
    <p:extLst>
      <p:ext uri="{BB962C8B-B14F-4D97-AF65-F5344CB8AC3E}">
        <p14:creationId xmlns:p14="http://schemas.microsoft.com/office/powerpoint/2010/main" val="412513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zasady pisania w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instrukcja kończy się ; (średnikiem)</a:t>
            </a:r>
          </a:p>
          <a:p>
            <a:r>
              <a:rPr lang="pl-PL" dirty="0"/>
              <a:t>Wielkość liter ma znaczenie</a:t>
            </a:r>
          </a:p>
          <a:p>
            <a:r>
              <a:rPr lang="pl-PL" dirty="0"/>
              <a:t>Wyrażenie zapisane w ” ” (cudzysłowiu) jest traktowane jako typ string (ciąg znaków)</a:t>
            </a:r>
          </a:p>
          <a:p>
            <a:r>
              <a:rPr lang="pl-PL" dirty="0"/>
              <a:t>Znak zapisany w ’ ’ (apostrofach) jest traktowany jako typ char i nie można zapisać w nim więcej niż 1 znak</a:t>
            </a:r>
          </a:p>
          <a:p>
            <a:r>
              <a:rPr lang="pl-PL" dirty="0"/>
              <a:t>Komentarze zaczynamy od // (dwa slashe) – komentarzem stanie się wszystko po tych znakach DO KOŃCA LINII</a:t>
            </a:r>
          </a:p>
          <a:p>
            <a:r>
              <a:rPr lang="pl-PL"/>
              <a:t>Komentarze wielolinijkowe zawieramy pomiędzy /*treść komentarza*/ - taki komentarz może obejmować więcej niż 1 linię, ale mniej niż 1 linię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29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Hello world! Czyli przydatne metody i ich wywoływanie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pl-PL" dirty="0"/>
              <a:t>Najprościej mówiąc:</a:t>
            </a:r>
          </a:p>
          <a:p>
            <a:pPr fontAlgn="ctr"/>
            <a:r>
              <a:rPr lang="pl-PL" dirty="0"/>
              <a:t>ConsoleWrite(„Hello World!”); - Wypisanie w konsoli ciągu</a:t>
            </a:r>
          </a:p>
          <a:p>
            <a:pPr fontAlgn="ctr"/>
            <a:r>
              <a:rPr lang="pl-PL" dirty="0"/>
              <a:t>ConsoleWriteLine(„ Hello World”); - Wypisanie w konsoli ciągu i przejście do kolejnej linii.</a:t>
            </a:r>
          </a:p>
          <a:p>
            <a:pPr fontAlgn="ctr"/>
            <a:r>
              <a:rPr lang="pl-PL" dirty="0"/>
              <a:t>ConsoleReadKey(); - Oczekiwnie na wpisanie 1 znaku z klawiatury</a:t>
            </a:r>
          </a:p>
          <a:p>
            <a:pPr fontAlgn="ctr"/>
            <a:r>
              <a:rPr lang="pl-PL" dirty="0"/>
              <a:t>ConsoleReadLine(); - Oczekiwanie na wpisanie ciągu i wciśnięcie enter</a:t>
            </a:r>
          </a:p>
        </p:txBody>
      </p:sp>
    </p:spTree>
    <p:extLst>
      <p:ext uri="{BB962C8B-B14F-4D97-AF65-F5344CB8AC3E}">
        <p14:creationId xmlns:p14="http://schemas.microsoft.com/office/powerpoint/2010/main" val="10923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0520" cy="6858000"/>
          </a:xfrm>
        </p:spPr>
      </p:pic>
    </p:spTree>
    <p:extLst>
      <p:ext uri="{BB962C8B-B14F-4D97-AF65-F5344CB8AC3E}">
        <p14:creationId xmlns:p14="http://schemas.microsoft.com/office/powerpoint/2010/main" val="30525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Dane i podstawowe typy danych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Skrótowo, programowanie polega na </a:t>
            </a:r>
          </a:p>
          <a:p>
            <a:r>
              <a:rPr lang="pl-PL" dirty="0"/>
              <a:t>Przygotowaniu danych</a:t>
            </a:r>
          </a:p>
          <a:p>
            <a:r>
              <a:rPr lang="pl-PL" dirty="0"/>
              <a:t>Obliczeniach / Wykonaniu logiki</a:t>
            </a:r>
          </a:p>
          <a:p>
            <a:r>
              <a:rPr lang="pl-PL" dirty="0"/>
              <a:t>Prezentacji wyniku (opcjonalnie)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Omówimy teraz punkt pierwszy, przygotwanie danych:</a:t>
            </a:r>
          </a:p>
          <a:p>
            <a:r>
              <a:rPr lang="pl-PL" dirty="0"/>
              <a:t>Każda dana jest określonego typu</a:t>
            </a:r>
          </a:p>
          <a:p>
            <a:r>
              <a:rPr lang="pl-PL" dirty="0"/>
              <a:t>Dla uproszczenia, typy danych możemy następująco pogrupować</a:t>
            </a:r>
          </a:p>
        </p:txBody>
      </p:sp>
    </p:spTree>
    <p:extLst>
      <p:ext uri="{BB962C8B-B14F-4D97-AF65-F5344CB8AC3E}">
        <p14:creationId xmlns:p14="http://schemas.microsoft.com/office/powerpoint/2010/main" val="17045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trzymać jakie dane!?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8011"/>
          </a:xfrm>
        </p:spPr>
        <p:txBody>
          <a:bodyPr numCol="2">
            <a:normAutofit/>
          </a:bodyPr>
          <a:lstStyle/>
          <a:p>
            <a:r>
              <a:rPr lang="pl-PL" dirty="0"/>
              <a:t>Logiczne:</a:t>
            </a:r>
          </a:p>
          <a:p>
            <a:pPr lvl="1"/>
            <a:r>
              <a:rPr lang="pl-PL" dirty="0"/>
              <a:t>bool</a:t>
            </a:r>
          </a:p>
          <a:p>
            <a:r>
              <a:rPr lang="pl-PL" dirty="0"/>
              <a:t>Całkowitoliczbowe</a:t>
            </a:r>
          </a:p>
          <a:p>
            <a:pPr lvl="1"/>
            <a:r>
              <a:rPr lang="pl-PL" dirty="0"/>
              <a:t>sbyte</a:t>
            </a:r>
          </a:p>
          <a:p>
            <a:pPr lvl="1"/>
            <a:r>
              <a:rPr lang="pl-PL" dirty="0"/>
              <a:t>byte</a:t>
            </a:r>
          </a:p>
          <a:p>
            <a:pPr lvl="1"/>
            <a:r>
              <a:rPr lang="pl-PL" dirty="0"/>
              <a:t>short</a:t>
            </a:r>
          </a:p>
          <a:p>
            <a:pPr lvl="1"/>
            <a:r>
              <a:rPr lang="pl-PL" dirty="0"/>
              <a:t>ushort</a:t>
            </a:r>
          </a:p>
          <a:p>
            <a:pPr lvl="1"/>
            <a:r>
              <a:rPr lang="pl-PL" dirty="0"/>
              <a:t>int</a:t>
            </a:r>
          </a:p>
          <a:p>
            <a:pPr lvl="1"/>
            <a:r>
              <a:rPr lang="pl-PL" dirty="0"/>
              <a:t>uint	</a:t>
            </a:r>
          </a:p>
          <a:p>
            <a:pPr lvl="1"/>
            <a:r>
              <a:rPr lang="pl-PL" dirty="0"/>
              <a:t>long</a:t>
            </a:r>
          </a:p>
          <a:p>
            <a:pPr lvl="1"/>
            <a:r>
              <a:rPr lang="pl-PL" dirty="0"/>
              <a:t>ulong</a:t>
            </a:r>
          </a:p>
          <a:p>
            <a:r>
              <a:rPr lang="pl-PL" dirty="0"/>
              <a:t>Zmiennoprzecinkowe</a:t>
            </a:r>
          </a:p>
          <a:p>
            <a:pPr lvl="1"/>
            <a:r>
              <a:rPr lang="pl-PL" dirty="0"/>
              <a:t>float</a:t>
            </a:r>
          </a:p>
          <a:p>
            <a:pPr lvl="1"/>
            <a:r>
              <a:rPr lang="pl-PL" dirty="0"/>
              <a:t>double</a:t>
            </a:r>
          </a:p>
          <a:p>
            <a:pPr lvl="1"/>
            <a:r>
              <a:rPr lang="pl-PL" dirty="0"/>
              <a:t>decimal</a:t>
            </a:r>
          </a:p>
          <a:p>
            <a:r>
              <a:rPr lang="pl-PL" dirty="0"/>
              <a:t>Tekstowe*</a:t>
            </a:r>
          </a:p>
          <a:p>
            <a:pPr lvl="1"/>
            <a:r>
              <a:rPr lang="pl-PL" dirty="0"/>
              <a:t>char*</a:t>
            </a:r>
          </a:p>
          <a:p>
            <a:pPr lvl="1"/>
            <a:r>
              <a:rPr lang="pl-PL" dirty="0"/>
              <a:t>string</a:t>
            </a:r>
          </a:p>
          <a:p>
            <a:r>
              <a:rPr lang="pl-PL" dirty="0"/>
              <a:t>Typ nadrzędny*</a:t>
            </a:r>
          </a:p>
          <a:p>
            <a:pPr lvl="1"/>
            <a:r>
              <a:rPr lang="pl-PL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878302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897</TotalTime>
  <Words>846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01. Środowisko i hello world</vt:lpstr>
      <vt:lpstr>1. Przygotowanie środowiska pracy</vt:lpstr>
      <vt:lpstr>Jaki projekt wybrać?</vt:lpstr>
      <vt:lpstr>2. Struktura projektu w Visual Studio</vt:lpstr>
      <vt:lpstr>Podstawowe zasady pisania w C#</vt:lpstr>
      <vt:lpstr>3. Hello world! Czyli przydatne metody i ich wywoływanie</vt:lpstr>
      <vt:lpstr>PowerPoint Presentation</vt:lpstr>
      <vt:lpstr>4. Dane i podstawowe typy danych</vt:lpstr>
      <vt:lpstr>Gdzie trzymać jakie dane!?</vt:lpstr>
      <vt:lpstr>Czym różnią się typy liczbowe z danych grup?</vt:lpstr>
      <vt:lpstr>Więcej szczegółów o podstawowych typach</vt:lpstr>
      <vt:lpstr>5. Operatory i operacje na danych</vt:lpstr>
      <vt:lpstr>Operatory arytmetyczne</vt:lpstr>
      <vt:lpstr>Operatory relacyjne</vt:lpstr>
      <vt:lpstr>Operatory logiczne</vt:lpstr>
      <vt:lpstr>6. Formatowanie string’a, czyli wyświetlanie wyniku</vt:lpstr>
      <vt:lpstr>Znaki specjalne w string’u</vt:lpstr>
      <vt:lpstr>6. Typy wartościowe vs typy referencyjne* (na zajęcia przy typach własnych)</vt:lpstr>
      <vt:lpstr>7. Rzutowanie</vt:lpstr>
      <vt:lpstr>8. Gdzie szukać wiedzy?</vt:lpstr>
      <vt:lpstr>Podsumowanie</vt:lpstr>
      <vt:lpstr>Notka po zajęciach: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Środowisko i hello world</dc:title>
  <dc:creator>Adam Kaźmierski</dc:creator>
  <cp:lastModifiedBy>Adam Kaźmierski</cp:lastModifiedBy>
  <cp:revision>46</cp:revision>
  <dcterms:created xsi:type="dcterms:W3CDTF">2016-10-17T14:37:01Z</dcterms:created>
  <dcterms:modified xsi:type="dcterms:W3CDTF">2016-10-21T12:46:04Z</dcterms:modified>
</cp:coreProperties>
</file>