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283" r:id="rId2"/>
    <p:sldId id="282" r:id="rId3"/>
    <p:sldId id="320" r:id="rId4"/>
    <p:sldId id="318" r:id="rId5"/>
    <p:sldId id="30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69696"/>
    <a:srgbClr val="C00000"/>
    <a:srgbClr val="E6E6E6"/>
    <a:srgbClr val="B3C5DA"/>
    <a:srgbClr val="249CE3"/>
    <a:srgbClr val="BFBFBF"/>
    <a:srgbClr val="D39F41"/>
    <a:srgbClr val="44CC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684B3-8F21-44EC-87C5-538FB49AD7F8}" v="59" dt="2024-06-03T11:40:32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3" autoAdjust="0"/>
    <p:restoredTop sz="82726" autoAdjust="0"/>
  </p:normalViewPr>
  <p:slideViewPr>
    <p:cSldViewPr snapToGrid="0">
      <p:cViewPr varScale="1">
        <p:scale>
          <a:sx n="95" d="100"/>
          <a:sy n="95" d="100"/>
        </p:scale>
        <p:origin x="9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e Busschaert" userId="b7679cad-9d5a-4f0e-96ba-6a06971ac93e" providerId="ADAL" clId="{6DF337C6-BE85-4E6E-93F4-1465B10550B2}"/>
    <pc:docChg chg="undo redo custSel addSld delSld modSld sldOrd">
      <pc:chgData name="Louise Busschaert" userId="b7679cad-9d5a-4f0e-96ba-6a06971ac93e" providerId="ADAL" clId="{6DF337C6-BE85-4E6E-93F4-1465B10550B2}" dt="2024-05-17T12:50:33.921" v="3699" actId="20577"/>
      <pc:docMkLst>
        <pc:docMk/>
      </pc:docMkLst>
      <pc:sldChg chg="modSp mod">
        <pc:chgData name="Louise Busschaert" userId="b7679cad-9d5a-4f0e-96ba-6a06971ac93e" providerId="ADAL" clId="{6DF337C6-BE85-4E6E-93F4-1465B10550B2}" dt="2024-05-17T09:09:47.705" v="918" actId="20577"/>
        <pc:sldMkLst>
          <pc:docMk/>
          <pc:sldMk cId="1873625671" sldId="282"/>
        </pc:sldMkLst>
        <pc:spChg chg="mod">
          <ac:chgData name="Louise Busschaert" userId="b7679cad-9d5a-4f0e-96ba-6a06971ac93e" providerId="ADAL" clId="{6DF337C6-BE85-4E6E-93F4-1465B10550B2}" dt="2024-05-17T09:08:42.313" v="723" actId="20577"/>
          <ac:spMkLst>
            <pc:docMk/>
            <pc:sldMk cId="1873625671" sldId="282"/>
            <ac:spMk id="2" creationId="{E70269B6-F0A3-895D-9239-E82B81F6FC46}"/>
          </ac:spMkLst>
        </pc:spChg>
        <pc:spChg chg="mod">
          <ac:chgData name="Louise Busschaert" userId="b7679cad-9d5a-4f0e-96ba-6a06971ac93e" providerId="ADAL" clId="{6DF337C6-BE85-4E6E-93F4-1465B10550B2}" dt="2024-05-17T09:09:47.705" v="918" actId="20577"/>
          <ac:spMkLst>
            <pc:docMk/>
            <pc:sldMk cId="1873625671" sldId="282"/>
            <ac:spMk id="3" creationId="{EFFD04A4-BF67-D708-E088-E4866004009E}"/>
          </ac:spMkLst>
        </pc:spChg>
      </pc:sldChg>
      <pc:sldChg chg="modSp mod">
        <pc:chgData name="Louise Busschaert" userId="b7679cad-9d5a-4f0e-96ba-6a06971ac93e" providerId="ADAL" clId="{6DF337C6-BE85-4E6E-93F4-1465B10550B2}" dt="2024-05-17T09:27:39.317" v="1577" actId="20577"/>
        <pc:sldMkLst>
          <pc:docMk/>
          <pc:sldMk cId="3205644706" sldId="284"/>
        </pc:sldMkLst>
        <pc:spChg chg="mod">
          <ac:chgData name="Louise Busschaert" userId="b7679cad-9d5a-4f0e-96ba-6a06971ac93e" providerId="ADAL" clId="{6DF337C6-BE85-4E6E-93F4-1465B10550B2}" dt="2024-05-17T09:27:39.317" v="1577" actId="20577"/>
          <ac:spMkLst>
            <pc:docMk/>
            <pc:sldMk cId="3205644706" sldId="284"/>
            <ac:spMk id="12" creationId="{7EE4F1F2-E6BE-53A8-078E-530935D2B90E}"/>
          </ac:spMkLst>
        </pc:spChg>
      </pc:sldChg>
      <pc:sldChg chg="modSp mod">
        <pc:chgData name="Louise Busschaert" userId="b7679cad-9d5a-4f0e-96ba-6a06971ac93e" providerId="ADAL" clId="{6DF337C6-BE85-4E6E-93F4-1465B10550B2}" dt="2024-05-17T12:18:33.161" v="3666" actId="1076"/>
        <pc:sldMkLst>
          <pc:docMk/>
          <pc:sldMk cId="972501932" sldId="285"/>
        </pc:sldMkLst>
        <pc:spChg chg="mod">
          <ac:chgData name="Louise Busschaert" userId="b7679cad-9d5a-4f0e-96ba-6a06971ac93e" providerId="ADAL" clId="{6DF337C6-BE85-4E6E-93F4-1465B10550B2}" dt="2024-05-17T12:18:29.527" v="3665" actId="1076"/>
          <ac:spMkLst>
            <pc:docMk/>
            <pc:sldMk cId="972501932" sldId="285"/>
            <ac:spMk id="3" creationId="{EFFD04A4-BF67-D708-E088-E4866004009E}"/>
          </ac:spMkLst>
        </pc:spChg>
        <pc:spChg chg="mod">
          <ac:chgData name="Louise Busschaert" userId="b7679cad-9d5a-4f0e-96ba-6a06971ac93e" providerId="ADAL" clId="{6DF337C6-BE85-4E6E-93F4-1465B10550B2}" dt="2024-05-17T12:18:33.161" v="3666" actId="1076"/>
          <ac:spMkLst>
            <pc:docMk/>
            <pc:sldMk cId="972501932" sldId="285"/>
            <ac:spMk id="10" creationId="{1C25E878-60D9-6DDE-B56D-6AC1C82247D4}"/>
          </ac:spMkLst>
        </pc:spChg>
      </pc:sldChg>
      <pc:sldChg chg="modSp mod">
        <pc:chgData name="Louise Busschaert" userId="b7679cad-9d5a-4f0e-96ba-6a06971ac93e" providerId="ADAL" clId="{6DF337C6-BE85-4E6E-93F4-1465B10550B2}" dt="2024-05-17T12:19:08.072" v="3692" actId="1076"/>
        <pc:sldMkLst>
          <pc:docMk/>
          <pc:sldMk cId="413993404" sldId="286"/>
        </pc:sldMkLst>
        <pc:spChg chg="mod">
          <ac:chgData name="Louise Busschaert" userId="b7679cad-9d5a-4f0e-96ba-6a06971ac93e" providerId="ADAL" clId="{6DF337C6-BE85-4E6E-93F4-1465B10550B2}" dt="2024-05-17T12:19:08.072" v="3692" actId="1076"/>
          <ac:spMkLst>
            <pc:docMk/>
            <pc:sldMk cId="413993404" sldId="286"/>
            <ac:spMk id="3" creationId="{EFFD04A4-BF67-D708-E088-E4866004009E}"/>
          </ac:spMkLst>
        </pc:spChg>
        <pc:spChg chg="mod">
          <ac:chgData name="Louise Busschaert" userId="b7679cad-9d5a-4f0e-96ba-6a06971ac93e" providerId="ADAL" clId="{6DF337C6-BE85-4E6E-93F4-1465B10550B2}" dt="2024-05-17T12:17:26.590" v="3593" actId="1076"/>
          <ac:spMkLst>
            <pc:docMk/>
            <pc:sldMk cId="413993404" sldId="286"/>
            <ac:spMk id="10" creationId="{56777B19-CD39-D7B1-199C-20302040FC19}"/>
          </ac:spMkLst>
        </pc:spChg>
        <pc:spChg chg="mod">
          <ac:chgData name="Louise Busschaert" userId="b7679cad-9d5a-4f0e-96ba-6a06971ac93e" providerId="ADAL" clId="{6DF337C6-BE85-4E6E-93F4-1465B10550B2}" dt="2024-05-17T09:28:08.672" v="1579" actId="20577"/>
          <ac:spMkLst>
            <pc:docMk/>
            <pc:sldMk cId="413993404" sldId="286"/>
            <ac:spMk id="12" creationId="{7A6ADB82-ED5D-AB34-6292-82F27E1D25EF}"/>
          </ac:spMkLst>
        </pc:spChg>
      </pc:sldChg>
      <pc:sldChg chg="modSp mod">
        <pc:chgData name="Louise Busschaert" userId="b7679cad-9d5a-4f0e-96ba-6a06971ac93e" providerId="ADAL" clId="{6DF337C6-BE85-4E6E-93F4-1465B10550B2}" dt="2024-05-17T09:31:06.891" v="1762" actId="20577"/>
        <pc:sldMkLst>
          <pc:docMk/>
          <pc:sldMk cId="2912616994" sldId="287"/>
        </pc:sldMkLst>
        <pc:spChg chg="mod">
          <ac:chgData name="Louise Busschaert" userId="b7679cad-9d5a-4f0e-96ba-6a06971ac93e" providerId="ADAL" clId="{6DF337C6-BE85-4E6E-93F4-1465B10550B2}" dt="2024-05-17T09:31:06.891" v="1762" actId="20577"/>
          <ac:spMkLst>
            <pc:docMk/>
            <pc:sldMk cId="2912616994" sldId="287"/>
            <ac:spMk id="3" creationId="{EFFD04A4-BF67-D708-E088-E4866004009E}"/>
          </ac:spMkLst>
        </pc:spChg>
      </pc:sldChg>
      <pc:sldChg chg="addSp modSp mod">
        <pc:chgData name="Louise Busschaert" userId="b7679cad-9d5a-4f0e-96ba-6a06971ac93e" providerId="ADAL" clId="{6DF337C6-BE85-4E6E-93F4-1465B10550B2}" dt="2024-05-17T09:11:21.784" v="980" actId="1076"/>
        <pc:sldMkLst>
          <pc:docMk/>
          <pc:sldMk cId="934666069" sldId="288"/>
        </pc:sldMkLst>
        <pc:spChg chg="add mod">
          <ac:chgData name="Louise Busschaert" userId="b7679cad-9d5a-4f0e-96ba-6a06971ac93e" providerId="ADAL" clId="{6DF337C6-BE85-4E6E-93F4-1465B10550B2}" dt="2024-05-17T09:11:21.784" v="980" actId="1076"/>
          <ac:spMkLst>
            <pc:docMk/>
            <pc:sldMk cId="934666069" sldId="288"/>
            <ac:spMk id="2" creationId="{FF2CAB7A-5D73-AE09-9D02-FADD2666FEEF}"/>
          </ac:spMkLst>
        </pc:spChg>
        <pc:spChg chg="mod">
          <ac:chgData name="Louise Busschaert" userId="b7679cad-9d5a-4f0e-96ba-6a06971ac93e" providerId="ADAL" clId="{6DF337C6-BE85-4E6E-93F4-1465B10550B2}" dt="2024-05-17T09:11:18.016" v="979" actId="1076"/>
          <ac:spMkLst>
            <pc:docMk/>
            <pc:sldMk cId="934666069" sldId="288"/>
            <ac:spMk id="13" creationId="{BFDBF340-56BD-F3DD-65CF-FC3A8F777179}"/>
          </ac:spMkLst>
        </pc:spChg>
        <pc:picChg chg="mod">
          <ac:chgData name="Louise Busschaert" userId="b7679cad-9d5a-4f0e-96ba-6a06971ac93e" providerId="ADAL" clId="{6DF337C6-BE85-4E6E-93F4-1465B10550B2}" dt="2024-05-17T09:10:27.194" v="925" actId="207"/>
          <ac:picMkLst>
            <pc:docMk/>
            <pc:sldMk cId="934666069" sldId="288"/>
            <ac:picMk id="29" creationId="{DE5AACC2-C53A-B4B1-1981-8E45BFB4E2F4}"/>
          </ac:picMkLst>
        </pc:picChg>
      </pc:sldChg>
      <pc:sldChg chg="addSp delSp modSp mod modAnim chgLayout">
        <pc:chgData name="Louise Busschaert" userId="b7679cad-9d5a-4f0e-96ba-6a06971ac93e" providerId="ADAL" clId="{6DF337C6-BE85-4E6E-93F4-1465B10550B2}" dt="2024-05-17T10:01:59.043" v="2793" actId="20577"/>
        <pc:sldMkLst>
          <pc:docMk/>
          <pc:sldMk cId="3960178649" sldId="289"/>
        </pc:sldMkLst>
        <pc:spChg chg="mod ord">
          <ac:chgData name="Louise Busschaert" userId="b7679cad-9d5a-4f0e-96ba-6a06971ac93e" providerId="ADAL" clId="{6DF337C6-BE85-4E6E-93F4-1465B10550B2}" dt="2024-05-17T09:12:44.157" v="987" actId="700"/>
          <ac:spMkLst>
            <pc:docMk/>
            <pc:sldMk cId="3960178649" sldId="289"/>
            <ac:spMk id="2" creationId="{E70269B6-F0A3-895D-9239-E82B81F6FC46}"/>
          </ac:spMkLst>
        </pc:spChg>
        <pc:spChg chg="del mod">
          <ac:chgData name="Louise Busschaert" userId="b7679cad-9d5a-4f0e-96ba-6a06971ac93e" providerId="ADAL" clId="{6DF337C6-BE85-4E6E-93F4-1465B10550B2}" dt="2024-05-17T09:12:23.626" v="981" actId="478"/>
          <ac:spMkLst>
            <pc:docMk/>
            <pc:sldMk cId="3960178649" sldId="289"/>
            <ac:spMk id="3" creationId="{EFFD04A4-BF67-D708-E088-E4866004009E}"/>
          </ac:spMkLst>
        </pc:spChg>
        <pc:spChg chg="mod ord">
          <ac:chgData name="Louise Busschaert" userId="b7679cad-9d5a-4f0e-96ba-6a06971ac93e" providerId="ADAL" clId="{6DF337C6-BE85-4E6E-93F4-1465B10550B2}" dt="2024-05-17T09:12:44.157" v="987" actId="700"/>
          <ac:spMkLst>
            <pc:docMk/>
            <pc:sldMk cId="3960178649" sldId="289"/>
            <ac:spMk id="4" creationId="{72696105-C0FC-B7B4-9757-F36F19DF7141}"/>
          </ac:spMkLst>
        </pc:spChg>
        <pc:spChg chg="add mod">
          <ac:chgData name="Louise Busschaert" userId="b7679cad-9d5a-4f0e-96ba-6a06971ac93e" providerId="ADAL" clId="{6DF337C6-BE85-4E6E-93F4-1465B10550B2}" dt="2024-05-17T09:12:30.330" v="983" actId="1076"/>
          <ac:spMkLst>
            <pc:docMk/>
            <pc:sldMk cId="3960178649" sldId="289"/>
            <ac:spMk id="5" creationId="{9C92C585-AC97-C8E0-7825-C7CF0F352D82}"/>
          </ac:spMkLst>
        </pc:spChg>
        <pc:spChg chg="add mod">
          <ac:chgData name="Louise Busschaert" userId="b7679cad-9d5a-4f0e-96ba-6a06971ac93e" providerId="ADAL" clId="{6DF337C6-BE85-4E6E-93F4-1465B10550B2}" dt="2024-05-17T09:12:30.330" v="983" actId="1076"/>
          <ac:spMkLst>
            <pc:docMk/>
            <pc:sldMk cId="3960178649" sldId="289"/>
            <ac:spMk id="7" creationId="{808518C2-D4E8-BEB1-9A6A-DE63DB23FDC8}"/>
          </ac:spMkLst>
        </pc:spChg>
        <pc:spChg chg="add mod">
          <ac:chgData name="Louise Busschaert" userId="b7679cad-9d5a-4f0e-96ba-6a06971ac93e" providerId="ADAL" clId="{6DF337C6-BE85-4E6E-93F4-1465B10550B2}" dt="2024-05-17T09:12:30.330" v="983" actId="1076"/>
          <ac:spMkLst>
            <pc:docMk/>
            <pc:sldMk cId="3960178649" sldId="289"/>
            <ac:spMk id="9" creationId="{95AB3E94-7DA7-2E04-0533-703D0F8FBA55}"/>
          </ac:spMkLst>
        </pc:spChg>
        <pc:spChg chg="add mod">
          <ac:chgData name="Louise Busschaert" userId="b7679cad-9d5a-4f0e-96ba-6a06971ac93e" providerId="ADAL" clId="{6DF337C6-BE85-4E6E-93F4-1465B10550B2}" dt="2024-05-17T09:12:30.330" v="983" actId="1076"/>
          <ac:spMkLst>
            <pc:docMk/>
            <pc:sldMk cId="3960178649" sldId="289"/>
            <ac:spMk id="10" creationId="{F19C8DB9-65DA-D8E8-C2B4-E832E5734E32}"/>
          </ac:spMkLst>
        </pc:spChg>
        <pc:spChg chg="mod ord">
          <ac:chgData name="Louise Busschaert" userId="b7679cad-9d5a-4f0e-96ba-6a06971ac93e" providerId="ADAL" clId="{6DF337C6-BE85-4E6E-93F4-1465B10550B2}" dt="2024-05-17T09:12:44.157" v="987" actId="700"/>
          <ac:spMkLst>
            <pc:docMk/>
            <pc:sldMk cId="3960178649" sldId="289"/>
            <ac:spMk id="11" creationId="{B0B520CE-A1D4-4B6D-3B09-E9F2AF804DB7}"/>
          </ac:spMkLst>
        </pc:spChg>
        <pc:spChg chg="add mod">
          <ac:chgData name="Louise Busschaert" userId="b7679cad-9d5a-4f0e-96ba-6a06971ac93e" providerId="ADAL" clId="{6DF337C6-BE85-4E6E-93F4-1465B10550B2}" dt="2024-05-17T10:01:59.043" v="2793" actId="20577"/>
          <ac:spMkLst>
            <pc:docMk/>
            <pc:sldMk cId="3960178649" sldId="289"/>
            <ac:spMk id="12" creationId="{D2337763-4C77-12F7-5C44-D27FA205BFA3}"/>
          </ac:spMkLst>
        </pc:spChg>
        <pc:spChg chg="add mod">
          <ac:chgData name="Louise Busschaert" userId="b7679cad-9d5a-4f0e-96ba-6a06971ac93e" providerId="ADAL" clId="{6DF337C6-BE85-4E6E-93F4-1465B10550B2}" dt="2024-05-17T09:12:30.330" v="983" actId="1076"/>
          <ac:spMkLst>
            <pc:docMk/>
            <pc:sldMk cId="3960178649" sldId="289"/>
            <ac:spMk id="13" creationId="{1BA8E965-EFEE-E221-A7C0-DCF0A7F590BB}"/>
          </ac:spMkLst>
        </pc:spChg>
        <pc:spChg chg="add mod">
          <ac:chgData name="Louise Busschaert" userId="b7679cad-9d5a-4f0e-96ba-6a06971ac93e" providerId="ADAL" clId="{6DF337C6-BE85-4E6E-93F4-1465B10550B2}" dt="2024-05-17T09:12:30.330" v="983" actId="1076"/>
          <ac:spMkLst>
            <pc:docMk/>
            <pc:sldMk cId="3960178649" sldId="289"/>
            <ac:spMk id="14" creationId="{F688839E-E5A3-CE07-5C00-65C2BB329BCD}"/>
          </ac:spMkLst>
        </pc:spChg>
        <pc:spChg chg="add mod">
          <ac:chgData name="Louise Busschaert" userId="b7679cad-9d5a-4f0e-96ba-6a06971ac93e" providerId="ADAL" clId="{6DF337C6-BE85-4E6E-93F4-1465B10550B2}" dt="2024-05-17T09:12:30.330" v="983" actId="1076"/>
          <ac:spMkLst>
            <pc:docMk/>
            <pc:sldMk cId="3960178649" sldId="289"/>
            <ac:spMk id="15" creationId="{3640479E-B66D-619F-74FB-5ECC0130C4CC}"/>
          </ac:spMkLst>
        </pc:spChg>
        <pc:spChg chg="add mod">
          <ac:chgData name="Louise Busschaert" userId="b7679cad-9d5a-4f0e-96ba-6a06971ac93e" providerId="ADAL" clId="{6DF337C6-BE85-4E6E-93F4-1465B10550B2}" dt="2024-05-17T09:12:30.330" v="983" actId="1076"/>
          <ac:spMkLst>
            <pc:docMk/>
            <pc:sldMk cId="3960178649" sldId="289"/>
            <ac:spMk id="16" creationId="{BC36CED6-9627-5693-48AA-FB9EA32ABC84}"/>
          </ac:spMkLst>
        </pc:spChg>
        <pc:spChg chg="add mod">
          <ac:chgData name="Louise Busschaert" userId="b7679cad-9d5a-4f0e-96ba-6a06971ac93e" providerId="ADAL" clId="{6DF337C6-BE85-4E6E-93F4-1465B10550B2}" dt="2024-05-17T09:12:30.330" v="983" actId="1076"/>
          <ac:spMkLst>
            <pc:docMk/>
            <pc:sldMk cId="3960178649" sldId="289"/>
            <ac:spMk id="19" creationId="{95145732-066D-64E6-1EA1-A16DBA3ECE8A}"/>
          </ac:spMkLst>
        </pc:spChg>
        <pc:spChg chg="add mod">
          <ac:chgData name="Louise Busschaert" userId="b7679cad-9d5a-4f0e-96ba-6a06971ac93e" providerId="ADAL" clId="{6DF337C6-BE85-4E6E-93F4-1465B10550B2}" dt="2024-05-17T09:12:30.330" v="983" actId="1076"/>
          <ac:spMkLst>
            <pc:docMk/>
            <pc:sldMk cId="3960178649" sldId="289"/>
            <ac:spMk id="20" creationId="{904991DD-FBC9-14F6-8393-A1ABDBBDA13B}"/>
          </ac:spMkLst>
        </pc:spChg>
        <pc:spChg chg="add del mod ord">
          <ac:chgData name="Louise Busschaert" userId="b7679cad-9d5a-4f0e-96ba-6a06971ac93e" providerId="ADAL" clId="{6DF337C6-BE85-4E6E-93F4-1465B10550B2}" dt="2024-05-17T09:12:44.157" v="987" actId="700"/>
          <ac:spMkLst>
            <pc:docMk/>
            <pc:sldMk cId="3960178649" sldId="289"/>
            <ac:spMk id="21" creationId="{C2DF4266-DD8E-C3EA-A231-7308521C8C5F}"/>
          </ac:spMkLst>
        </pc:spChg>
        <pc:spChg chg="add mod">
          <ac:chgData name="Louise Busschaert" userId="b7679cad-9d5a-4f0e-96ba-6a06971ac93e" providerId="ADAL" clId="{6DF337C6-BE85-4E6E-93F4-1465B10550B2}" dt="2024-05-17T09:14:48.557" v="1058" actId="1076"/>
          <ac:spMkLst>
            <pc:docMk/>
            <pc:sldMk cId="3960178649" sldId="289"/>
            <ac:spMk id="22" creationId="{4FFC1E09-9E25-696B-E563-B9147B87CA70}"/>
          </ac:spMkLst>
        </pc:spChg>
        <pc:picChg chg="add mod">
          <ac:chgData name="Louise Busschaert" userId="b7679cad-9d5a-4f0e-96ba-6a06971ac93e" providerId="ADAL" clId="{6DF337C6-BE85-4E6E-93F4-1465B10550B2}" dt="2024-05-17T09:13:52.197" v="1046" actId="207"/>
          <ac:picMkLst>
            <pc:docMk/>
            <pc:sldMk cId="3960178649" sldId="289"/>
            <ac:picMk id="24" creationId="{1EBAC1B2-32EF-1B14-7860-7AABC3BA46BA}"/>
          </ac:picMkLst>
        </pc:picChg>
        <pc:picChg chg="add mod">
          <ac:chgData name="Louise Busschaert" userId="b7679cad-9d5a-4f0e-96ba-6a06971ac93e" providerId="ADAL" clId="{6DF337C6-BE85-4E6E-93F4-1465B10550B2}" dt="2024-05-17T09:14:04.671" v="1049" actId="1076"/>
          <ac:picMkLst>
            <pc:docMk/>
            <pc:sldMk cId="3960178649" sldId="289"/>
            <ac:picMk id="25" creationId="{0ABD6E3F-614B-1000-9687-0C85E4E9B222}"/>
          </ac:picMkLst>
        </pc:picChg>
        <pc:cxnChg chg="add mod">
          <ac:chgData name="Louise Busschaert" userId="b7679cad-9d5a-4f0e-96ba-6a06971ac93e" providerId="ADAL" clId="{6DF337C6-BE85-4E6E-93F4-1465B10550B2}" dt="2024-05-17T09:12:30.330" v="983" actId="1076"/>
          <ac:cxnSpMkLst>
            <pc:docMk/>
            <pc:sldMk cId="3960178649" sldId="289"/>
            <ac:cxnSpMk id="6" creationId="{C17DFDCD-C9DB-1CB9-3A48-F609E7D9DB2A}"/>
          </ac:cxnSpMkLst>
        </pc:cxnChg>
        <pc:cxnChg chg="add mod">
          <ac:chgData name="Louise Busschaert" userId="b7679cad-9d5a-4f0e-96ba-6a06971ac93e" providerId="ADAL" clId="{6DF337C6-BE85-4E6E-93F4-1465B10550B2}" dt="2024-05-17T09:12:30.330" v="983" actId="1076"/>
          <ac:cxnSpMkLst>
            <pc:docMk/>
            <pc:sldMk cId="3960178649" sldId="289"/>
            <ac:cxnSpMk id="17" creationId="{F96BB42C-9178-C8ED-C0FD-80E5565B944A}"/>
          </ac:cxnSpMkLst>
        </pc:cxnChg>
        <pc:cxnChg chg="add mod">
          <ac:chgData name="Louise Busschaert" userId="b7679cad-9d5a-4f0e-96ba-6a06971ac93e" providerId="ADAL" clId="{6DF337C6-BE85-4E6E-93F4-1465B10550B2}" dt="2024-05-17T09:12:30.330" v="983" actId="1076"/>
          <ac:cxnSpMkLst>
            <pc:docMk/>
            <pc:sldMk cId="3960178649" sldId="289"/>
            <ac:cxnSpMk id="18" creationId="{E8292EB6-B1D8-D086-B579-21CA94DF02E5}"/>
          </ac:cxnSpMkLst>
        </pc:cxnChg>
        <pc:cxnChg chg="add mod">
          <ac:chgData name="Louise Busschaert" userId="b7679cad-9d5a-4f0e-96ba-6a06971ac93e" providerId="ADAL" clId="{6DF337C6-BE85-4E6E-93F4-1465B10550B2}" dt="2024-05-17T09:14:39.294" v="1055"/>
          <ac:cxnSpMkLst>
            <pc:docMk/>
            <pc:sldMk cId="3960178649" sldId="289"/>
            <ac:cxnSpMk id="27" creationId="{4361834E-BED1-0FED-2D76-124F4AAF7531}"/>
          </ac:cxnSpMkLst>
        </pc:cxnChg>
      </pc:sldChg>
      <pc:sldChg chg="modSp add mod">
        <pc:chgData name="Louise Busschaert" userId="b7679cad-9d5a-4f0e-96ba-6a06971ac93e" providerId="ADAL" clId="{6DF337C6-BE85-4E6E-93F4-1465B10550B2}" dt="2024-05-17T10:01:46.327" v="2789" actId="20577"/>
        <pc:sldMkLst>
          <pc:docMk/>
          <pc:sldMk cId="1883757156" sldId="290"/>
        </pc:sldMkLst>
        <pc:spChg chg="mod">
          <ac:chgData name="Louise Busschaert" userId="b7679cad-9d5a-4f0e-96ba-6a06971ac93e" providerId="ADAL" clId="{6DF337C6-BE85-4E6E-93F4-1465B10550B2}" dt="2024-05-17T06:03:34.935" v="42" actId="20577"/>
          <ac:spMkLst>
            <pc:docMk/>
            <pc:sldMk cId="1883757156" sldId="290"/>
            <ac:spMk id="2" creationId="{E70269B6-F0A3-895D-9239-E82B81F6FC46}"/>
          </ac:spMkLst>
        </pc:spChg>
        <pc:spChg chg="mod">
          <ac:chgData name="Louise Busschaert" userId="b7679cad-9d5a-4f0e-96ba-6a06971ac93e" providerId="ADAL" clId="{6DF337C6-BE85-4E6E-93F4-1465B10550B2}" dt="2024-05-17T10:01:46.327" v="2789" actId="20577"/>
          <ac:spMkLst>
            <pc:docMk/>
            <pc:sldMk cId="1883757156" sldId="290"/>
            <ac:spMk id="3" creationId="{EFFD04A4-BF67-D708-E088-E4866004009E}"/>
          </ac:spMkLst>
        </pc:spChg>
      </pc:sldChg>
      <pc:sldChg chg="addSp delSp modSp add mod chgLayout">
        <pc:chgData name="Louise Busschaert" userId="b7679cad-9d5a-4f0e-96ba-6a06971ac93e" providerId="ADAL" clId="{6DF337C6-BE85-4E6E-93F4-1465B10550B2}" dt="2024-05-17T12:19:17.943" v="3693" actId="166"/>
        <pc:sldMkLst>
          <pc:docMk/>
          <pc:sldMk cId="131843010" sldId="291"/>
        </pc:sldMkLst>
        <pc:spChg chg="mod ord">
          <ac:chgData name="Louise Busschaert" userId="b7679cad-9d5a-4f0e-96ba-6a06971ac93e" providerId="ADAL" clId="{6DF337C6-BE85-4E6E-93F4-1465B10550B2}" dt="2024-05-17T06:42:07.757" v="463" actId="700"/>
          <ac:spMkLst>
            <pc:docMk/>
            <pc:sldMk cId="131843010" sldId="291"/>
            <ac:spMk id="2" creationId="{E70269B6-F0A3-895D-9239-E82B81F6FC46}"/>
          </ac:spMkLst>
        </pc:spChg>
        <pc:spChg chg="del">
          <ac:chgData name="Louise Busschaert" userId="b7679cad-9d5a-4f0e-96ba-6a06971ac93e" providerId="ADAL" clId="{6DF337C6-BE85-4E6E-93F4-1465B10550B2}" dt="2024-05-17T06:22:27.482" v="117" actId="478"/>
          <ac:spMkLst>
            <pc:docMk/>
            <pc:sldMk cId="131843010" sldId="291"/>
            <ac:spMk id="3" creationId="{EFFD04A4-BF67-D708-E088-E4866004009E}"/>
          </ac:spMkLst>
        </pc:spChg>
        <pc:spChg chg="mod ord">
          <ac:chgData name="Louise Busschaert" userId="b7679cad-9d5a-4f0e-96ba-6a06971ac93e" providerId="ADAL" clId="{6DF337C6-BE85-4E6E-93F4-1465B10550B2}" dt="2024-05-17T06:48:49.885" v="624" actId="1076"/>
          <ac:spMkLst>
            <pc:docMk/>
            <pc:sldMk cId="131843010" sldId="291"/>
            <ac:spMk id="4" creationId="{72696105-C0FC-B7B4-9757-F36F19DF7141}"/>
          </ac:spMkLst>
        </pc:spChg>
        <pc:spChg chg="add del mod">
          <ac:chgData name="Louise Busschaert" userId="b7679cad-9d5a-4f0e-96ba-6a06971ac93e" providerId="ADAL" clId="{6DF337C6-BE85-4E6E-93F4-1465B10550B2}" dt="2024-05-17T06:33:34.419" v="387" actId="478"/>
          <ac:spMkLst>
            <pc:docMk/>
            <pc:sldMk cId="131843010" sldId="291"/>
            <ac:spMk id="6" creationId="{22F5795F-58D1-2D80-4928-F86E4FA70159}"/>
          </ac:spMkLst>
        </pc:spChg>
        <pc:spChg chg="add del mod">
          <ac:chgData name="Louise Busschaert" userId="b7679cad-9d5a-4f0e-96ba-6a06971ac93e" providerId="ADAL" clId="{6DF337C6-BE85-4E6E-93F4-1465B10550B2}" dt="2024-05-17T06:33:36.026" v="388" actId="478"/>
          <ac:spMkLst>
            <pc:docMk/>
            <pc:sldMk cId="131843010" sldId="291"/>
            <ac:spMk id="9" creationId="{0E787C78-B430-B2E2-67CE-88252E6AD36D}"/>
          </ac:spMkLst>
        </pc:spChg>
        <pc:spChg chg="del">
          <ac:chgData name="Louise Busschaert" userId="b7679cad-9d5a-4f0e-96ba-6a06971ac93e" providerId="ADAL" clId="{6DF337C6-BE85-4E6E-93F4-1465B10550B2}" dt="2024-05-17T06:22:35.398" v="120" actId="478"/>
          <ac:spMkLst>
            <pc:docMk/>
            <pc:sldMk cId="131843010" sldId="291"/>
            <ac:spMk id="10" creationId="{56777B19-CD39-D7B1-199C-20302040FC19}"/>
          </ac:spMkLst>
        </pc:spChg>
        <pc:spChg chg="del mod ord">
          <ac:chgData name="Louise Busschaert" userId="b7679cad-9d5a-4f0e-96ba-6a06971ac93e" providerId="ADAL" clId="{6DF337C6-BE85-4E6E-93F4-1465B10550B2}" dt="2024-05-17T06:48:33.512" v="621" actId="478"/>
          <ac:spMkLst>
            <pc:docMk/>
            <pc:sldMk cId="131843010" sldId="291"/>
            <ac:spMk id="11" creationId="{B0B520CE-A1D4-4B6D-3B09-E9F2AF804DB7}"/>
          </ac:spMkLst>
        </pc:spChg>
        <pc:spChg chg="del">
          <ac:chgData name="Louise Busschaert" userId="b7679cad-9d5a-4f0e-96ba-6a06971ac93e" providerId="ADAL" clId="{6DF337C6-BE85-4E6E-93F4-1465B10550B2}" dt="2024-05-17T06:22:29.581" v="118" actId="478"/>
          <ac:spMkLst>
            <pc:docMk/>
            <pc:sldMk cId="131843010" sldId="291"/>
            <ac:spMk id="12" creationId="{7A6ADB82-ED5D-AB34-6292-82F27E1D25EF}"/>
          </ac:spMkLst>
        </pc:spChg>
        <pc:spChg chg="add mod">
          <ac:chgData name="Louise Busschaert" userId="b7679cad-9d5a-4f0e-96ba-6a06971ac93e" providerId="ADAL" clId="{6DF337C6-BE85-4E6E-93F4-1465B10550B2}" dt="2024-05-17T09:05:11.791" v="708" actId="1076"/>
          <ac:spMkLst>
            <pc:docMk/>
            <pc:sldMk cId="131843010" sldId="291"/>
            <ac:spMk id="13" creationId="{0406471A-56DA-E278-0708-36E7758846E9}"/>
          </ac:spMkLst>
        </pc:spChg>
        <pc:spChg chg="add mod">
          <ac:chgData name="Louise Busschaert" userId="b7679cad-9d5a-4f0e-96ba-6a06971ac93e" providerId="ADAL" clId="{6DF337C6-BE85-4E6E-93F4-1465B10550B2}" dt="2024-05-17T09:05:15.827" v="709" actId="1076"/>
          <ac:spMkLst>
            <pc:docMk/>
            <pc:sldMk cId="131843010" sldId="291"/>
            <ac:spMk id="14" creationId="{1BB889E0-0A6D-CB02-F5D6-6661FCF22F7A}"/>
          </ac:spMkLst>
        </pc:spChg>
        <pc:spChg chg="add mod ord">
          <ac:chgData name="Louise Busschaert" userId="b7679cad-9d5a-4f0e-96ba-6a06971ac93e" providerId="ADAL" clId="{6DF337C6-BE85-4E6E-93F4-1465B10550B2}" dt="2024-05-17T09:05:19.373" v="710" actId="1076"/>
          <ac:spMkLst>
            <pc:docMk/>
            <pc:sldMk cId="131843010" sldId="291"/>
            <ac:spMk id="15" creationId="{9642DC45-7F3B-41E8-95B5-75F87B98084A}"/>
          </ac:spMkLst>
        </pc:spChg>
        <pc:spChg chg="add mod ord">
          <ac:chgData name="Louise Busschaert" userId="b7679cad-9d5a-4f0e-96ba-6a06971ac93e" providerId="ADAL" clId="{6DF337C6-BE85-4E6E-93F4-1465B10550B2}" dt="2024-05-17T12:19:17.943" v="3693" actId="166"/>
          <ac:spMkLst>
            <pc:docMk/>
            <pc:sldMk cId="131843010" sldId="291"/>
            <ac:spMk id="16" creationId="{B451418C-851B-D172-66DC-22E286A62967}"/>
          </ac:spMkLst>
        </pc:spChg>
        <pc:spChg chg="add del">
          <ac:chgData name="Louise Busschaert" userId="b7679cad-9d5a-4f0e-96ba-6a06971ac93e" providerId="ADAL" clId="{6DF337C6-BE85-4E6E-93F4-1465B10550B2}" dt="2024-05-17T06:39:34.835" v="430" actId="478"/>
          <ac:spMkLst>
            <pc:docMk/>
            <pc:sldMk cId="131843010" sldId="291"/>
            <ac:spMk id="18" creationId="{429291DD-318A-299E-25C5-AF6F167D4598}"/>
          </ac:spMkLst>
        </pc:spChg>
        <pc:spChg chg="add del mod">
          <ac:chgData name="Louise Busschaert" userId="b7679cad-9d5a-4f0e-96ba-6a06971ac93e" providerId="ADAL" clId="{6DF337C6-BE85-4E6E-93F4-1465B10550B2}" dt="2024-05-17T06:45:55.964" v="526"/>
          <ac:spMkLst>
            <pc:docMk/>
            <pc:sldMk cId="131843010" sldId="291"/>
            <ac:spMk id="23" creationId="{CA0C0B3C-B0BA-83FD-17C1-07E2BE502771}"/>
          </ac:spMkLst>
        </pc:spChg>
        <pc:spChg chg="add mod ord">
          <ac:chgData name="Louise Busschaert" userId="b7679cad-9d5a-4f0e-96ba-6a06971ac93e" providerId="ADAL" clId="{6DF337C6-BE85-4E6E-93F4-1465B10550B2}" dt="2024-05-17T09:44:52.646" v="2259" actId="20577"/>
          <ac:spMkLst>
            <pc:docMk/>
            <pc:sldMk cId="131843010" sldId="291"/>
            <ac:spMk id="24" creationId="{295991F6-50B2-18FB-27B0-5350EF33B44E}"/>
          </ac:spMkLst>
        </pc:spChg>
        <pc:spChg chg="add mod">
          <ac:chgData name="Louise Busschaert" userId="b7679cad-9d5a-4f0e-96ba-6a06971ac93e" providerId="ADAL" clId="{6DF337C6-BE85-4E6E-93F4-1465B10550B2}" dt="2024-05-17T06:48:57.033" v="626" actId="1076"/>
          <ac:spMkLst>
            <pc:docMk/>
            <pc:sldMk cId="131843010" sldId="291"/>
            <ac:spMk id="25" creationId="{5F940EBF-0F59-D2FC-DF41-1C2E38591FF5}"/>
          </ac:spMkLst>
        </pc:spChg>
        <pc:picChg chg="add del mod ord">
          <ac:chgData name="Louise Busschaert" userId="b7679cad-9d5a-4f0e-96ba-6a06971ac93e" providerId="ADAL" clId="{6DF337C6-BE85-4E6E-93F4-1465B10550B2}" dt="2024-05-17T08:38:35.643" v="695" actId="478"/>
          <ac:picMkLst>
            <pc:docMk/>
            <pc:sldMk cId="131843010" sldId="291"/>
            <ac:picMk id="20" creationId="{6558467E-A19D-22BA-6ABB-5F0A2E05D359}"/>
          </ac:picMkLst>
        </pc:picChg>
        <pc:picChg chg="add del mod">
          <ac:chgData name="Louise Busschaert" userId="b7679cad-9d5a-4f0e-96ba-6a06971ac93e" providerId="ADAL" clId="{6DF337C6-BE85-4E6E-93F4-1465B10550B2}" dt="2024-05-17T08:38:36.020" v="696" actId="478"/>
          <ac:picMkLst>
            <pc:docMk/>
            <pc:sldMk cId="131843010" sldId="291"/>
            <ac:picMk id="22" creationId="{7AAD622E-384E-2326-5B80-9EABF4B60434}"/>
          </ac:picMkLst>
        </pc:picChg>
        <pc:picChg chg="add del mod ord">
          <ac:chgData name="Louise Busschaert" userId="b7679cad-9d5a-4f0e-96ba-6a06971ac93e" providerId="ADAL" clId="{6DF337C6-BE85-4E6E-93F4-1465B10550B2}" dt="2024-05-17T09:02:02.002" v="701" actId="478"/>
          <ac:picMkLst>
            <pc:docMk/>
            <pc:sldMk cId="131843010" sldId="291"/>
            <ac:picMk id="27" creationId="{4E035A3C-82EF-DC83-C694-39D2DBE13583}"/>
          </ac:picMkLst>
        </pc:picChg>
        <pc:picChg chg="add mod ord">
          <ac:chgData name="Louise Busschaert" userId="b7679cad-9d5a-4f0e-96ba-6a06971ac93e" providerId="ADAL" clId="{6DF337C6-BE85-4E6E-93F4-1465B10550B2}" dt="2024-05-17T09:05:08.511" v="707" actId="14100"/>
          <ac:picMkLst>
            <pc:docMk/>
            <pc:sldMk cId="131843010" sldId="291"/>
            <ac:picMk id="29" creationId="{2C9CB9D0-475D-8946-480A-4D18006A5934}"/>
          </ac:picMkLst>
        </pc:picChg>
        <pc:picChg chg="add mod">
          <ac:chgData name="Louise Busschaert" userId="b7679cad-9d5a-4f0e-96ba-6a06971ac93e" providerId="ADAL" clId="{6DF337C6-BE85-4E6E-93F4-1465B10550B2}" dt="2024-05-17T09:05:38.160" v="715" actId="1076"/>
          <ac:picMkLst>
            <pc:docMk/>
            <pc:sldMk cId="131843010" sldId="291"/>
            <ac:picMk id="31" creationId="{83E6D723-9B03-A200-A38A-39A18F34CC6E}"/>
          </ac:picMkLst>
        </pc:picChg>
      </pc:sldChg>
      <pc:sldChg chg="new del">
        <pc:chgData name="Louise Busschaert" userId="b7679cad-9d5a-4f0e-96ba-6a06971ac93e" providerId="ADAL" clId="{6DF337C6-BE85-4E6E-93F4-1465B10550B2}" dt="2024-05-17T06:19:56.276" v="44" actId="47"/>
        <pc:sldMkLst>
          <pc:docMk/>
          <pc:sldMk cId="913429619" sldId="291"/>
        </pc:sldMkLst>
      </pc:sldChg>
      <pc:sldChg chg="modSp add mod ord">
        <pc:chgData name="Louise Busschaert" userId="b7679cad-9d5a-4f0e-96ba-6a06971ac93e" providerId="ADAL" clId="{6DF337C6-BE85-4E6E-93F4-1465B10550B2}" dt="2024-05-17T06:33:26.298" v="386"/>
        <pc:sldMkLst>
          <pc:docMk/>
          <pc:sldMk cId="3970970197" sldId="292"/>
        </pc:sldMkLst>
        <pc:spChg chg="mod">
          <ac:chgData name="Louise Busschaert" userId="b7679cad-9d5a-4f0e-96ba-6a06971ac93e" providerId="ADAL" clId="{6DF337C6-BE85-4E6E-93F4-1465B10550B2}" dt="2024-05-17T06:27:25.889" v="330" actId="20577"/>
          <ac:spMkLst>
            <pc:docMk/>
            <pc:sldMk cId="3970970197" sldId="292"/>
            <ac:spMk id="2" creationId="{E70269B6-F0A3-895D-9239-E82B81F6FC46}"/>
          </ac:spMkLst>
        </pc:spChg>
        <pc:spChg chg="mod">
          <ac:chgData name="Louise Busschaert" userId="b7679cad-9d5a-4f0e-96ba-6a06971ac93e" providerId="ADAL" clId="{6DF337C6-BE85-4E6E-93F4-1465B10550B2}" dt="2024-05-17T06:31:55.841" v="384" actId="20577"/>
          <ac:spMkLst>
            <pc:docMk/>
            <pc:sldMk cId="3970970197" sldId="292"/>
            <ac:spMk id="6" creationId="{22F5795F-58D1-2D80-4928-F86E4FA70159}"/>
          </ac:spMkLst>
        </pc:spChg>
      </pc:sldChg>
      <pc:sldChg chg="modSp add mod">
        <pc:chgData name="Louise Busschaert" userId="b7679cad-9d5a-4f0e-96ba-6a06971ac93e" providerId="ADAL" clId="{6DF337C6-BE85-4E6E-93F4-1465B10550B2}" dt="2024-05-17T12:16:29.949" v="3582" actId="20577"/>
        <pc:sldMkLst>
          <pc:docMk/>
          <pc:sldMk cId="1090066657" sldId="293"/>
        </pc:sldMkLst>
        <pc:spChg chg="mod">
          <ac:chgData name="Louise Busschaert" userId="b7679cad-9d5a-4f0e-96ba-6a06971ac93e" providerId="ADAL" clId="{6DF337C6-BE85-4E6E-93F4-1465B10550B2}" dt="2024-05-17T12:16:29.949" v="3582" actId="20577"/>
          <ac:spMkLst>
            <pc:docMk/>
            <pc:sldMk cId="1090066657" sldId="293"/>
            <ac:spMk id="3" creationId="{EFFD04A4-BF67-D708-E088-E4866004009E}"/>
          </ac:spMkLst>
        </pc:spChg>
      </pc:sldChg>
      <pc:sldChg chg="modSp add mod">
        <pc:chgData name="Louise Busschaert" userId="b7679cad-9d5a-4f0e-96ba-6a06971ac93e" providerId="ADAL" clId="{6DF337C6-BE85-4E6E-93F4-1465B10550B2}" dt="2024-05-17T09:10:01.188" v="920" actId="207"/>
        <pc:sldMkLst>
          <pc:docMk/>
          <pc:sldMk cId="2668205216" sldId="294"/>
        </pc:sldMkLst>
        <pc:spChg chg="mod">
          <ac:chgData name="Louise Busschaert" userId="b7679cad-9d5a-4f0e-96ba-6a06971ac93e" providerId="ADAL" clId="{6DF337C6-BE85-4E6E-93F4-1465B10550B2}" dt="2024-05-17T09:10:01.188" v="920" actId="207"/>
          <ac:spMkLst>
            <pc:docMk/>
            <pc:sldMk cId="2668205216" sldId="294"/>
            <ac:spMk id="3" creationId="{EFFD04A4-BF67-D708-E088-E4866004009E}"/>
          </ac:spMkLst>
        </pc:spChg>
      </pc:sldChg>
      <pc:sldChg chg="modSp add mod">
        <pc:chgData name="Louise Busschaert" userId="b7679cad-9d5a-4f0e-96ba-6a06971ac93e" providerId="ADAL" clId="{6DF337C6-BE85-4E6E-93F4-1465B10550B2}" dt="2024-05-17T09:10:11.737" v="922" actId="207"/>
        <pc:sldMkLst>
          <pc:docMk/>
          <pc:sldMk cId="817175587" sldId="295"/>
        </pc:sldMkLst>
        <pc:spChg chg="mod">
          <ac:chgData name="Louise Busschaert" userId="b7679cad-9d5a-4f0e-96ba-6a06971ac93e" providerId="ADAL" clId="{6DF337C6-BE85-4E6E-93F4-1465B10550B2}" dt="2024-05-17T09:10:11.737" v="922" actId="207"/>
          <ac:spMkLst>
            <pc:docMk/>
            <pc:sldMk cId="817175587" sldId="295"/>
            <ac:spMk id="3" creationId="{EFFD04A4-BF67-D708-E088-E4866004009E}"/>
          </ac:spMkLst>
        </pc:spChg>
      </pc:sldChg>
      <pc:sldChg chg="addSp delSp modSp add mod delAnim modAnim">
        <pc:chgData name="Louise Busschaert" userId="b7679cad-9d5a-4f0e-96ba-6a06971ac93e" providerId="ADAL" clId="{6DF337C6-BE85-4E6E-93F4-1465B10550B2}" dt="2024-05-17T10:02:13.723" v="2797" actId="20577"/>
        <pc:sldMkLst>
          <pc:docMk/>
          <pc:sldMk cId="1812022811" sldId="296"/>
        </pc:sldMkLst>
        <pc:spChg chg="mod">
          <ac:chgData name="Louise Busschaert" userId="b7679cad-9d5a-4f0e-96ba-6a06971ac93e" providerId="ADAL" clId="{6DF337C6-BE85-4E6E-93F4-1465B10550B2}" dt="2024-05-17T09:16:14.642" v="1092" actId="1076"/>
          <ac:spMkLst>
            <pc:docMk/>
            <pc:sldMk cId="1812022811" sldId="296"/>
            <ac:spMk id="5" creationId="{9C92C585-AC97-C8E0-7825-C7CF0F352D82}"/>
          </ac:spMkLst>
        </pc:spChg>
        <pc:spChg chg="mod">
          <ac:chgData name="Louise Busschaert" userId="b7679cad-9d5a-4f0e-96ba-6a06971ac93e" providerId="ADAL" clId="{6DF337C6-BE85-4E6E-93F4-1465B10550B2}" dt="2024-05-17T09:16:14.642" v="1092" actId="1076"/>
          <ac:spMkLst>
            <pc:docMk/>
            <pc:sldMk cId="1812022811" sldId="296"/>
            <ac:spMk id="7" creationId="{808518C2-D4E8-BEB1-9A6A-DE63DB23FDC8}"/>
          </ac:spMkLst>
        </pc:spChg>
        <pc:spChg chg="mod">
          <ac:chgData name="Louise Busschaert" userId="b7679cad-9d5a-4f0e-96ba-6a06971ac93e" providerId="ADAL" clId="{6DF337C6-BE85-4E6E-93F4-1465B10550B2}" dt="2024-05-17T09:16:14.642" v="1092" actId="1076"/>
          <ac:spMkLst>
            <pc:docMk/>
            <pc:sldMk cId="1812022811" sldId="296"/>
            <ac:spMk id="9" creationId="{95AB3E94-7DA7-2E04-0533-703D0F8FBA55}"/>
          </ac:spMkLst>
        </pc:spChg>
        <pc:spChg chg="mod">
          <ac:chgData name="Louise Busschaert" userId="b7679cad-9d5a-4f0e-96ba-6a06971ac93e" providerId="ADAL" clId="{6DF337C6-BE85-4E6E-93F4-1465B10550B2}" dt="2024-05-17T09:16:14.642" v="1092" actId="1076"/>
          <ac:spMkLst>
            <pc:docMk/>
            <pc:sldMk cId="1812022811" sldId="296"/>
            <ac:spMk id="10" creationId="{F19C8DB9-65DA-D8E8-C2B4-E832E5734E32}"/>
          </ac:spMkLst>
        </pc:spChg>
        <pc:spChg chg="mod">
          <ac:chgData name="Louise Busschaert" userId="b7679cad-9d5a-4f0e-96ba-6a06971ac93e" providerId="ADAL" clId="{6DF337C6-BE85-4E6E-93F4-1465B10550B2}" dt="2024-05-17T10:02:13.723" v="2797" actId="20577"/>
          <ac:spMkLst>
            <pc:docMk/>
            <pc:sldMk cId="1812022811" sldId="296"/>
            <ac:spMk id="12" creationId="{D2337763-4C77-12F7-5C44-D27FA205BFA3}"/>
          </ac:spMkLst>
        </pc:spChg>
        <pc:spChg chg="del">
          <ac:chgData name="Louise Busschaert" userId="b7679cad-9d5a-4f0e-96ba-6a06971ac93e" providerId="ADAL" clId="{6DF337C6-BE85-4E6E-93F4-1465B10550B2}" dt="2024-05-17T09:16:10.029" v="1091" actId="478"/>
          <ac:spMkLst>
            <pc:docMk/>
            <pc:sldMk cId="1812022811" sldId="296"/>
            <ac:spMk id="13" creationId="{1BA8E965-EFEE-E221-A7C0-DCF0A7F590BB}"/>
          </ac:spMkLst>
        </pc:spChg>
        <pc:spChg chg="del">
          <ac:chgData name="Louise Busschaert" userId="b7679cad-9d5a-4f0e-96ba-6a06971ac93e" providerId="ADAL" clId="{6DF337C6-BE85-4E6E-93F4-1465B10550B2}" dt="2024-05-17T09:15:14.908" v="1063" actId="478"/>
          <ac:spMkLst>
            <pc:docMk/>
            <pc:sldMk cId="1812022811" sldId="296"/>
            <ac:spMk id="14" creationId="{F688839E-E5A3-CE07-5C00-65C2BB329BCD}"/>
          </ac:spMkLst>
        </pc:spChg>
        <pc:spChg chg="del">
          <ac:chgData name="Louise Busschaert" userId="b7679cad-9d5a-4f0e-96ba-6a06971ac93e" providerId="ADAL" clId="{6DF337C6-BE85-4E6E-93F4-1465B10550B2}" dt="2024-05-17T09:15:15.875" v="1064" actId="478"/>
          <ac:spMkLst>
            <pc:docMk/>
            <pc:sldMk cId="1812022811" sldId="296"/>
            <ac:spMk id="15" creationId="{3640479E-B66D-619F-74FB-5ECC0130C4CC}"/>
          </ac:spMkLst>
        </pc:spChg>
        <pc:spChg chg="del">
          <ac:chgData name="Louise Busschaert" userId="b7679cad-9d5a-4f0e-96ba-6a06971ac93e" providerId="ADAL" clId="{6DF337C6-BE85-4E6E-93F4-1465B10550B2}" dt="2024-05-17T09:15:22.035" v="1066" actId="478"/>
          <ac:spMkLst>
            <pc:docMk/>
            <pc:sldMk cId="1812022811" sldId="296"/>
            <ac:spMk id="16" creationId="{BC36CED6-9627-5693-48AA-FB9EA32ABC84}"/>
          </ac:spMkLst>
        </pc:spChg>
        <pc:spChg chg="mod">
          <ac:chgData name="Louise Busschaert" userId="b7679cad-9d5a-4f0e-96ba-6a06971ac93e" providerId="ADAL" clId="{6DF337C6-BE85-4E6E-93F4-1465B10550B2}" dt="2024-05-17T09:16:14.642" v="1092" actId="1076"/>
          <ac:spMkLst>
            <pc:docMk/>
            <pc:sldMk cId="1812022811" sldId="296"/>
            <ac:spMk id="19" creationId="{95145732-066D-64E6-1EA1-A16DBA3ECE8A}"/>
          </ac:spMkLst>
        </pc:spChg>
        <pc:spChg chg="mod">
          <ac:chgData name="Louise Busschaert" userId="b7679cad-9d5a-4f0e-96ba-6a06971ac93e" providerId="ADAL" clId="{6DF337C6-BE85-4E6E-93F4-1465B10550B2}" dt="2024-05-17T09:16:14.642" v="1092" actId="1076"/>
          <ac:spMkLst>
            <pc:docMk/>
            <pc:sldMk cId="1812022811" sldId="296"/>
            <ac:spMk id="20" creationId="{904991DD-FBC9-14F6-8393-A1ABDBBDA13B}"/>
          </ac:spMkLst>
        </pc:spChg>
        <pc:spChg chg="mod">
          <ac:chgData name="Louise Busschaert" userId="b7679cad-9d5a-4f0e-96ba-6a06971ac93e" providerId="ADAL" clId="{6DF337C6-BE85-4E6E-93F4-1465B10550B2}" dt="2024-05-17T09:16:48.553" v="1203" actId="5793"/>
          <ac:spMkLst>
            <pc:docMk/>
            <pc:sldMk cId="1812022811" sldId="296"/>
            <ac:spMk id="22" creationId="{4FFC1E09-9E25-696B-E563-B9147B87CA70}"/>
          </ac:spMkLst>
        </pc:spChg>
        <pc:spChg chg="add mod">
          <ac:chgData name="Louise Busschaert" userId="b7679cad-9d5a-4f0e-96ba-6a06971ac93e" providerId="ADAL" clId="{6DF337C6-BE85-4E6E-93F4-1465B10550B2}" dt="2024-05-17T09:19:02.449" v="1392" actId="1076"/>
          <ac:spMkLst>
            <pc:docMk/>
            <pc:sldMk cId="1812022811" sldId="296"/>
            <ac:spMk id="31" creationId="{04B7AFA4-CDCD-C969-8AAD-2B73C3B72357}"/>
          </ac:spMkLst>
        </pc:spChg>
        <pc:spChg chg="add mod">
          <ac:chgData name="Louise Busschaert" userId="b7679cad-9d5a-4f0e-96ba-6a06971ac93e" providerId="ADAL" clId="{6DF337C6-BE85-4E6E-93F4-1465B10550B2}" dt="2024-05-17T09:47:41.228" v="2273" actId="207"/>
          <ac:spMkLst>
            <pc:docMk/>
            <pc:sldMk cId="1812022811" sldId="296"/>
            <ac:spMk id="32" creationId="{B734D313-559A-CD88-D616-D5B431B2DA01}"/>
          </ac:spMkLst>
        </pc:spChg>
        <pc:spChg chg="add mod">
          <ac:chgData name="Louise Busschaert" userId="b7679cad-9d5a-4f0e-96ba-6a06971ac93e" providerId="ADAL" clId="{6DF337C6-BE85-4E6E-93F4-1465B10550B2}" dt="2024-05-17T09:19:20.364" v="1397" actId="14100"/>
          <ac:spMkLst>
            <pc:docMk/>
            <pc:sldMk cId="1812022811" sldId="296"/>
            <ac:spMk id="33" creationId="{55635399-407E-01DA-B4C5-046AC875B524}"/>
          </ac:spMkLst>
        </pc:spChg>
        <pc:picChg chg="del">
          <ac:chgData name="Louise Busschaert" userId="b7679cad-9d5a-4f0e-96ba-6a06971ac93e" providerId="ADAL" clId="{6DF337C6-BE85-4E6E-93F4-1465B10550B2}" dt="2024-05-17T09:15:10.503" v="1060" actId="478"/>
          <ac:picMkLst>
            <pc:docMk/>
            <pc:sldMk cId="1812022811" sldId="296"/>
            <ac:picMk id="24" creationId="{1EBAC1B2-32EF-1B14-7860-7AABC3BA46BA}"/>
          </ac:picMkLst>
        </pc:picChg>
        <pc:picChg chg="del">
          <ac:chgData name="Louise Busschaert" userId="b7679cad-9d5a-4f0e-96ba-6a06971ac93e" providerId="ADAL" clId="{6DF337C6-BE85-4E6E-93F4-1465B10550B2}" dt="2024-05-17T09:15:11.585" v="1061" actId="478"/>
          <ac:picMkLst>
            <pc:docMk/>
            <pc:sldMk cId="1812022811" sldId="296"/>
            <ac:picMk id="25" creationId="{0ABD6E3F-614B-1000-9687-0C85E4E9B222}"/>
          </ac:picMkLst>
        </pc:picChg>
        <pc:cxnChg chg="add mod">
          <ac:chgData name="Louise Busschaert" userId="b7679cad-9d5a-4f0e-96ba-6a06971ac93e" providerId="ADAL" clId="{6DF337C6-BE85-4E6E-93F4-1465B10550B2}" dt="2024-05-17T09:16:14.642" v="1092" actId="1076"/>
          <ac:cxnSpMkLst>
            <pc:docMk/>
            <pc:sldMk cId="1812022811" sldId="296"/>
            <ac:cxnSpMk id="3" creationId="{8740F597-DEA0-95AB-EABA-79760F2FC5EB}"/>
          </ac:cxnSpMkLst>
        </pc:cxnChg>
        <pc:cxnChg chg="mod">
          <ac:chgData name="Louise Busschaert" userId="b7679cad-9d5a-4f0e-96ba-6a06971ac93e" providerId="ADAL" clId="{6DF337C6-BE85-4E6E-93F4-1465B10550B2}" dt="2024-05-17T09:16:14.642" v="1092" actId="1076"/>
          <ac:cxnSpMkLst>
            <pc:docMk/>
            <pc:sldMk cId="1812022811" sldId="296"/>
            <ac:cxnSpMk id="6" creationId="{C17DFDCD-C9DB-1CB9-3A48-F609E7D9DB2A}"/>
          </ac:cxnSpMkLst>
        </pc:cxnChg>
        <pc:cxnChg chg="mod">
          <ac:chgData name="Louise Busschaert" userId="b7679cad-9d5a-4f0e-96ba-6a06971ac93e" providerId="ADAL" clId="{6DF337C6-BE85-4E6E-93F4-1465B10550B2}" dt="2024-05-17T09:16:14.642" v="1092" actId="1076"/>
          <ac:cxnSpMkLst>
            <pc:docMk/>
            <pc:sldMk cId="1812022811" sldId="296"/>
            <ac:cxnSpMk id="17" creationId="{F96BB42C-9178-C8ED-C0FD-80E5565B944A}"/>
          </ac:cxnSpMkLst>
        </pc:cxnChg>
        <pc:cxnChg chg="mod">
          <ac:chgData name="Louise Busschaert" userId="b7679cad-9d5a-4f0e-96ba-6a06971ac93e" providerId="ADAL" clId="{6DF337C6-BE85-4E6E-93F4-1465B10550B2}" dt="2024-05-17T09:16:14.642" v="1092" actId="1076"/>
          <ac:cxnSpMkLst>
            <pc:docMk/>
            <pc:sldMk cId="1812022811" sldId="296"/>
            <ac:cxnSpMk id="18" creationId="{E8292EB6-B1D8-D086-B579-21CA94DF02E5}"/>
          </ac:cxnSpMkLst>
        </pc:cxnChg>
        <pc:cxnChg chg="add mod">
          <ac:chgData name="Louise Busschaert" userId="b7679cad-9d5a-4f0e-96ba-6a06971ac93e" providerId="ADAL" clId="{6DF337C6-BE85-4E6E-93F4-1465B10550B2}" dt="2024-05-17T09:16:14.642" v="1092" actId="1076"/>
          <ac:cxnSpMkLst>
            <pc:docMk/>
            <pc:sldMk cId="1812022811" sldId="296"/>
            <ac:cxnSpMk id="21" creationId="{77127CFC-5546-1DC2-419F-3043CC897F3F}"/>
          </ac:cxnSpMkLst>
        </pc:cxnChg>
        <pc:cxnChg chg="add mod">
          <ac:chgData name="Louise Busschaert" userId="b7679cad-9d5a-4f0e-96ba-6a06971ac93e" providerId="ADAL" clId="{6DF337C6-BE85-4E6E-93F4-1465B10550B2}" dt="2024-05-17T09:16:14.642" v="1092" actId="1076"/>
          <ac:cxnSpMkLst>
            <pc:docMk/>
            <pc:sldMk cId="1812022811" sldId="296"/>
            <ac:cxnSpMk id="23" creationId="{490C95D5-C872-BD98-F276-DDB6FD3CF423}"/>
          </ac:cxnSpMkLst>
        </pc:cxnChg>
        <pc:cxnChg chg="add mod">
          <ac:chgData name="Louise Busschaert" userId="b7679cad-9d5a-4f0e-96ba-6a06971ac93e" providerId="ADAL" clId="{6DF337C6-BE85-4E6E-93F4-1465B10550B2}" dt="2024-05-17T09:16:14.642" v="1092" actId="1076"/>
          <ac:cxnSpMkLst>
            <pc:docMk/>
            <pc:sldMk cId="1812022811" sldId="296"/>
            <ac:cxnSpMk id="26" creationId="{02304CC2-4F85-82AE-90CA-B6C75C2BDC3C}"/>
          </ac:cxnSpMkLst>
        </pc:cxnChg>
        <pc:cxnChg chg="del">
          <ac:chgData name="Louise Busschaert" userId="b7679cad-9d5a-4f0e-96ba-6a06971ac93e" providerId="ADAL" clId="{6DF337C6-BE85-4E6E-93F4-1465B10550B2}" dt="2024-05-17T09:15:12.417" v="1062" actId="478"/>
          <ac:cxnSpMkLst>
            <pc:docMk/>
            <pc:sldMk cId="1812022811" sldId="296"/>
            <ac:cxnSpMk id="27" creationId="{4361834E-BED1-0FED-2D76-124F4AAF7531}"/>
          </ac:cxnSpMkLst>
        </pc:cxnChg>
        <pc:cxnChg chg="add mod">
          <ac:chgData name="Louise Busschaert" userId="b7679cad-9d5a-4f0e-96ba-6a06971ac93e" providerId="ADAL" clId="{6DF337C6-BE85-4E6E-93F4-1465B10550B2}" dt="2024-05-17T09:16:14.642" v="1092" actId="1076"/>
          <ac:cxnSpMkLst>
            <pc:docMk/>
            <pc:sldMk cId="1812022811" sldId="296"/>
            <ac:cxnSpMk id="28" creationId="{7C97E419-0225-5063-F589-CD9CF93EA79C}"/>
          </ac:cxnSpMkLst>
        </pc:cxnChg>
        <pc:cxnChg chg="add mod">
          <ac:chgData name="Louise Busschaert" userId="b7679cad-9d5a-4f0e-96ba-6a06971ac93e" providerId="ADAL" clId="{6DF337C6-BE85-4E6E-93F4-1465B10550B2}" dt="2024-05-17T09:16:14.642" v="1092" actId="1076"/>
          <ac:cxnSpMkLst>
            <pc:docMk/>
            <pc:sldMk cId="1812022811" sldId="296"/>
            <ac:cxnSpMk id="29" creationId="{67FD1D59-A54A-2B51-2101-6B9852B246B5}"/>
          </ac:cxnSpMkLst>
        </pc:cxnChg>
        <pc:cxnChg chg="add mod">
          <ac:chgData name="Louise Busschaert" userId="b7679cad-9d5a-4f0e-96ba-6a06971ac93e" providerId="ADAL" clId="{6DF337C6-BE85-4E6E-93F4-1465B10550B2}" dt="2024-05-17T09:16:14.642" v="1092" actId="1076"/>
          <ac:cxnSpMkLst>
            <pc:docMk/>
            <pc:sldMk cId="1812022811" sldId="296"/>
            <ac:cxnSpMk id="30" creationId="{02A56856-962F-E6AF-C3C2-DE320CA646F5}"/>
          </ac:cxnSpMkLst>
        </pc:cxnChg>
      </pc:sldChg>
      <pc:sldChg chg="new del">
        <pc:chgData name="Louise Busschaert" userId="b7679cad-9d5a-4f0e-96ba-6a06971ac93e" providerId="ADAL" clId="{6DF337C6-BE85-4E6E-93F4-1465B10550B2}" dt="2024-05-17T09:22:04.809" v="1436" actId="47"/>
        <pc:sldMkLst>
          <pc:docMk/>
          <pc:sldMk cId="2762518869" sldId="297"/>
        </pc:sldMkLst>
      </pc:sldChg>
      <pc:sldChg chg="addSp delSp modSp add mod delAnim modAnim">
        <pc:chgData name="Louise Busschaert" userId="b7679cad-9d5a-4f0e-96ba-6a06971ac93e" providerId="ADAL" clId="{6DF337C6-BE85-4E6E-93F4-1465B10550B2}" dt="2024-05-17T09:48:26.334" v="2293" actId="1076"/>
        <pc:sldMkLst>
          <pc:docMk/>
          <pc:sldMk cId="3243921062" sldId="297"/>
        </pc:sldMkLst>
        <pc:spChg chg="mod">
          <ac:chgData name="Louise Busschaert" userId="b7679cad-9d5a-4f0e-96ba-6a06971ac93e" providerId="ADAL" clId="{6DF337C6-BE85-4E6E-93F4-1465B10550B2}" dt="2024-05-17T09:22:18.044" v="1442" actId="20577"/>
          <ac:spMkLst>
            <pc:docMk/>
            <pc:sldMk cId="3243921062" sldId="297"/>
            <ac:spMk id="2" creationId="{E70269B6-F0A3-895D-9239-E82B81F6FC46}"/>
          </ac:spMkLst>
        </pc:spChg>
        <pc:spChg chg="del">
          <ac:chgData name="Louise Busschaert" userId="b7679cad-9d5a-4f0e-96ba-6a06971ac93e" providerId="ADAL" clId="{6DF337C6-BE85-4E6E-93F4-1465B10550B2}" dt="2024-05-17T09:22:12.161" v="1438" actId="478"/>
          <ac:spMkLst>
            <pc:docMk/>
            <pc:sldMk cId="3243921062" sldId="297"/>
            <ac:spMk id="5" creationId="{9C92C585-AC97-C8E0-7825-C7CF0F352D82}"/>
          </ac:spMkLst>
        </pc:spChg>
        <pc:spChg chg="del">
          <ac:chgData name="Louise Busschaert" userId="b7679cad-9d5a-4f0e-96ba-6a06971ac93e" providerId="ADAL" clId="{6DF337C6-BE85-4E6E-93F4-1465B10550B2}" dt="2024-05-17T09:22:12.161" v="1438" actId="478"/>
          <ac:spMkLst>
            <pc:docMk/>
            <pc:sldMk cId="3243921062" sldId="297"/>
            <ac:spMk id="7" creationId="{808518C2-D4E8-BEB1-9A6A-DE63DB23FDC8}"/>
          </ac:spMkLst>
        </pc:spChg>
        <pc:spChg chg="del">
          <ac:chgData name="Louise Busschaert" userId="b7679cad-9d5a-4f0e-96ba-6a06971ac93e" providerId="ADAL" clId="{6DF337C6-BE85-4E6E-93F4-1465B10550B2}" dt="2024-05-17T09:22:12.161" v="1438" actId="478"/>
          <ac:spMkLst>
            <pc:docMk/>
            <pc:sldMk cId="3243921062" sldId="297"/>
            <ac:spMk id="9" creationId="{95AB3E94-7DA7-2E04-0533-703D0F8FBA55}"/>
          </ac:spMkLst>
        </pc:spChg>
        <pc:spChg chg="del">
          <ac:chgData name="Louise Busschaert" userId="b7679cad-9d5a-4f0e-96ba-6a06971ac93e" providerId="ADAL" clId="{6DF337C6-BE85-4E6E-93F4-1465B10550B2}" dt="2024-05-17T09:22:12.161" v="1438" actId="478"/>
          <ac:spMkLst>
            <pc:docMk/>
            <pc:sldMk cId="3243921062" sldId="297"/>
            <ac:spMk id="10" creationId="{F19C8DB9-65DA-D8E8-C2B4-E832E5734E32}"/>
          </ac:spMkLst>
        </pc:spChg>
        <pc:spChg chg="del">
          <ac:chgData name="Louise Busschaert" userId="b7679cad-9d5a-4f0e-96ba-6a06971ac93e" providerId="ADAL" clId="{6DF337C6-BE85-4E6E-93F4-1465B10550B2}" dt="2024-05-17T09:22:12.161" v="1438" actId="478"/>
          <ac:spMkLst>
            <pc:docMk/>
            <pc:sldMk cId="3243921062" sldId="297"/>
            <ac:spMk id="12" creationId="{D2337763-4C77-12F7-5C44-D27FA205BFA3}"/>
          </ac:spMkLst>
        </pc:spChg>
        <pc:spChg chg="add mod">
          <ac:chgData name="Louise Busschaert" userId="b7679cad-9d5a-4f0e-96ba-6a06971ac93e" providerId="ADAL" clId="{6DF337C6-BE85-4E6E-93F4-1465B10550B2}" dt="2024-05-17T09:26:28.751" v="1565" actId="13822"/>
          <ac:spMkLst>
            <pc:docMk/>
            <pc:sldMk cId="3243921062" sldId="297"/>
            <ac:spMk id="14" creationId="{F898BC28-49FE-0740-4E0F-B1C71FE5E04E}"/>
          </ac:spMkLst>
        </pc:spChg>
        <pc:spChg chg="add mod">
          <ac:chgData name="Louise Busschaert" userId="b7679cad-9d5a-4f0e-96ba-6a06971ac93e" providerId="ADAL" clId="{6DF337C6-BE85-4E6E-93F4-1465B10550B2}" dt="2024-05-17T09:25:59.838" v="1549" actId="1076"/>
          <ac:spMkLst>
            <pc:docMk/>
            <pc:sldMk cId="3243921062" sldId="297"/>
            <ac:spMk id="15" creationId="{483E2BA2-FA2B-E90C-C713-01DC78BC1C24}"/>
          </ac:spMkLst>
        </pc:spChg>
        <pc:spChg chg="add mod">
          <ac:chgData name="Louise Busschaert" userId="b7679cad-9d5a-4f0e-96ba-6a06971ac93e" providerId="ADAL" clId="{6DF337C6-BE85-4E6E-93F4-1465B10550B2}" dt="2024-05-17T09:25:59.838" v="1549" actId="1076"/>
          <ac:spMkLst>
            <pc:docMk/>
            <pc:sldMk cId="3243921062" sldId="297"/>
            <ac:spMk id="16" creationId="{CAE3E98D-ACCD-ADAD-D6D8-7A01B2057CF5}"/>
          </ac:spMkLst>
        </pc:spChg>
        <pc:spChg chg="del">
          <ac:chgData name="Louise Busschaert" userId="b7679cad-9d5a-4f0e-96ba-6a06971ac93e" providerId="ADAL" clId="{6DF337C6-BE85-4E6E-93F4-1465B10550B2}" dt="2024-05-17T09:22:12.161" v="1438" actId="478"/>
          <ac:spMkLst>
            <pc:docMk/>
            <pc:sldMk cId="3243921062" sldId="297"/>
            <ac:spMk id="19" creationId="{95145732-066D-64E6-1EA1-A16DBA3ECE8A}"/>
          </ac:spMkLst>
        </pc:spChg>
        <pc:spChg chg="del">
          <ac:chgData name="Louise Busschaert" userId="b7679cad-9d5a-4f0e-96ba-6a06971ac93e" providerId="ADAL" clId="{6DF337C6-BE85-4E6E-93F4-1465B10550B2}" dt="2024-05-17T09:22:12.161" v="1438" actId="478"/>
          <ac:spMkLst>
            <pc:docMk/>
            <pc:sldMk cId="3243921062" sldId="297"/>
            <ac:spMk id="20" creationId="{904991DD-FBC9-14F6-8393-A1ABDBBDA13B}"/>
          </ac:spMkLst>
        </pc:spChg>
        <pc:spChg chg="mod">
          <ac:chgData name="Louise Busschaert" userId="b7679cad-9d5a-4f0e-96ba-6a06971ac93e" providerId="ADAL" clId="{6DF337C6-BE85-4E6E-93F4-1465B10550B2}" dt="2024-05-17T09:26:09.914" v="1560" actId="27636"/>
          <ac:spMkLst>
            <pc:docMk/>
            <pc:sldMk cId="3243921062" sldId="297"/>
            <ac:spMk id="22" creationId="{4FFC1E09-9E25-696B-E563-B9147B87CA70}"/>
          </ac:spMkLst>
        </pc:spChg>
        <pc:spChg chg="add mod">
          <ac:chgData name="Louise Busschaert" userId="b7679cad-9d5a-4f0e-96ba-6a06971ac93e" providerId="ADAL" clId="{6DF337C6-BE85-4E6E-93F4-1465B10550B2}" dt="2024-05-17T09:25:59.838" v="1549" actId="1076"/>
          <ac:spMkLst>
            <pc:docMk/>
            <pc:sldMk cId="3243921062" sldId="297"/>
            <ac:spMk id="24" creationId="{611811BB-7335-B607-D298-971722E5C34B}"/>
          </ac:spMkLst>
        </pc:spChg>
        <pc:spChg chg="add mod">
          <ac:chgData name="Louise Busschaert" userId="b7679cad-9d5a-4f0e-96ba-6a06971ac93e" providerId="ADAL" clId="{6DF337C6-BE85-4E6E-93F4-1465B10550B2}" dt="2024-05-17T09:26:25.975" v="1564" actId="207"/>
          <ac:spMkLst>
            <pc:docMk/>
            <pc:sldMk cId="3243921062" sldId="297"/>
            <ac:spMk id="25" creationId="{499F5C32-6D70-7C5A-9EA0-C49021A629A2}"/>
          </ac:spMkLst>
        </pc:spChg>
        <pc:spChg chg="add mod">
          <ac:chgData name="Louise Busschaert" userId="b7679cad-9d5a-4f0e-96ba-6a06971ac93e" providerId="ADAL" clId="{6DF337C6-BE85-4E6E-93F4-1465B10550B2}" dt="2024-05-17T09:48:26.334" v="2293" actId="1076"/>
          <ac:spMkLst>
            <pc:docMk/>
            <pc:sldMk cId="3243921062" sldId="297"/>
            <ac:spMk id="27" creationId="{3AFAB89E-445E-626D-AD93-1B03ED3DCA8F}"/>
          </ac:spMkLst>
        </pc:spChg>
        <pc:spChg chg="del">
          <ac:chgData name="Louise Busschaert" userId="b7679cad-9d5a-4f0e-96ba-6a06971ac93e" providerId="ADAL" clId="{6DF337C6-BE85-4E6E-93F4-1465B10550B2}" dt="2024-05-17T09:22:12.161" v="1438" actId="478"/>
          <ac:spMkLst>
            <pc:docMk/>
            <pc:sldMk cId="3243921062" sldId="297"/>
            <ac:spMk id="31" creationId="{04B7AFA4-CDCD-C969-8AAD-2B73C3B72357}"/>
          </ac:spMkLst>
        </pc:spChg>
        <pc:spChg chg="del">
          <ac:chgData name="Louise Busschaert" userId="b7679cad-9d5a-4f0e-96ba-6a06971ac93e" providerId="ADAL" clId="{6DF337C6-BE85-4E6E-93F4-1465B10550B2}" dt="2024-05-17T09:22:12.161" v="1438" actId="478"/>
          <ac:spMkLst>
            <pc:docMk/>
            <pc:sldMk cId="3243921062" sldId="297"/>
            <ac:spMk id="32" creationId="{B734D313-559A-CD88-D616-D5B431B2DA01}"/>
          </ac:spMkLst>
        </pc:spChg>
        <pc:spChg chg="del">
          <ac:chgData name="Louise Busschaert" userId="b7679cad-9d5a-4f0e-96ba-6a06971ac93e" providerId="ADAL" clId="{6DF337C6-BE85-4E6E-93F4-1465B10550B2}" dt="2024-05-17T09:22:12.161" v="1438" actId="478"/>
          <ac:spMkLst>
            <pc:docMk/>
            <pc:sldMk cId="3243921062" sldId="297"/>
            <ac:spMk id="33" creationId="{55635399-407E-01DA-B4C5-046AC875B524}"/>
          </ac:spMkLst>
        </pc:spChg>
        <pc:picChg chg="add mod">
          <ac:chgData name="Louise Busschaert" userId="b7679cad-9d5a-4f0e-96ba-6a06971ac93e" providerId="ADAL" clId="{6DF337C6-BE85-4E6E-93F4-1465B10550B2}" dt="2024-05-17T09:25:59.838" v="1549" actId="1076"/>
          <ac:picMkLst>
            <pc:docMk/>
            <pc:sldMk cId="3243921062" sldId="297"/>
            <ac:picMk id="13" creationId="{9C1E1178-4546-10D1-AE68-8678267813FB}"/>
          </ac:picMkLst>
        </pc:picChg>
        <pc:cxnChg chg="del">
          <ac:chgData name="Louise Busschaert" userId="b7679cad-9d5a-4f0e-96ba-6a06971ac93e" providerId="ADAL" clId="{6DF337C6-BE85-4E6E-93F4-1465B10550B2}" dt="2024-05-17T09:22:12.161" v="1438" actId="478"/>
          <ac:cxnSpMkLst>
            <pc:docMk/>
            <pc:sldMk cId="3243921062" sldId="297"/>
            <ac:cxnSpMk id="3" creationId="{8740F597-DEA0-95AB-EABA-79760F2FC5EB}"/>
          </ac:cxnSpMkLst>
        </pc:cxnChg>
        <pc:cxnChg chg="del">
          <ac:chgData name="Louise Busschaert" userId="b7679cad-9d5a-4f0e-96ba-6a06971ac93e" providerId="ADAL" clId="{6DF337C6-BE85-4E6E-93F4-1465B10550B2}" dt="2024-05-17T09:22:12.161" v="1438" actId="478"/>
          <ac:cxnSpMkLst>
            <pc:docMk/>
            <pc:sldMk cId="3243921062" sldId="297"/>
            <ac:cxnSpMk id="6" creationId="{C17DFDCD-C9DB-1CB9-3A48-F609E7D9DB2A}"/>
          </ac:cxnSpMkLst>
        </pc:cxnChg>
        <pc:cxnChg chg="del">
          <ac:chgData name="Louise Busschaert" userId="b7679cad-9d5a-4f0e-96ba-6a06971ac93e" providerId="ADAL" clId="{6DF337C6-BE85-4E6E-93F4-1465B10550B2}" dt="2024-05-17T09:22:12.161" v="1438" actId="478"/>
          <ac:cxnSpMkLst>
            <pc:docMk/>
            <pc:sldMk cId="3243921062" sldId="297"/>
            <ac:cxnSpMk id="17" creationId="{F96BB42C-9178-C8ED-C0FD-80E5565B944A}"/>
          </ac:cxnSpMkLst>
        </pc:cxnChg>
        <pc:cxnChg chg="del">
          <ac:chgData name="Louise Busschaert" userId="b7679cad-9d5a-4f0e-96ba-6a06971ac93e" providerId="ADAL" clId="{6DF337C6-BE85-4E6E-93F4-1465B10550B2}" dt="2024-05-17T09:22:12.161" v="1438" actId="478"/>
          <ac:cxnSpMkLst>
            <pc:docMk/>
            <pc:sldMk cId="3243921062" sldId="297"/>
            <ac:cxnSpMk id="18" creationId="{E8292EB6-B1D8-D086-B579-21CA94DF02E5}"/>
          </ac:cxnSpMkLst>
        </pc:cxnChg>
        <pc:cxnChg chg="del">
          <ac:chgData name="Louise Busschaert" userId="b7679cad-9d5a-4f0e-96ba-6a06971ac93e" providerId="ADAL" clId="{6DF337C6-BE85-4E6E-93F4-1465B10550B2}" dt="2024-05-17T09:22:12.161" v="1438" actId="478"/>
          <ac:cxnSpMkLst>
            <pc:docMk/>
            <pc:sldMk cId="3243921062" sldId="297"/>
            <ac:cxnSpMk id="21" creationId="{77127CFC-5546-1DC2-419F-3043CC897F3F}"/>
          </ac:cxnSpMkLst>
        </pc:cxnChg>
        <pc:cxnChg chg="del">
          <ac:chgData name="Louise Busschaert" userId="b7679cad-9d5a-4f0e-96ba-6a06971ac93e" providerId="ADAL" clId="{6DF337C6-BE85-4E6E-93F4-1465B10550B2}" dt="2024-05-17T09:22:12.161" v="1438" actId="478"/>
          <ac:cxnSpMkLst>
            <pc:docMk/>
            <pc:sldMk cId="3243921062" sldId="297"/>
            <ac:cxnSpMk id="23" creationId="{490C95D5-C872-BD98-F276-DDB6FD3CF423}"/>
          </ac:cxnSpMkLst>
        </pc:cxnChg>
        <pc:cxnChg chg="del">
          <ac:chgData name="Louise Busschaert" userId="b7679cad-9d5a-4f0e-96ba-6a06971ac93e" providerId="ADAL" clId="{6DF337C6-BE85-4E6E-93F4-1465B10550B2}" dt="2024-05-17T09:22:12.161" v="1438" actId="478"/>
          <ac:cxnSpMkLst>
            <pc:docMk/>
            <pc:sldMk cId="3243921062" sldId="297"/>
            <ac:cxnSpMk id="26" creationId="{02304CC2-4F85-82AE-90CA-B6C75C2BDC3C}"/>
          </ac:cxnSpMkLst>
        </pc:cxnChg>
        <pc:cxnChg chg="del">
          <ac:chgData name="Louise Busschaert" userId="b7679cad-9d5a-4f0e-96ba-6a06971ac93e" providerId="ADAL" clId="{6DF337C6-BE85-4E6E-93F4-1465B10550B2}" dt="2024-05-17T09:22:12.161" v="1438" actId="478"/>
          <ac:cxnSpMkLst>
            <pc:docMk/>
            <pc:sldMk cId="3243921062" sldId="297"/>
            <ac:cxnSpMk id="28" creationId="{7C97E419-0225-5063-F589-CD9CF93EA79C}"/>
          </ac:cxnSpMkLst>
        </pc:cxnChg>
        <pc:cxnChg chg="del">
          <ac:chgData name="Louise Busschaert" userId="b7679cad-9d5a-4f0e-96ba-6a06971ac93e" providerId="ADAL" clId="{6DF337C6-BE85-4E6E-93F4-1465B10550B2}" dt="2024-05-17T09:22:12.161" v="1438" actId="478"/>
          <ac:cxnSpMkLst>
            <pc:docMk/>
            <pc:sldMk cId="3243921062" sldId="297"/>
            <ac:cxnSpMk id="29" creationId="{67FD1D59-A54A-2B51-2101-6B9852B246B5}"/>
          </ac:cxnSpMkLst>
        </pc:cxnChg>
        <pc:cxnChg chg="del">
          <ac:chgData name="Louise Busschaert" userId="b7679cad-9d5a-4f0e-96ba-6a06971ac93e" providerId="ADAL" clId="{6DF337C6-BE85-4E6E-93F4-1465B10550B2}" dt="2024-05-17T09:22:12.161" v="1438" actId="478"/>
          <ac:cxnSpMkLst>
            <pc:docMk/>
            <pc:sldMk cId="3243921062" sldId="297"/>
            <ac:cxnSpMk id="30" creationId="{02A56856-962F-E6AF-C3C2-DE320CA646F5}"/>
          </ac:cxnSpMkLst>
        </pc:cxnChg>
      </pc:sldChg>
      <pc:sldChg chg="addSp delSp modSp add mod">
        <pc:chgData name="Louise Busschaert" userId="b7679cad-9d5a-4f0e-96ba-6a06971ac93e" providerId="ADAL" clId="{6DF337C6-BE85-4E6E-93F4-1465B10550B2}" dt="2024-05-17T12:23:06.249" v="3697" actId="1035"/>
        <pc:sldMkLst>
          <pc:docMk/>
          <pc:sldMk cId="1002957661" sldId="298"/>
        </pc:sldMkLst>
        <pc:spChg chg="mod">
          <ac:chgData name="Louise Busschaert" userId="b7679cad-9d5a-4f0e-96ba-6a06971ac93e" providerId="ADAL" clId="{6DF337C6-BE85-4E6E-93F4-1465B10550B2}" dt="2024-05-17T09:28:58.272" v="1601" actId="20577"/>
          <ac:spMkLst>
            <pc:docMk/>
            <pc:sldMk cId="1002957661" sldId="298"/>
            <ac:spMk id="2" creationId="{E70269B6-F0A3-895D-9239-E82B81F6FC46}"/>
          </ac:spMkLst>
        </pc:spChg>
        <pc:spChg chg="add del mod">
          <ac:chgData name="Louise Busschaert" userId="b7679cad-9d5a-4f0e-96ba-6a06971ac93e" providerId="ADAL" clId="{6DF337C6-BE85-4E6E-93F4-1465B10550B2}" dt="2024-05-17T09:30:20.526" v="1686" actId="478"/>
          <ac:spMkLst>
            <pc:docMk/>
            <pc:sldMk cId="1002957661" sldId="298"/>
            <ac:spMk id="6" creationId="{8EB6CF8C-19F3-80B8-7220-809B05A9F69E}"/>
          </ac:spMkLst>
        </pc:spChg>
        <pc:spChg chg="add mod">
          <ac:chgData name="Louise Busschaert" userId="b7679cad-9d5a-4f0e-96ba-6a06971ac93e" providerId="ADAL" clId="{6DF337C6-BE85-4E6E-93F4-1465B10550B2}" dt="2024-05-17T09:37:55.743" v="2018" actId="1076"/>
          <ac:spMkLst>
            <pc:docMk/>
            <pc:sldMk cId="1002957661" sldId="298"/>
            <ac:spMk id="7" creationId="{014C5D44-A5E5-3EC0-3CE5-EC46AFBD3CBA}"/>
          </ac:spMkLst>
        </pc:spChg>
        <pc:spChg chg="add mod">
          <ac:chgData name="Louise Busschaert" userId="b7679cad-9d5a-4f0e-96ba-6a06971ac93e" providerId="ADAL" clId="{6DF337C6-BE85-4E6E-93F4-1465B10550B2}" dt="2024-05-17T12:13:18.673" v="3404" actId="20577"/>
          <ac:spMkLst>
            <pc:docMk/>
            <pc:sldMk cId="1002957661" sldId="298"/>
            <ac:spMk id="9" creationId="{C4F168E3-F159-4B93-363F-8CD4165DC0CC}"/>
          </ac:spMkLst>
        </pc:spChg>
        <pc:spChg chg="add del mod">
          <ac:chgData name="Louise Busschaert" userId="b7679cad-9d5a-4f0e-96ba-6a06971ac93e" providerId="ADAL" clId="{6DF337C6-BE85-4E6E-93F4-1465B10550B2}" dt="2024-05-17T09:31:48.201" v="1807" actId="478"/>
          <ac:spMkLst>
            <pc:docMk/>
            <pc:sldMk cId="1002957661" sldId="298"/>
            <ac:spMk id="10" creationId="{5B9C85C5-C6B8-DC4E-B0D8-DCA221316E33}"/>
          </ac:spMkLst>
        </pc:spChg>
        <pc:spChg chg="del">
          <ac:chgData name="Louise Busschaert" userId="b7679cad-9d5a-4f0e-96ba-6a06971ac93e" providerId="ADAL" clId="{6DF337C6-BE85-4E6E-93F4-1465B10550B2}" dt="2024-05-17T09:28:51.507" v="1583" actId="478"/>
          <ac:spMkLst>
            <pc:docMk/>
            <pc:sldMk cId="1002957661" sldId="298"/>
            <ac:spMk id="13" creationId="{0406471A-56DA-E278-0708-36E7758846E9}"/>
          </ac:spMkLst>
        </pc:spChg>
        <pc:spChg chg="del">
          <ac:chgData name="Louise Busschaert" userId="b7679cad-9d5a-4f0e-96ba-6a06971ac93e" providerId="ADAL" clId="{6DF337C6-BE85-4E6E-93F4-1465B10550B2}" dt="2024-05-17T09:28:51.507" v="1583" actId="478"/>
          <ac:spMkLst>
            <pc:docMk/>
            <pc:sldMk cId="1002957661" sldId="298"/>
            <ac:spMk id="14" creationId="{1BB889E0-0A6D-CB02-F5D6-6661FCF22F7A}"/>
          </ac:spMkLst>
        </pc:spChg>
        <pc:spChg chg="del">
          <ac:chgData name="Louise Busschaert" userId="b7679cad-9d5a-4f0e-96ba-6a06971ac93e" providerId="ADAL" clId="{6DF337C6-BE85-4E6E-93F4-1465B10550B2}" dt="2024-05-17T09:28:51.507" v="1583" actId="478"/>
          <ac:spMkLst>
            <pc:docMk/>
            <pc:sldMk cId="1002957661" sldId="298"/>
            <ac:spMk id="15" creationId="{9642DC45-7F3B-41E8-95B5-75F87B98084A}"/>
          </ac:spMkLst>
        </pc:spChg>
        <pc:spChg chg="del">
          <ac:chgData name="Louise Busschaert" userId="b7679cad-9d5a-4f0e-96ba-6a06971ac93e" providerId="ADAL" clId="{6DF337C6-BE85-4E6E-93F4-1465B10550B2}" dt="2024-05-17T09:28:51.507" v="1583" actId="478"/>
          <ac:spMkLst>
            <pc:docMk/>
            <pc:sldMk cId="1002957661" sldId="298"/>
            <ac:spMk id="16" creationId="{B451418C-851B-D172-66DC-22E286A62967}"/>
          </ac:spMkLst>
        </pc:spChg>
        <pc:spChg chg="add mod">
          <ac:chgData name="Louise Busschaert" userId="b7679cad-9d5a-4f0e-96ba-6a06971ac93e" providerId="ADAL" clId="{6DF337C6-BE85-4E6E-93F4-1465B10550B2}" dt="2024-05-17T09:37:55.743" v="2018" actId="1076"/>
          <ac:spMkLst>
            <pc:docMk/>
            <pc:sldMk cId="1002957661" sldId="298"/>
            <ac:spMk id="18" creationId="{9630758C-BC99-964C-95F0-7E6A2EF40F42}"/>
          </ac:spMkLst>
        </pc:spChg>
        <pc:spChg chg="add mod">
          <ac:chgData name="Louise Busschaert" userId="b7679cad-9d5a-4f0e-96ba-6a06971ac93e" providerId="ADAL" clId="{6DF337C6-BE85-4E6E-93F4-1465B10550B2}" dt="2024-05-17T12:23:06.249" v="3697" actId="1035"/>
          <ac:spMkLst>
            <pc:docMk/>
            <pc:sldMk cId="1002957661" sldId="298"/>
            <ac:spMk id="20" creationId="{3E0881ED-D88D-5255-DAF9-B9A33A746F2E}"/>
          </ac:spMkLst>
        </pc:spChg>
        <pc:spChg chg="add mod">
          <ac:chgData name="Louise Busschaert" userId="b7679cad-9d5a-4f0e-96ba-6a06971ac93e" providerId="ADAL" clId="{6DF337C6-BE85-4E6E-93F4-1465B10550B2}" dt="2024-05-17T09:41:20.714" v="2193" actId="1076"/>
          <ac:spMkLst>
            <pc:docMk/>
            <pc:sldMk cId="1002957661" sldId="298"/>
            <ac:spMk id="21" creationId="{D6F2C5D1-AA82-962D-E170-65F25B960FDD}"/>
          </ac:spMkLst>
        </pc:spChg>
        <pc:spChg chg="del mod">
          <ac:chgData name="Louise Busschaert" userId="b7679cad-9d5a-4f0e-96ba-6a06971ac93e" providerId="ADAL" clId="{6DF337C6-BE85-4E6E-93F4-1465B10550B2}" dt="2024-05-17T09:29:18.746" v="1605" actId="1032"/>
          <ac:spMkLst>
            <pc:docMk/>
            <pc:sldMk cId="1002957661" sldId="298"/>
            <ac:spMk id="24" creationId="{295991F6-50B2-18FB-27B0-5350EF33B44E}"/>
          </ac:spMkLst>
        </pc:spChg>
        <pc:spChg chg="add mod">
          <ac:chgData name="Louise Busschaert" userId="b7679cad-9d5a-4f0e-96ba-6a06971ac93e" providerId="ADAL" clId="{6DF337C6-BE85-4E6E-93F4-1465B10550B2}" dt="2024-05-17T09:37:55.743" v="2018" actId="1076"/>
          <ac:spMkLst>
            <pc:docMk/>
            <pc:sldMk cId="1002957661" sldId="298"/>
            <ac:spMk id="39" creationId="{4D48175D-BECD-BCA8-6542-9084B84CF198}"/>
          </ac:spMkLst>
        </pc:spChg>
        <pc:spChg chg="add mod">
          <ac:chgData name="Louise Busschaert" userId="b7679cad-9d5a-4f0e-96ba-6a06971ac93e" providerId="ADAL" clId="{6DF337C6-BE85-4E6E-93F4-1465B10550B2}" dt="2024-05-17T09:37:55.743" v="2018" actId="1076"/>
          <ac:spMkLst>
            <pc:docMk/>
            <pc:sldMk cId="1002957661" sldId="298"/>
            <ac:spMk id="40" creationId="{82586249-610D-58EA-31FE-A59E98ADA47D}"/>
          </ac:spMkLst>
        </pc:spChg>
        <pc:spChg chg="add mod">
          <ac:chgData name="Louise Busschaert" userId="b7679cad-9d5a-4f0e-96ba-6a06971ac93e" providerId="ADAL" clId="{6DF337C6-BE85-4E6E-93F4-1465B10550B2}" dt="2024-05-17T09:37:55.743" v="2018" actId="1076"/>
          <ac:spMkLst>
            <pc:docMk/>
            <pc:sldMk cId="1002957661" sldId="298"/>
            <ac:spMk id="47" creationId="{A67F7EA5-0E39-20A6-0487-C01D5C4A5167}"/>
          </ac:spMkLst>
        </pc:spChg>
        <pc:spChg chg="add del mod">
          <ac:chgData name="Louise Busschaert" userId="b7679cad-9d5a-4f0e-96ba-6a06971ac93e" providerId="ADAL" clId="{6DF337C6-BE85-4E6E-93F4-1465B10550B2}" dt="2024-05-17T09:38:02.998" v="2020" actId="478"/>
          <ac:spMkLst>
            <pc:docMk/>
            <pc:sldMk cId="1002957661" sldId="298"/>
            <ac:spMk id="48" creationId="{49D194A8-4FBB-F3CC-E2E6-76825F1C623C}"/>
          </ac:spMkLst>
        </pc:spChg>
        <pc:spChg chg="add mod">
          <ac:chgData name="Louise Busschaert" userId="b7679cad-9d5a-4f0e-96ba-6a06971ac93e" providerId="ADAL" clId="{6DF337C6-BE85-4E6E-93F4-1465B10550B2}" dt="2024-05-17T10:08:21.125" v="3023" actId="20577"/>
          <ac:spMkLst>
            <pc:docMk/>
            <pc:sldMk cId="1002957661" sldId="298"/>
            <ac:spMk id="49" creationId="{34D958FA-A32E-3A02-F790-58DCFF942A9A}"/>
          </ac:spMkLst>
        </pc:spChg>
        <pc:spChg chg="add mod">
          <ac:chgData name="Louise Busschaert" userId="b7679cad-9d5a-4f0e-96ba-6a06971ac93e" providerId="ADAL" clId="{6DF337C6-BE85-4E6E-93F4-1465B10550B2}" dt="2024-05-17T10:08:47.547" v="3059" actId="113"/>
          <ac:spMkLst>
            <pc:docMk/>
            <pc:sldMk cId="1002957661" sldId="298"/>
            <ac:spMk id="52" creationId="{71EF48C6-2B12-171E-4A4A-F43D89AB61CC}"/>
          </ac:spMkLst>
        </pc:spChg>
        <pc:spChg chg="add mod">
          <ac:chgData name="Louise Busschaert" userId="b7679cad-9d5a-4f0e-96ba-6a06971ac93e" providerId="ADAL" clId="{6DF337C6-BE85-4E6E-93F4-1465B10550B2}" dt="2024-05-17T10:08:37.925" v="3035" actId="1076"/>
          <ac:spMkLst>
            <pc:docMk/>
            <pc:sldMk cId="1002957661" sldId="298"/>
            <ac:spMk id="54" creationId="{4A0A9D24-C167-EFA2-3B79-BE149DC5EB38}"/>
          </ac:spMkLst>
        </pc:spChg>
        <pc:graphicFrameChg chg="add del mod modGraphic">
          <ac:chgData name="Louise Busschaert" userId="b7679cad-9d5a-4f0e-96ba-6a06971ac93e" providerId="ADAL" clId="{6DF337C6-BE85-4E6E-93F4-1465B10550B2}" dt="2024-05-17T09:30:18.885" v="1685" actId="478"/>
          <ac:graphicFrameMkLst>
            <pc:docMk/>
            <pc:sldMk cId="1002957661" sldId="298"/>
            <ac:graphicFrameMk id="3" creationId="{02D6DE23-7FF1-6EDE-E870-5ABAE1323B61}"/>
          </ac:graphicFrameMkLst>
        </pc:graphicFrameChg>
        <pc:picChg chg="del">
          <ac:chgData name="Louise Busschaert" userId="b7679cad-9d5a-4f0e-96ba-6a06971ac93e" providerId="ADAL" clId="{6DF337C6-BE85-4E6E-93F4-1465B10550B2}" dt="2024-05-17T09:28:51.507" v="1583" actId="478"/>
          <ac:picMkLst>
            <pc:docMk/>
            <pc:sldMk cId="1002957661" sldId="298"/>
            <ac:picMk id="29" creationId="{2C9CB9D0-475D-8946-480A-4D18006A5934}"/>
          </ac:picMkLst>
        </pc:picChg>
        <pc:picChg chg="del">
          <ac:chgData name="Louise Busschaert" userId="b7679cad-9d5a-4f0e-96ba-6a06971ac93e" providerId="ADAL" clId="{6DF337C6-BE85-4E6E-93F4-1465B10550B2}" dt="2024-05-17T09:28:51.507" v="1583" actId="478"/>
          <ac:picMkLst>
            <pc:docMk/>
            <pc:sldMk cId="1002957661" sldId="298"/>
            <ac:picMk id="31" creationId="{83E6D723-9B03-A200-A38A-39A18F34CC6E}"/>
          </ac:picMkLst>
        </pc:picChg>
        <pc:cxnChg chg="add mod">
          <ac:chgData name="Louise Busschaert" userId="b7679cad-9d5a-4f0e-96ba-6a06971ac93e" providerId="ADAL" clId="{6DF337C6-BE85-4E6E-93F4-1465B10550B2}" dt="2024-05-17T12:13:24.701" v="3406" actId="14100"/>
          <ac:cxnSpMkLst>
            <pc:docMk/>
            <pc:sldMk cId="1002957661" sldId="298"/>
            <ac:cxnSpMk id="12" creationId="{2D6FDCE0-1D4E-13EB-FDDB-9F145C814FDF}"/>
          </ac:cxnSpMkLst>
        </pc:cxnChg>
        <pc:cxnChg chg="add mod">
          <ac:chgData name="Louise Busschaert" userId="b7679cad-9d5a-4f0e-96ba-6a06971ac93e" providerId="ADAL" clId="{6DF337C6-BE85-4E6E-93F4-1465B10550B2}" dt="2024-05-17T12:23:06.249" v="3697" actId="1035"/>
          <ac:cxnSpMkLst>
            <pc:docMk/>
            <pc:sldMk cId="1002957661" sldId="298"/>
            <ac:cxnSpMk id="19" creationId="{583DD4A4-E44D-C021-87DA-B8B7D0425C9C}"/>
          </ac:cxnSpMkLst>
        </pc:cxnChg>
        <pc:cxnChg chg="add mod">
          <ac:chgData name="Louise Busschaert" userId="b7679cad-9d5a-4f0e-96ba-6a06971ac93e" providerId="ADAL" clId="{6DF337C6-BE85-4E6E-93F4-1465B10550B2}" dt="2024-05-17T12:13:23.072" v="3405" actId="14100"/>
          <ac:cxnSpMkLst>
            <pc:docMk/>
            <pc:sldMk cId="1002957661" sldId="298"/>
            <ac:cxnSpMk id="23" creationId="{DA4A9DBE-0910-E565-D15B-D727E003C54B}"/>
          </ac:cxnSpMkLst>
        </pc:cxnChg>
        <pc:cxnChg chg="add mod">
          <ac:chgData name="Louise Busschaert" userId="b7679cad-9d5a-4f0e-96ba-6a06971ac93e" providerId="ADAL" clId="{6DF337C6-BE85-4E6E-93F4-1465B10550B2}" dt="2024-05-17T09:37:55.743" v="2018" actId="1076"/>
          <ac:cxnSpMkLst>
            <pc:docMk/>
            <pc:sldMk cId="1002957661" sldId="298"/>
            <ac:cxnSpMk id="35" creationId="{A2911A6F-B950-406C-91BA-879C55E7F2CC}"/>
          </ac:cxnSpMkLst>
        </pc:cxnChg>
        <pc:cxnChg chg="add mod">
          <ac:chgData name="Louise Busschaert" userId="b7679cad-9d5a-4f0e-96ba-6a06971ac93e" providerId="ADAL" clId="{6DF337C6-BE85-4E6E-93F4-1465B10550B2}" dt="2024-05-17T09:37:55.743" v="2018" actId="1076"/>
          <ac:cxnSpMkLst>
            <pc:docMk/>
            <pc:sldMk cId="1002957661" sldId="298"/>
            <ac:cxnSpMk id="44" creationId="{9F888B5E-124D-E94A-05B3-08E8C2A92E55}"/>
          </ac:cxnSpMkLst>
        </pc:cxnChg>
        <pc:cxnChg chg="add mod">
          <ac:chgData name="Louise Busschaert" userId="b7679cad-9d5a-4f0e-96ba-6a06971ac93e" providerId="ADAL" clId="{6DF337C6-BE85-4E6E-93F4-1465B10550B2}" dt="2024-05-17T10:08:25.945" v="3025" actId="14100"/>
          <ac:cxnSpMkLst>
            <pc:docMk/>
            <pc:sldMk cId="1002957661" sldId="298"/>
            <ac:cxnSpMk id="51" creationId="{6EF722F7-EB2C-B9F5-8A0E-2DB1B11D2B7D}"/>
          </ac:cxnSpMkLst>
        </pc:cxnChg>
      </pc:sldChg>
      <pc:sldChg chg="new del">
        <pc:chgData name="Louise Busschaert" userId="b7679cad-9d5a-4f0e-96ba-6a06971ac93e" providerId="ADAL" clId="{6DF337C6-BE85-4E6E-93F4-1465B10550B2}" dt="2024-05-17T09:28:40.165" v="1581" actId="680"/>
        <pc:sldMkLst>
          <pc:docMk/>
          <pc:sldMk cId="2141470102" sldId="298"/>
        </pc:sldMkLst>
      </pc:sldChg>
      <pc:sldChg chg="new del">
        <pc:chgData name="Louise Busschaert" userId="b7679cad-9d5a-4f0e-96ba-6a06971ac93e" providerId="ADAL" clId="{6DF337C6-BE85-4E6E-93F4-1465B10550B2}" dt="2024-05-17T09:53:15.737" v="2586" actId="47"/>
        <pc:sldMkLst>
          <pc:docMk/>
          <pc:sldMk cId="590543672" sldId="299"/>
        </pc:sldMkLst>
      </pc:sldChg>
      <pc:sldChg chg="addSp delSp modSp add mod addAnim delAnim modAnim">
        <pc:chgData name="Louise Busschaert" userId="b7679cad-9d5a-4f0e-96ba-6a06971ac93e" providerId="ADAL" clId="{6DF337C6-BE85-4E6E-93F4-1465B10550B2}" dt="2024-05-17T12:50:33.921" v="3699" actId="20577"/>
        <pc:sldMkLst>
          <pc:docMk/>
          <pc:sldMk cId="1306464262" sldId="299"/>
        </pc:sldMkLst>
        <pc:spChg chg="del mod">
          <ac:chgData name="Louise Busschaert" userId="b7679cad-9d5a-4f0e-96ba-6a06971ac93e" providerId="ADAL" clId="{6DF337C6-BE85-4E6E-93F4-1465B10550B2}" dt="2024-05-17T09:53:22.881" v="2590" actId="478"/>
          <ac:spMkLst>
            <pc:docMk/>
            <pc:sldMk cId="1306464262" sldId="299"/>
            <ac:spMk id="3" creationId="{EFFD04A4-BF67-D708-E088-E4866004009E}"/>
          </ac:spMkLst>
        </pc:spChg>
        <pc:spChg chg="add mod">
          <ac:chgData name="Louise Busschaert" userId="b7679cad-9d5a-4f0e-96ba-6a06971ac93e" providerId="ADAL" clId="{6DF337C6-BE85-4E6E-93F4-1465B10550B2}" dt="2024-05-17T09:54:44.432" v="2631" actId="1076"/>
          <ac:spMkLst>
            <pc:docMk/>
            <pc:sldMk cId="1306464262" sldId="299"/>
            <ac:spMk id="18" creationId="{8ECECC4A-1686-344B-54AE-709FE3D13185}"/>
          </ac:spMkLst>
        </pc:spChg>
        <pc:spChg chg="add mod">
          <ac:chgData name="Louise Busschaert" userId="b7679cad-9d5a-4f0e-96ba-6a06971ac93e" providerId="ADAL" clId="{6DF337C6-BE85-4E6E-93F4-1465B10550B2}" dt="2024-05-17T09:55:04.302" v="2646" actId="1076"/>
          <ac:spMkLst>
            <pc:docMk/>
            <pc:sldMk cId="1306464262" sldId="299"/>
            <ac:spMk id="19" creationId="{4C1651DC-6338-70F1-E445-32BF65FF0C3A}"/>
          </ac:spMkLst>
        </pc:spChg>
        <pc:spChg chg="add mod">
          <ac:chgData name="Louise Busschaert" userId="b7679cad-9d5a-4f0e-96ba-6a06971ac93e" providerId="ADAL" clId="{6DF337C6-BE85-4E6E-93F4-1465B10550B2}" dt="2024-05-17T09:55:23.926" v="2648" actId="13822"/>
          <ac:spMkLst>
            <pc:docMk/>
            <pc:sldMk cId="1306464262" sldId="299"/>
            <ac:spMk id="20" creationId="{5A2090C3-7D51-EEFE-A60F-C88BAD059469}"/>
          </ac:spMkLst>
        </pc:spChg>
        <pc:spChg chg="add mod">
          <ac:chgData name="Louise Busschaert" userId="b7679cad-9d5a-4f0e-96ba-6a06971ac93e" providerId="ADAL" clId="{6DF337C6-BE85-4E6E-93F4-1465B10550B2}" dt="2024-05-17T10:04:00.564" v="2835" actId="20577"/>
          <ac:spMkLst>
            <pc:docMk/>
            <pc:sldMk cId="1306464262" sldId="299"/>
            <ac:spMk id="21" creationId="{A62AC327-CF01-6EB8-3926-605B4BDD96CC}"/>
          </ac:spMkLst>
        </pc:spChg>
        <pc:spChg chg="add mod">
          <ac:chgData name="Louise Busschaert" userId="b7679cad-9d5a-4f0e-96ba-6a06971ac93e" providerId="ADAL" clId="{6DF337C6-BE85-4E6E-93F4-1465B10550B2}" dt="2024-05-17T09:55:54.908" v="2652" actId="13822"/>
          <ac:spMkLst>
            <pc:docMk/>
            <pc:sldMk cId="1306464262" sldId="299"/>
            <ac:spMk id="22" creationId="{9FF63C47-99AE-BA20-96D4-B452AC7464EF}"/>
          </ac:spMkLst>
        </pc:spChg>
        <pc:spChg chg="add mod">
          <ac:chgData name="Louise Busschaert" userId="b7679cad-9d5a-4f0e-96ba-6a06971ac93e" providerId="ADAL" clId="{6DF337C6-BE85-4E6E-93F4-1465B10550B2}" dt="2024-05-17T09:56:12.848" v="2655" actId="13822"/>
          <ac:spMkLst>
            <pc:docMk/>
            <pc:sldMk cId="1306464262" sldId="299"/>
            <ac:spMk id="23" creationId="{B10161E8-5B72-AAD4-09FA-03367B11BF4F}"/>
          </ac:spMkLst>
        </pc:spChg>
        <pc:spChg chg="add mod">
          <ac:chgData name="Louise Busschaert" userId="b7679cad-9d5a-4f0e-96ba-6a06971ac93e" providerId="ADAL" clId="{6DF337C6-BE85-4E6E-93F4-1465B10550B2}" dt="2024-05-17T09:56:18.315" v="2657" actId="1076"/>
          <ac:spMkLst>
            <pc:docMk/>
            <pc:sldMk cId="1306464262" sldId="299"/>
            <ac:spMk id="24" creationId="{0D4404B2-90FC-35B1-24C6-45711C9E3BE5}"/>
          </ac:spMkLst>
        </pc:spChg>
        <pc:spChg chg="add mod">
          <ac:chgData name="Louise Busschaert" userId="b7679cad-9d5a-4f0e-96ba-6a06971ac93e" providerId="ADAL" clId="{6DF337C6-BE85-4E6E-93F4-1465B10550B2}" dt="2024-05-17T09:56:21.341" v="2659" actId="1076"/>
          <ac:spMkLst>
            <pc:docMk/>
            <pc:sldMk cId="1306464262" sldId="299"/>
            <ac:spMk id="25" creationId="{FBDFA50C-AAB6-023B-0156-BCBFE5C21376}"/>
          </ac:spMkLst>
        </pc:spChg>
        <pc:spChg chg="add mod">
          <ac:chgData name="Louise Busschaert" userId="b7679cad-9d5a-4f0e-96ba-6a06971ac93e" providerId="ADAL" clId="{6DF337C6-BE85-4E6E-93F4-1465B10550B2}" dt="2024-05-17T09:56:48.481" v="2661" actId="1076"/>
          <ac:spMkLst>
            <pc:docMk/>
            <pc:sldMk cId="1306464262" sldId="299"/>
            <ac:spMk id="26" creationId="{D1905C47-713F-8826-AFCF-98ED0B89258D}"/>
          </ac:spMkLst>
        </pc:spChg>
        <pc:spChg chg="add mod">
          <ac:chgData name="Louise Busschaert" userId="b7679cad-9d5a-4f0e-96ba-6a06971ac93e" providerId="ADAL" clId="{6DF337C6-BE85-4E6E-93F4-1465B10550B2}" dt="2024-05-17T09:56:51.050" v="2663" actId="1076"/>
          <ac:spMkLst>
            <pc:docMk/>
            <pc:sldMk cId="1306464262" sldId="299"/>
            <ac:spMk id="27" creationId="{32507955-CF02-CBD7-0B0C-4A0F42C1FBAB}"/>
          </ac:spMkLst>
        </pc:spChg>
        <pc:spChg chg="add mod">
          <ac:chgData name="Louise Busschaert" userId="b7679cad-9d5a-4f0e-96ba-6a06971ac93e" providerId="ADAL" clId="{6DF337C6-BE85-4E6E-93F4-1465B10550B2}" dt="2024-05-17T09:56:53.542" v="2665" actId="1076"/>
          <ac:spMkLst>
            <pc:docMk/>
            <pc:sldMk cId="1306464262" sldId="299"/>
            <ac:spMk id="28" creationId="{A844B41E-81BD-E5A6-EECA-95D03CE39F9F}"/>
          </ac:spMkLst>
        </pc:spChg>
        <pc:spChg chg="add mod">
          <ac:chgData name="Louise Busschaert" userId="b7679cad-9d5a-4f0e-96ba-6a06971ac93e" providerId="ADAL" clId="{6DF337C6-BE85-4E6E-93F4-1465B10550B2}" dt="2024-05-17T09:57:01.805" v="2668" actId="1076"/>
          <ac:spMkLst>
            <pc:docMk/>
            <pc:sldMk cId="1306464262" sldId="299"/>
            <ac:spMk id="29" creationId="{A7EC5D71-063B-42FB-225A-6DF5EBD62B57}"/>
          </ac:spMkLst>
        </pc:spChg>
        <pc:spChg chg="add mod">
          <ac:chgData name="Louise Busschaert" userId="b7679cad-9d5a-4f0e-96ba-6a06971ac93e" providerId="ADAL" clId="{6DF337C6-BE85-4E6E-93F4-1465B10550B2}" dt="2024-05-17T09:57:28.734" v="2679" actId="14100"/>
          <ac:spMkLst>
            <pc:docMk/>
            <pc:sldMk cId="1306464262" sldId="299"/>
            <ac:spMk id="30" creationId="{4ACD9EB8-E4AD-3BD9-84FE-BE969AE95106}"/>
          </ac:spMkLst>
        </pc:spChg>
        <pc:spChg chg="add mod">
          <ac:chgData name="Louise Busschaert" userId="b7679cad-9d5a-4f0e-96ba-6a06971ac93e" providerId="ADAL" clId="{6DF337C6-BE85-4E6E-93F4-1465B10550B2}" dt="2024-05-17T09:57:35.484" v="2681" actId="1076"/>
          <ac:spMkLst>
            <pc:docMk/>
            <pc:sldMk cId="1306464262" sldId="299"/>
            <ac:spMk id="31" creationId="{2ECDB80A-CDA1-56C7-DA4C-DBA0ED56D8F8}"/>
          </ac:spMkLst>
        </pc:spChg>
        <pc:spChg chg="add mod">
          <ac:chgData name="Louise Busschaert" userId="b7679cad-9d5a-4f0e-96ba-6a06971ac93e" providerId="ADAL" clId="{6DF337C6-BE85-4E6E-93F4-1465B10550B2}" dt="2024-05-17T09:57:48.942" v="2687" actId="208"/>
          <ac:spMkLst>
            <pc:docMk/>
            <pc:sldMk cId="1306464262" sldId="299"/>
            <ac:spMk id="32" creationId="{F8CC6844-EAAD-8871-E6AD-B56B8AF1D2A4}"/>
          </ac:spMkLst>
        </pc:spChg>
        <pc:spChg chg="add mod">
          <ac:chgData name="Louise Busschaert" userId="b7679cad-9d5a-4f0e-96ba-6a06971ac93e" providerId="ADAL" clId="{6DF337C6-BE85-4E6E-93F4-1465B10550B2}" dt="2024-05-17T09:58:19.504" v="2700" actId="1076"/>
          <ac:spMkLst>
            <pc:docMk/>
            <pc:sldMk cId="1306464262" sldId="299"/>
            <ac:spMk id="33" creationId="{AE771AE8-B418-667D-C281-397F311DC328}"/>
          </ac:spMkLst>
        </pc:spChg>
        <pc:spChg chg="add mod">
          <ac:chgData name="Louise Busschaert" userId="b7679cad-9d5a-4f0e-96ba-6a06971ac93e" providerId="ADAL" clId="{6DF337C6-BE85-4E6E-93F4-1465B10550B2}" dt="2024-05-17T09:58:24.107" v="2704" actId="20577"/>
          <ac:spMkLst>
            <pc:docMk/>
            <pc:sldMk cId="1306464262" sldId="299"/>
            <ac:spMk id="34" creationId="{53DB44C2-2646-C170-2C98-277331D0BC4B}"/>
          </ac:spMkLst>
        </pc:spChg>
        <pc:spChg chg="add mod">
          <ac:chgData name="Louise Busschaert" userId="b7679cad-9d5a-4f0e-96ba-6a06971ac93e" providerId="ADAL" clId="{6DF337C6-BE85-4E6E-93F4-1465B10550B2}" dt="2024-05-17T09:59:36.996" v="2717" actId="1076"/>
          <ac:spMkLst>
            <pc:docMk/>
            <pc:sldMk cId="1306464262" sldId="299"/>
            <ac:spMk id="35" creationId="{0A00F9E5-7C58-1F36-B490-986C7352906D}"/>
          </ac:spMkLst>
        </pc:spChg>
        <pc:spChg chg="add mod">
          <ac:chgData name="Louise Busschaert" userId="b7679cad-9d5a-4f0e-96ba-6a06971ac93e" providerId="ADAL" clId="{6DF337C6-BE85-4E6E-93F4-1465B10550B2}" dt="2024-05-17T10:06:22.372" v="2910" actId="1076"/>
          <ac:spMkLst>
            <pc:docMk/>
            <pc:sldMk cId="1306464262" sldId="299"/>
            <ac:spMk id="36" creationId="{C108E275-4B35-F8A8-E6BE-D8F25D9EA7B5}"/>
          </ac:spMkLst>
        </pc:spChg>
        <pc:spChg chg="add mod">
          <ac:chgData name="Louise Busschaert" userId="b7679cad-9d5a-4f0e-96ba-6a06971ac93e" providerId="ADAL" clId="{6DF337C6-BE85-4E6E-93F4-1465B10550B2}" dt="2024-05-17T12:50:33.921" v="3699" actId="20577"/>
          <ac:spMkLst>
            <pc:docMk/>
            <pc:sldMk cId="1306464262" sldId="299"/>
            <ac:spMk id="37" creationId="{C0D37DB2-BEC9-CAEF-96CB-97A54AD12EBF}"/>
          </ac:spMkLst>
        </pc:spChg>
        <pc:spChg chg="add mod">
          <ac:chgData name="Louise Busschaert" userId="b7679cad-9d5a-4f0e-96ba-6a06971ac93e" providerId="ADAL" clId="{6DF337C6-BE85-4E6E-93F4-1465B10550B2}" dt="2024-05-17T10:02:58.164" v="2807" actId="1076"/>
          <ac:spMkLst>
            <pc:docMk/>
            <pc:sldMk cId="1306464262" sldId="299"/>
            <ac:spMk id="38" creationId="{E830ADE9-D396-4576-23DA-707137EFA1D0}"/>
          </ac:spMkLst>
        </pc:spChg>
        <pc:spChg chg="add del mod">
          <ac:chgData name="Louise Busschaert" userId="b7679cad-9d5a-4f0e-96ba-6a06971ac93e" providerId="ADAL" clId="{6DF337C6-BE85-4E6E-93F4-1465B10550B2}" dt="2024-05-17T10:03:27.833" v="2818" actId="478"/>
          <ac:spMkLst>
            <pc:docMk/>
            <pc:sldMk cId="1306464262" sldId="299"/>
            <ac:spMk id="39" creationId="{D8FA13D2-1A66-E9B6-234B-F539F1E4E2DF}"/>
          </ac:spMkLst>
        </pc:spChg>
        <pc:spChg chg="add mod">
          <ac:chgData name="Louise Busschaert" userId="b7679cad-9d5a-4f0e-96ba-6a06971ac93e" providerId="ADAL" clId="{6DF337C6-BE85-4E6E-93F4-1465B10550B2}" dt="2024-05-17T10:03:19.468" v="2813" actId="571"/>
          <ac:spMkLst>
            <pc:docMk/>
            <pc:sldMk cId="1306464262" sldId="299"/>
            <ac:spMk id="40" creationId="{A4BEF586-6AAE-5031-2815-E7F570BA1ADA}"/>
          </ac:spMkLst>
        </pc:spChg>
        <pc:spChg chg="add mod">
          <ac:chgData name="Louise Busschaert" userId="b7679cad-9d5a-4f0e-96ba-6a06971ac93e" providerId="ADAL" clId="{6DF337C6-BE85-4E6E-93F4-1465B10550B2}" dt="2024-05-17T10:03:25.213" v="2817" actId="20577"/>
          <ac:spMkLst>
            <pc:docMk/>
            <pc:sldMk cId="1306464262" sldId="299"/>
            <ac:spMk id="41" creationId="{2A125462-E5FD-DBFB-05BB-75C0B46CB0D6}"/>
          </ac:spMkLst>
        </pc:spChg>
        <pc:spChg chg="add mod">
          <ac:chgData name="Louise Busschaert" userId="b7679cad-9d5a-4f0e-96ba-6a06971ac93e" providerId="ADAL" clId="{6DF337C6-BE85-4E6E-93F4-1465B10550B2}" dt="2024-05-17T10:03:46.813" v="2830" actId="1076"/>
          <ac:spMkLst>
            <pc:docMk/>
            <pc:sldMk cId="1306464262" sldId="299"/>
            <ac:spMk id="42" creationId="{0D5536E2-803C-7CF7-6184-DCC0A45FF55C}"/>
          </ac:spMkLst>
        </pc:spChg>
        <pc:spChg chg="add del mod">
          <ac:chgData name="Louise Busschaert" userId="b7679cad-9d5a-4f0e-96ba-6a06971ac93e" providerId="ADAL" clId="{6DF337C6-BE85-4E6E-93F4-1465B10550B2}" dt="2024-05-17T10:04:05.288" v="2837" actId="478"/>
          <ac:spMkLst>
            <pc:docMk/>
            <pc:sldMk cId="1306464262" sldId="299"/>
            <ac:spMk id="43" creationId="{FB7910C5-4D9B-1A9D-BDE5-18556DE77864}"/>
          </ac:spMkLst>
        </pc:spChg>
        <pc:spChg chg="add mod">
          <ac:chgData name="Louise Busschaert" userId="b7679cad-9d5a-4f0e-96ba-6a06971ac93e" providerId="ADAL" clId="{6DF337C6-BE85-4E6E-93F4-1465B10550B2}" dt="2024-05-17T10:04:21.413" v="2842" actId="14100"/>
          <ac:spMkLst>
            <pc:docMk/>
            <pc:sldMk cId="1306464262" sldId="299"/>
            <ac:spMk id="44" creationId="{53B16C39-6B32-3FBE-1F2A-AB75A10F9561}"/>
          </ac:spMkLst>
        </pc:spChg>
        <pc:spChg chg="add mod">
          <ac:chgData name="Louise Busschaert" userId="b7679cad-9d5a-4f0e-96ba-6a06971ac93e" providerId="ADAL" clId="{6DF337C6-BE85-4E6E-93F4-1465B10550B2}" dt="2024-05-17T10:04:34.326" v="2846" actId="1037"/>
          <ac:spMkLst>
            <pc:docMk/>
            <pc:sldMk cId="1306464262" sldId="299"/>
            <ac:spMk id="45" creationId="{B0CE2B09-4DF4-B7B4-E834-2472A54C3398}"/>
          </ac:spMkLst>
        </pc:spChg>
        <pc:cxnChg chg="add mod">
          <ac:chgData name="Louise Busschaert" userId="b7679cad-9d5a-4f0e-96ba-6a06971ac93e" providerId="ADAL" clId="{6DF337C6-BE85-4E6E-93F4-1465B10550B2}" dt="2024-05-17T09:53:57.230" v="2602" actId="1076"/>
          <ac:cxnSpMkLst>
            <pc:docMk/>
            <pc:sldMk cId="1306464262" sldId="299"/>
            <ac:cxnSpMk id="6" creationId="{B58ADE40-5072-68AB-08D0-FD01F44572C9}"/>
          </ac:cxnSpMkLst>
        </pc:cxnChg>
        <pc:cxnChg chg="add mod">
          <ac:chgData name="Louise Busschaert" userId="b7679cad-9d5a-4f0e-96ba-6a06971ac93e" providerId="ADAL" clId="{6DF337C6-BE85-4E6E-93F4-1465B10550B2}" dt="2024-05-17T09:53:57.230" v="2602" actId="1076"/>
          <ac:cxnSpMkLst>
            <pc:docMk/>
            <pc:sldMk cId="1306464262" sldId="299"/>
            <ac:cxnSpMk id="12" creationId="{D6C0D8A7-3319-0952-E2EC-3676C1BCA942}"/>
          </ac:cxnSpMkLst>
        </pc:cxnChg>
        <pc:cxnChg chg="add mod">
          <ac:chgData name="Louise Busschaert" userId="b7679cad-9d5a-4f0e-96ba-6a06971ac93e" providerId="ADAL" clId="{6DF337C6-BE85-4E6E-93F4-1465B10550B2}" dt="2024-05-17T09:54:20.313" v="2606" actId="693"/>
          <ac:cxnSpMkLst>
            <pc:docMk/>
            <pc:sldMk cId="1306464262" sldId="299"/>
            <ac:cxnSpMk id="16" creationId="{864EB92B-F359-51AB-B46C-13CE9E011AEF}"/>
          </ac:cxnSpMkLst>
        </pc:cxnChg>
        <pc:cxnChg chg="add mod">
          <ac:chgData name="Louise Busschaert" userId="b7679cad-9d5a-4f0e-96ba-6a06971ac93e" providerId="ADAL" clId="{6DF337C6-BE85-4E6E-93F4-1465B10550B2}" dt="2024-05-17T10:03:02.243" v="2808" actId="1076"/>
          <ac:cxnSpMkLst>
            <pc:docMk/>
            <pc:sldMk cId="1306464262" sldId="299"/>
            <ac:cxnSpMk id="17" creationId="{EFB6BB87-63E6-EE67-CA53-98C7B78A2124}"/>
          </ac:cxnSpMkLst>
        </pc:cxnChg>
      </pc:sldChg>
      <pc:sldChg chg="new del">
        <pc:chgData name="Louise Busschaert" userId="b7679cad-9d5a-4f0e-96ba-6a06971ac93e" providerId="ADAL" clId="{6DF337C6-BE85-4E6E-93F4-1465B10550B2}" dt="2024-05-17T10:06:41.775" v="2912" actId="47"/>
        <pc:sldMkLst>
          <pc:docMk/>
          <pc:sldMk cId="724643951" sldId="300"/>
        </pc:sldMkLst>
      </pc:sldChg>
      <pc:sldChg chg="addSp delSp modSp add mod delAnim">
        <pc:chgData name="Louise Busschaert" userId="b7679cad-9d5a-4f0e-96ba-6a06971ac93e" providerId="ADAL" clId="{6DF337C6-BE85-4E6E-93F4-1465B10550B2}" dt="2024-05-17T10:10:06.159" v="3353" actId="20577"/>
        <pc:sldMkLst>
          <pc:docMk/>
          <pc:sldMk cId="2757830246" sldId="300"/>
        </pc:sldMkLst>
        <pc:spChg chg="add mod">
          <ac:chgData name="Louise Busschaert" userId="b7679cad-9d5a-4f0e-96ba-6a06971ac93e" providerId="ADAL" clId="{6DF337C6-BE85-4E6E-93F4-1465B10550B2}" dt="2024-05-17T10:10:06.159" v="3353" actId="20577"/>
          <ac:spMkLst>
            <pc:docMk/>
            <pc:sldMk cId="2757830246" sldId="300"/>
            <ac:spMk id="3" creationId="{3BBA895B-BD66-200C-63BA-D6BDF3CF9BEF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18" creationId="{8ECECC4A-1686-344B-54AE-709FE3D13185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19" creationId="{4C1651DC-6338-70F1-E445-32BF65FF0C3A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20" creationId="{5A2090C3-7D51-EEFE-A60F-C88BAD059469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21" creationId="{A62AC327-CF01-6EB8-3926-605B4BDD96CC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22" creationId="{9FF63C47-99AE-BA20-96D4-B452AC7464EF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23" creationId="{B10161E8-5B72-AAD4-09FA-03367B11BF4F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24" creationId="{0D4404B2-90FC-35B1-24C6-45711C9E3BE5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25" creationId="{FBDFA50C-AAB6-023B-0156-BCBFE5C21376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26" creationId="{D1905C47-713F-8826-AFCF-98ED0B89258D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27" creationId="{32507955-CF02-CBD7-0B0C-4A0F42C1FBAB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28" creationId="{A844B41E-81BD-E5A6-EECA-95D03CE39F9F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29" creationId="{A7EC5D71-063B-42FB-225A-6DF5EBD62B57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30" creationId="{4ACD9EB8-E4AD-3BD9-84FE-BE969AE95106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31" creationId="{2ECDB80A-CDA1-56C7-DA4C-DBA0ED56D8F8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32" creationId="{F8CC6844-EAAD-8871-E6AD-B56B8AF1D2A4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33" creationId="{AE771AE8-B418-667D-C281-397F311DC328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34" creationId="{53DB44C2-2646-C170-2C98-277331D0BC4B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35" creationId="{0A00F9E5-7C58-1F36-B490-986C7352906D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36" creationId="{C108E275-4B35-F8A8-E6BE-D8F25D9EA7B5}"/>
          </ac:spMkLst>
        </pc:spChg>
        <pc:spChg chg="del">
          <ac:chgData name="Louise Busschaert" userId="b7679cad-9d5a-4f0e-96ba-6a06971ac93e" providerId="ADAL" clId="{6DF337C6-BE85-4E6E-93F4-1465B10550B2}" dt="2024-05-17T10:06:58.910" v="2915" actId="478"/>
          <ac:spMkLst>
            <pc:docMk/>
            <pc:sldMk cId="2757830246" sldId="300"/>
            <ac:spMk id="37" creationId="{C0D37DB2-BEC9-CAEF-96CB-97A54AD12EBF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38" creationId="{E830ADE9-D396-4576-23DA-707137EFA1D0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40" creationId="{A4BEF586-6AAE-5031-2815-E7F570BA1ADA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41" creationId="{2A125462-E5FD-DBFB-05BB-75C0B46CB0D6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42" creationId="{0D5536E2-803C-7CF7-6184-DCC0A45FF55C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44" creationId="{53B16C39-6B32-3FBE-1F2A-AB75A10F9561}"/>
          </ac:spMkLst>
        </pc:spChg>
        <pc:spChg chg="del">
          <ac:chgData name="Louise Busschaert" userId="b7679cad-9d5a-4f0e-96ba-6a06971ac93e" providerId="ADAL" clId="{6DF337C6-BE85-4E6E-93F4-1465B10550B2}" dt="2024-05-17T10:06:56.925" v="2914" actId="478"/>
          <ac:spMkLst>
            <pc:docMk/>
            <pc:sldMk cId="2757830246" sldId="300"/>
            <ac:spMk id="45" creationId="{B0CE2B09-4DF4-B7B4-E834-2472A54C3398}"/>
          </ac:spMkLst>
        </pc:spChg>
        <pc:cxnChg chg="del">
          <ac:chgData name="Louise Busschaert" userId="b7679cad-9d5a-4f0e-96ba-6a06971ac93e" providerId="ADAL" clId="{6DF337C6-BE85-4E6E-93F4-1465B10550B2}" dt="2024-05-17T10:06:56.925" v="2914" actId="478"/>
          <ac:cxnSpMkLst>
            <pc:docMk/>
            <pc:sldMk cId="2757830246" sldId="300"/>
            <ac:cxnSpMk id="6" creationId="{B58ADE40-5072-68AB-08D0-FD01F44572C9}"/>
          </ac:cxnSpMkLst>
        </pc:cxnChg>
        <pc:cxnChg chg="del">
          <ac:chgData name="Louise Busschaert" userId="b7679cad-9d5a-4f0e-96ba-6a06971ac93e" providerId="ADAL" clId="{6DF337C6-BE85-4E6E-93F4-1465B10550B2}" dt="2024-05-17T10:06:56.925" v="2914" actId="478"/>
          <ac:cxnSpMkLst>
            <pc:docMk/>
            <pc:sldMk cId="2757830246" sldId="300"/>
            <ac:cxnSpMk id="12" creationId="{D6C0D8A7-3319-0952-E2EC-3676C1BCA942}"/>
          </ac:cxnSpMkLst>
        </pc:cxnChg>
        <pc:cxnChg chg="del">
          <ac:chgData name="Louise Busschaert" userId="b7679cad-9d5a-4f0e-96ba-6a06971ac93e" providerId="ADAL" clId="{6DF337C6-BE85-4E6E-93F4-1465B10550B2}" dt="2024-05-17T10:06:56.925" v="2914" actId="478"/>
          <ac:cxnSpMkLst>
            <pc:docMk/>
            <pc:sldMk cId="2757830246" sldId="300"/>
            <ac:cxnSpMk id="16" creationId="{864EB92B-F359-51AB-B46C-13CE9E011AEF}"/>
          </ac:cxnSpMkLst>
        </pc:cxnChg>
        <pc:cxnChg chg="del">
          <ac:chgData name="Louise Busschaert" userId="b7679cad-9d5a-4f0e-96ba-6a06971ac93e" providerId="ADAL" clId="{6DF337C6-BE85-4E6E-93F4-1465B10550B2}" dt="2024-05-17T10:06:56.925" v="2914" actId="478"/>
          <ac:cxnSpMkLst>
            <pc:docMk/>
            <pc:sldMk cId="2757830246" sldId="300"/>
            <ac:cxnSpMk id="17" creationId="{EFB6BB87-63E6-EE67-CA53-98C7B78A2124}"/>
          </ac:cxnSpMkLst>
        </pc:cxnChg>
      </pc:sldChg>
    </pc:docChg>
  </pc:docChgLst>
  <pc:docChgLst>
    <pc:chgData name="Louise Busschaert" userId="b7679cad-9d5a-4f0e-96ba-6a06971ac93e" providerId="ADAL" clId="{11B684B3-8F21-44EC-87C5-538FB49AD7F8}"/>
    <pc:docChg chg="undo custSel addSld delSld modSld sldOrd">
      <pc:chgData name="Louise Busschaert" userId="b7679cad-9d5a-4f0e-96ba-6a06971ac93e" providerId="ADAL" clId="{11B684B3-8F21-44EC-87C5-538FB49AD7F8}" dt="2024-06-03T11:44:14.775" v="3173" actId="20577"/>
      <pc:docMkLst>
        <pc:docMk/>
      </pc:docMkLst>
      <pc:sldChg chg="addSp delSp modSp mod">
        <pc:chgData name="Louise Busschaert" userId="b7679cad-9d5a-4f0e-96ba-6a06971ac93e" providerId="ADAL" clId="{11B684B3-8F21-44EC-87C5-538FB49AD7F8}" dt="2024-06-03T08:53:33.891" v="161" actId="20577"/>
        <pc:sldMkLst>
          <pc:docMk/>
          <pc:sldMk cId="1873625671" sldId="282"/>
        </pc:sldMkLst>
        <pc:spChg chg="mod ord">
          <ac:chgData name="Louise Busschaert" userId="b7679cad-9d5a-4f0e-96ba-6a06971ac93e" providerId="ADAL" clId="{11B684B3-8F21-44EC-87C5-538FB49AD7F8}" dt="2024-06-03T08:53:33.891" v="161" actId="20577"/>
          <ac:spMkLst>
            <pc:docMk/>
            <pc:sldMk cId="1873625671" sldId="282"/>
            <ac:spMk id="2" creationId="{E70269B6-F0A3-895D-9239-E82B81F6FC46}"/>
          </ac:spMkLst>
        </pc:spChg>
        <pc:spChg chg="del mod">
          <ac:chgData name="Louise Busschaert" userId="b7679cad-9d5a-4f0e-96ba-6a06971ac93e" providerId="ADAL" clId="{11B684B3-8F21-44EC-87C5-538FB49AD7F8}" dt="2024-06-03T08:53:16.580" v="139" actId="478"/>
          <ac:spMkLst>
            <pc:docMk/>
            <pc:sldMk cId="1873625671" sldId="282"/>
            <ac:spMk id="3" creationId="{EFFD04A4-BF67-D708-E088-E4866004009E}"/>
          </ac:spMkLst>
        </pc:spChg>
        <pc:spChg chg="add del mod">
          <ac:chgData name="Louise Busschaert" userId="b7679cad-9d5a-4f0e-96ba-6a06971ac93e" providerId="ADAL" clId="{11B684B3-8F21-44EC-87C5-538FB49AD7F8}" dt="2024-06-03T08:52:46.367" v="137" actId="478"/>
          <ac:spMkLst>
            <pc:docMk/>
            <pc:sldMk cId="1873625671" sldId="282"/>
            <ac:spMk id="5" creationId="{85DB09B8-325B-7202-DBBF-C1088AD775FB}"/>
          </ac:spMkLst>
        </pc:spChg>
        <pc:spChg chg="mod">
          <ac:chgData name="Louise Busschaert" userId="b7679cad-9d5a-4f0e-96ba-6a06971ac93e" providerId="ADAL" clId="{11B684B3-8F21-44EC-87C5-538FB49AD7F8}" dt="2024-06-03T08:53:16.891" v="140"/>
          <ac:spMkLst>
            <pc:docMk/>
            <pc:sldMk cId="1873625671" sldId="282"/>
            <ac:spMk id="9" creationId="{3516CE91-C63E-DBB1-2E3C-29E877EF722F}"/>
          </ac:spMkLst>
        </pc:spChg>
        <pc:spChg chg="mod">
          <ac:chgData name="Louise Busschaert" userId="b7679cad-9d5a-4f0e-96ba-6a06971ac93e" providerId="ADAL" clId="{11B684B3-8F21-44EC-87C5-538FB49AD7F8}" dt="2024-06-03T08:53:16.891" v="140"/>
          <ac:spMkLst>
            <pc:docMk/>
            <pc:sldMk cId="1873625671" sldId="282"/>
            <ac:spMk id="10" creationId="{A605C6E6-0155-CE29-846A-23F40CC63E47}"/>
          </ac:spMkLst>
        </pc:spChg>
        <pc:spChg chg="mod">
          <ac:chgData name="Louise Busschaert" userId="b7679cad-9d5a-4f0e-96ba-6a06971ac93e" providerId="ADAL" clId="{11B684B3-8F21-44EC-87C5-538FB49AD7F8}" dt="2024-06-03T08:53:16.891" v="140"/>
          <ac:spMkLst>
            <pc:docMk/>
            <pc:sldMk cId="1873625671" sldId="282"/>
            <ac:spMk id="12" creationId="{09E535E6-1CFA-A435-7E44-1BF6063A5BB2}"/>
          </ac:spMkLst>
        </pc:spChg>
        <pc:spChg chg="mod">
          <ac:chgData name="Louise Busschaert" userId="b7679cad-9d5a-4f0e-96ba-6a06971ac93e" providerId="ADAL" clId="{11B684B3-8F21-44EC-87C5-538FB49AD7F8}" dt="2024-06-03T08:53:16.891" v="140"/>
          <ac:spMkLst>
            <pc:docMk/>
            <pc:sldMk cId="1873625671" sldId="282"/>
            <ac:spMk id="13" creationId="{E68FD5A3-C398-04EC-F0C0-7A12B5C8181A}"/>
          </ac:spMkLst>
        </pc:spChg>
        <pc:spChg chg="add mod">
          <ac:chgData name="Louise Busschaert" userId="b7679cad-9d5a-4f0e-96ba-6a06971ac93e" providerId="ADAL" clId="{11B684B3-8F21-44EC-87C5-538FB49AD7F8}" dt="2024-06-03T08:53:16.891" v="140"/>
          <ac:spMkLst>
            <pc:docMk/>
            <pc:sldMk cId="1873625671" sldId="282"/>
            <ac:spMk id="17" creationId="{904B8D65-AE7E-3DF6-51CE-997CB720578C}"/>
          </ac:spMkLst>
        </pc:spChg>
        <pc:spChg chg="add mod">
          <ac:chgData name="Louise Busschaert" userId="b7679cad-9d5a-4f0e-96ba-6a06971ac93e" providerId="ADAL" clId="{11B684B3-8F21-44EC-87C5-538FB49AD7F8}" dt="2024-06-03T08:53:16.891" v="140"/>
          <ac:spMkLst>
            <pc:docMk/>
            <pc:sldMk cId="1873625671" sldId="282"/>
            <ac:spMk id="18" creationId="{6D9F1B31-CCBC-470D-5BCB-E5ED6E4D5185}"/>
          </ac:spMkLst>
        </pc:spChg>
        <pc:grpChg chg="add mod">
          <ac:chgData name="Louise Busschaert" userId="b7679cad-9d5a-4f0e-96ba-6a06971ac93e" providerId="ADAL" clId="{11B684B3-8F21-44EC-87C5-538FB49AD7F8}" dt="2024-06-03T08:53:16.891" v="140"/>
          <ac:grpSpMkLst>
            <pc:docMk/>
            <pc:sldMk cId="1873625671" sldId="282"/>
            <ac:grpSpMk id="6" creationId="{192054D9-91DA-8FF9-47A3-0863978E2EFC}"/>
          </ac:grpSpMkLst>
        </pc:grpChg>
        <pc:grpChg chg="add mod">
          <ac:chgData name="Louise Busschaert" userId="b7679cad-9d5a-4f0e-96ba-6a06971ac93e" providerId="ADAL" clId="{11B684B3-8F21-44EC-87C5-538FB49AD7F8}" dt="2024-06-03T08:53:16.891" v="140"/>
          <ac:grpSpMkLst>
            <pc:docMk/>
            <pc:sldMk cId="1873625671" sldId="282"/>
            <ac:grpSpMk id="14" creationId="{A03B62A6-3A6D-97A4-E321-43B9FE7C2565}"/>
          </ac:grpSpMkLst>
        </pc:grpChg>
        <pc:picChg chg="mod">
          <ac:chgData name="Louise Busschaert" userId="b7679cad-9d5a-4f0e-96ba-6a06971ac93e" providerId="ADAL" clId="{11B684B3-8F21-44EC-87C5-538FB49AD7F8}" dt="2024-06-03T08:53:16.891" v="140"/>
          <ac:picMkLst>
            <pc:docMk/>
            <pc:sldMk cId="1873625671" sldId="282"/>
            <ac:picMk id="7" creationId="{348E55DD-289E-8C72-AD19-A538DF0F9D3B}"/>
          </ac:picMkLst>
        </pc:picChg>
        <pc:picChg chg="mod">
          <ac:chgData name="Louise Busschaert" userId="b7679cad-9d5a-4f0e-96ba-6a06971ac93e" providerId="ADAL" clId="{11B684B3-8F21-44EC-87C5-538FB49AD7F8}" dt="2024-06-03T08:53:16.891" v="140"/>
          <ac:picMkLst>
            <pc:docMk/>
            <pc:sldMk cId="1873625671" sldId="282"/>
            <ac:picMk id="15" creationId="{EF414618-EA1E-36D2-C429-A54AEAB39A34}"/>
          </ac:picMkLst>
        </pc:picChg>
        <pc:picChg chg="mod">
          <ac:chgData name="Louise Busschaert" userId="b7679cad-9d5a-4f0e-96ba-6a06971ac93e" providerId="ADAL" clId="{11B684B3-8F21-44EC-87C5-538FB49AD7F8}" dt="2024-06-03T08:53:16.891" v="140"/>
          <ac:picMkLst>
            <pc:docMk/>
            <pc:sldMk cId="1873625671" sldId="282"/>
            <ac:picMk id="16" creationId="{35440D9C-CA3D-CA4C-1E32-DA9E60DB209A}"/>
          </ac:picMkLst>
        </pc:picChg>
        <pc:picChg chg="add mod">
          <ac:chgData name="Louise Busschaert" userId="b7679cad-9d5a-4f0e-96ba-6a06971ac93e" providerId="ADAL" clId="{11B684B3-8F21-44EC-87C5-538FB49AD7F8}" dt="2024-06-03T08:53:16.891" v="140"/>
          <ac:picMkLst>
            <pc:docMk/>
            <pc:sldMk cId="1873625671" sldId="282"/>
            <ac:picMk id="19" creationId="{0B3EBC1A-BE38-4CEF-6108-5919D7095107}"/>
          </ac:picMkLst>
        </pc:picChg>
      </pc:sldChg>
      <pc:sldChg chg="addSp modSp mod">
        <pc:chgData name="Louise Busschaert" userId="b7679cad-9d5a-4f0e-96ba-6a06971ac93e" providerId="ADAL" clId="{11B684B3-8F21-44EC-87C5-538FB49AD7F8}" dt="2024-06-03T09:27:15.957" v="707" actId="1076"/>
        <pc:sldMkLst>
          <pc:docMk/>
          <pc:sldMk cId="1009159584" sldId="283"/>
        </pc:sldMkLst>
        <pc:spChg chg="mod">
          <ac:chgData name="Louise Busschaert" userId="b7679cad-9d5a-4f0e-96ba-6a06971ac93e" providerId="ADAL" clId="{11B684B3-8F21-44EC-87C5-538FB49AD7F8}" dt="2024-06-03T08:51:00.370" v="54" actId="20577"/>
          <ac:spMkLst>
            <pc:docMk/>
            <pc:sldMk cId="1009159584" sldId="283"/>
            <ac:spMk id="2" creationId="{381C2C78-2E97-9EB9-F864-7A39BDDBEE4F}"/>
          </ac:spMkLst>
        </pc:spChg>
        <pc:spChg chg="mod">
          <ac:chgData name="Louise Busschaert" userId="b7679cad-9d5a-4f0e-96ba-6a06971ac93e" providerId="ADAL" clId="{11B684B3-8F21-44EC-87C5-538FB49AD7F8}" dt="2024-06-03T09:26:27.757" v="699" actId="20577"/>
          <ac:spMkLst>
            <pc:docMk/>
            <pc:sldMk cId="1009159584" sldId="283"/>
            <ac:spMk id="3" creationId="{9FAF8650-348C-7925-040B-EA503A232A91}"/>
          </ac:spMkLst>
        </pc:spChg>
        <pc:picChg chg="add mod">
          <ac:chgData name="Louise Busschaert" userId="b7679cad-9d5a-4f0e-96ba-6a06971ac93e" providerId="ADAL" clId="{11B684B3-8F21-44EC-87C5-538FB49AD7F8}" dt="2024-06-03T09:27:10.669" v="706" actId="1076"/>
          <ac:picMkLst>
            <pc:docMk/>
            <pc:sldMk cId="1009159584" sldId="283"/>
            <ac:picMk id="3074" creationId="{5850CA4D-C1C1-9142-4AE7-441B99586C5F}"/>
          </ac:picMkLst>
        </pc:picChg>
        <pc:picChg chg="add mod">
          <ac:chgData name="Louise Busschaert" userId="b7679cad-9d5a-4f0e-96ba-6a06971ac93e" providerId="ADAL" clId="{11B684B3-8F21-44EC-87C5-538FB49AD7F8}" dt="2024-06-03T09:27:15.957" v="707" actId="1076"/>
          <ac:picMkLst>
            <pc:docMk/>
            <pc:sldMk cId="1009159584" sldId="283"/>
            <ac:picMk id="3076" creationId="{2CB8C2AC-96D2-0C3D-CB1C-D13FFFE292CC}"/>
          </ac:picMkLst>
        </pc:picChg>
      </pc:sldChg>
      <pc:sldChg chg="addSp delSp modSp del mod">
        <pc:chgData name="Louise Busschaert" userId="b7679cad-9d5a-4f0e-96ba-6a06971ac93e" providerId="ADAL" clId="{11B684B3-8F21-44EC-87C5-538FB49AD7F8}" dt="2024-06-03T09:30:49.147" v="771" actId="47"/>
        <pc:sldMkLst>
          <pc:docMk/>
          <pc:sldMk cId="3205644706" sldId="284"/>
        </pc:sldMkLst>
        <pc:spChg chg="del">
          <ac:chgData name="Louise Busschaert" userId="b7679cad-9d5a-4f0e-96ba-6a06971ac93e" providerId="ADAL" clId="{11B684B3-8F21-44EC-87C5-538FB49AD7F8}" dt="2024-06-03T09:22:39.054" v="575" actId="478"/>
          <ac:spMkLst>
            <pc:docMk/>
            <pc:sldMk cId="3205644706" sldId="284"/>
            <ac:spMk id="3" creationId="{EFFD04A4-BF67-D708-E088-E4866004009E}"/>
          </ac:spMkLst>
        </pc:spChg>
        <pc:spChg chg="del">
          <ac:chgData name="Louise Busschaert" userId="b7679cad-9d5a-4f0e-96ba-6a06971ac93e" providerId="ADAL" clId="{11B684B3-8F21-44EC-87C5-538FB49AD7F8}" dt="2024-06-03T09:22:40.746" v="577" actId="478"/>
          <ac:spMkLst>
            <pc:docMk/>
            <pc:sldMk cId="3205644706" sldId="284"/>
            <ac:spMk id="6" creationId="{4DC5B110-3991-0BF8-3C0A-FF094976EAD7}"/>
          </ac:spMkLst>
        </pc:spChg>
        <pc:spChg chg="add del mod">
          <ac:chgData name="Louise Busschaert" userId="b7679cad-9d5a-4f0e-96ba-6a06971ac93e" providerId="ADAL" clId="{11B684B3-8F21-44EC-87C5-538FB49AD7F8}" dt="2024-06-03T09:22:44.209" v="578" actId="478"/>
          <ac:spMkLst>
            <pc:docMk/>
            <pc:sldMk cId="3205644706" sldId="284"/>
            <ac:spMk id="7" creationId="{C8E817AF-F100-6D3F-D91E-A52E9522501E}"/>
          </ac:spMkLst>
        </pc:spChg>
        <pc:spChg chg="del">
          <ac:chgData name="Louise Busschaert" userId="b7679cad-9d5a-4f0e-96ba-6a06971ac93e" providerId="ADAL" clId="{11B684B3-8F21-44EC-87C5-538FB49AD7F8}" dt="2024-06-03T09:25:28.674" v="665" actId="478"/>
          <ac:spMkLst>
            <pc:docMk/>
            <pc:sldMk cId="3205644706" sldId="284"/>
            <ac:spMk id="10" creationId="{FAF8A31B-3CE2-56B8-F83E-AC806D8B3242}"/>
          </ac:spMkLst>
        </pc:spChg>
        <pc:spChg chg="del">
          <ac:chgData name="Louise Busschaert" userId="b7679cad-9d5a-4f0e-96ba-6a06971ac93e" providerId="ADAL" clId="{11B684B3-8F21-44EC-87C5-538FB49AD7F8}" dt="2024-06-03T09:22:33.937" v="574" actId="478"/>
          <ac:spMkLst>
            <pc:docMk/>
            <pc:sldMk cId="3205644706" sldId="284"/>
            <ac:spMk id="12" creationId="{7EE4F1F2-E6BE-53A8-078E-530935D2B90E}"/>
          </ac:spMkLst>
        </pc:spChg>
        <pc:picChg chg="del">
          <ac:chgData name="Louise Busschaert" userId="b7679cad-9d5a-4f0e-96ba-6a06971ac93e" providerId="ADAL" clId="{11B684B3-8F21-44EC-87C5-538FB49AD7F8}" dt="2024-06-03T09:22:44.664" v="579" actId="478"/>
          <ac:picMkLst>
            <pc:docMk/>
            <pc:sldMk cId="3205644706" sldId="284"/>
            <ac:picMk id="9" creationId="{B78760C3-82C7-EF6E-DCC2-2C000EF1679D}"/>
          </ac:picMkLst>
        </pc:picChg>
        <pc:picChg chg="add del mod">
          <ac:chgData name="Louise Busschaert" userId="b7679cad-9d5a-4f0e-96ba-6a06971ac93e" providerId="ADAL" clId="{11B684B3-8F21-44EC-87C5-538FB49AD7F8}" dt="2024-06-03T09:25:28.244" v="664" actId="478"/>
          <ac:picMkLst>
            <pc:docMk/>
            <pc:sldMk cId="3205644706" sldId="284"/>
            <ac:picMk id="2050" creationId="{83EC7C4E-7FD0-2C31-AB06-4C0A0AC53D7F}"/>
          </ac:picMkLst>
        </pc:picChg>
      </pc:sldChg>
      <pc:sldChg chg="del">
        <pc:chgData name="Louise Busschaert" userId="b7679cad-9d5a-4f0e-96ba-6a06971ac93e" providerId="ADAL" clId="{11B684B3-8F21-44EC-87C5-538FB49AD7F8}" dt="2024-06-03T10:18:08.283" v="2724" actId="47"/>
        <pc:sldMkLst>
          <pc:docMk/>
          <pc:sldMk cId="972501932" sldId="285"/>
        </pc:sldMkLst>
      </pc:sldChg>
      <pc:sldChg chg="del">
        <pc:chgData name="Louise Busschaert" userId="b7679cad-9d5a-4f0e-96ba-6a06971ac93e" providerId="ADAL" clId="{11B684B3-8F21-44EC-87C5-538FB49AD7F8}" dt="2024-06-03T10:18:08.972" v="2726" actId="47"/>
        <pc:sldMkLst>
          <pc:docMk/>
          <pc:sldMk cId="413993404" sldId="286"/>
        </pc:sldMkLst>
      </pc:sldChg>
      <pc:sldChg chg="del">
        <pc:chgData name="Louise Busschaert" userId="b7679cad-9d5a-4f0e-96ba-6a06971ac93e" providerId="ADAL" clId="{11B684B3-8F21-44EC-87C5-538FB49AD7F8}" dt="2024-06-03T10:18:08.502" v="2725" actId="47"/>
        <pc:sldMkLst>
          <pc:docMk/>
          <pc:sldMk cId="2912616994" sldId="287"/>
        </pc:sldMkLst>
      </pc:sldChg>
      <pc:sldChg chg="del">
        <pc:chgData name="Louise Busschaert" userId="b7679cad-9d5a-4f0e-96ba-6a06971ac93e" providerId="ADAL" clId="{11B684B3-8F21-44EC-87C5-538FB49AD7F8}" dt="2024-06-03T10:19:55.911" v="2773" actId="47"/>
        <pc:sldMkLst>
          <pc:docMk/>
          <pc:sldMk cId="934666069" sldId="288"/>
        </pc:sldMkLst>
      </pc:sldChg>
      <pc:sldChg chg="del">
        <pc:chgData name="Louise Busschaert" userId="b7679cad-9d5a-4f0e-96ba-6a06971ac93e" providerId="ADAL" clId="{11B684B3-8F21-44EC-87C5-538FB49AD7F8}" dt="2024-06-03T10:19:56.390" v="2774" actId="47"/>
        <pc:sldMkLst>
          <pc:docMk/>
          <pc:sldMk cId="3960178649" sldId="289"/>
        </pc:sldMkLst>
      </pc:sldChg>
      <pc:sldChg chg="del">
        <pc:chgData name="Louise Busschaert" userId="b7679cad-9d5a-4f0e-96ba-6a06971ac93e" providerId="ADAL" clId="{11B684B3-8F21-44EC-87C5-538FB49AD7F8}" dt="2024-06-03T10:19:57.743" v="2777" actId="47"/>
        <pc:sldMkLst>
          <pc:docMk/>
          <pc:sldMk cId="1883757156" sldId="290"/>
        </pc:sldMkLst>
      </pc:sldChg>
      <pc:sldChg chg="del">
        <pc:chgData name="Louise Busschaert" userId="b7679cad-9d5a-4f0e-96ba-6a06971ac93e" providerId="ADAL" clId="{11B684B3-8F21-44EC-87C5-538FB49AD7F8}" dt="2024-06-03T10:19:54.824" v="2770" actId="47"/>
        <pc:sldMkLst>
          <pc:docMk/>
          <pc:sldMk cId="131843010" sldId="291"/>
        </pc:sldMkLst>
      </pc:sldChg>
      <pc:sldChg chg="del">
        <pc:chgData name="Louise Busschaert" userId="b7679cad-9d5a-4f0e-96ba-6a06971ac93e" providerId="ADAL" clId="{11B684B3-8F21-44EC-87C5-538FB49AD7F8}" dt="2024-06-03T10:19:54.022" v="2769" actId="47"/>
        <pc:sldMkLst>
          <pc:docMk/>
          <pc:sldMk cId="3970970197" sldId="292"/>
        </pc:sldMkLst>
      </pc:sldChg>
      <pc:sldChg chg="modSp del mod">
        <pc:chgData name="Louise Busschaert" userId="b7679cad-9d5a-4f0e-96ba-6a06971ac93e" providerId="ADAL" clId="{11B684B3-8F21-44EC-87C5-538FB49AD7F8}" dt="2024-06-03T09:18:36.753" v="458" actId="47"/>
        <pc:sldMkLst>
          <pc:docMk/>
          <pc:sldMk cId="1090066657" sldId="293"/>
        </pc:sldMkLst>
        <pc:spChg chg="mod">
          <ac:chgData name="Louise Busschaert" userId="b7679cad-9d5a-4f0e-96ba-6a06971ac93e" providerId="ADAL" clId="{11B684B3-8F21-44EC-87C5-538FB49AD7F8}" dt="2024-06-03T08:52:06.124" v="122" actId="20577"/>
          <ac:spMkLst>
            <pc:docMk/>
            <pc:sldMk cId="1090066657" sldId="293"/>
            <ac:spMk id="2" creationId="{E70269B6-F0A3-895D-9239-E82B81F6FC46}"/>
          </ac:spMkLst>
        </pc:spChg>
      </pc:sldChg>
      <pc:sldChg chg="del">
        <pc:chgData name="Louise Busschaert" userId="b7679cad-9d5a-4f0e-96ba-6a06971ac93e" providerId="ADAL" clId="{11B684B3-8F21-44EC-87C5-538FB49AD7F8}" dt="2024-06-03T08:51:53.490" v="114" actId="47"/>
        <pc:sldMkLst>
          <pc:docMk/>
          <pc:sldMk cId="2668205216" sldId="294"/>
        </pc:sldMkLst>
      </pc:sldChg>
      <pc:sldChg chg="del">
        <pc:chgData name="Louise Busschaert" userId="b7679cad-9d5a-4f0e-96ba-6a06971ac93e" providerId="ADAL" clId="{11B684B3-8F21-44EC-87C5-538FB49AD7F8}" dt="2024-06-03T10:19:55.504" v="2772" actId="47"/>
        <pc:sldMkLst>
          <pc:docMk/>
          <pc:sldMk cId="817175587" sldId="295"/>
        </pc:sldMkLst>
      </pc:sldChg>
      <pc:sldChg chg="del">
        <pc:chgData name="Louise Busschaert" userId="b7679cad-9d5a-4f0e-96ba-6a06971ac93e" providerId="ADAL" clId="{11B684B3-8F21-44EC-87C5-538FB49AD7F8}" dt="2024-06-03T10:19:56.805" v="2775" actId="47"/>
        <pc:sldMkLst>
          <pc:docMk/>
          <pc:sldMk cId="1812022811" sldId="296"/>
        </pc:sldMkLst>
      </pc:sldChg>
      <pc:sldChg chg="del">
        <pc:chgData name="Louise Busschaert" userId="b7679cad-9d5a-4f0e-96ba-6a06971ac93e" providerId="ADAL" clId="{11B684B3-8F21-44EC-87C5-538FB49AD7F8}" dt="2024-06-03T10:19:57.230" v="2776" actId="47"/>
        <pc:sldMkLst>
          <pc:docMk/>
          <pc:sldMk cId="3243921062" sldId="297"/>
        </pc:sldMkLst>
      </pc:sldChg>
      <pc:sldChg chg="del">
        <pc:chgData name="Louise Busschaert" userId="b7679cad-9d5a-4f0e-96ba-6a06971ac93e" providerId="ADAL" clId="{11B684B3-8F21-44EC-87C5-538FB49AD7F8}" dt="2024-06-03T10:19:55.032" v="2771" actId="47"/>
        <pc:sldMkLst>
          <pc:docMk/>
          <pc:sldMk cId="1002957661" sldId="298"/>
        </pc:sldMkLst>
      </pc:sldChg>
      <pc:sldChg chg="del">
        <pc:chgData name="Louise Busschaert" userId="b7679cad-9d5a-4f0e-96ba-6a06971ac93e" providerId="ADAL" clId="{11B684B3-8F21-44EC-87C5-538FB49AD7F8}" dt="2024-06-03T10:19:58.160" v="2778" actId="47"/>
        <pc:sldMkLst>
          <pc:docMk/>
          <pc:sldMk cId="1306464262" sldId="299"/>
        </pc:sldMkLst>
      </pc:sldChg>
      <pc:sldChg chg="del">
        <pc:chgData name="Louise Busschaert" userId="b7679cad-9d5a-4f0e-96ba-6a06971ac93e" providerId="ADAL" clId="{11B684B3-8F21-44EC-87C5-538FB49AD7F8}" dt="2024-06-03T10:19:58.619" v="2779" actId="47"/>
        <pc:sldMkLst>
          <pc:docMk/>
          <pc:sldMk cId="2757830246" sldId="300"/>
        </pc:sldMkLst>
      </pc:sldChg>
      <pc:sldChg chg="addSp modSp add mod">
        <pc:chgData name="Louise Busschaert" userId="b7679cad-9d5a-4f0e-96ba-6a06971ac93e" providerId="ADAL" clId="{11B684B3-8F21-44EC-87C5-538FB49AD7F8}" dt="2024-06-03T09:44:26.836" v="1461" actId="20577"/>
        <pc:sldMkLst>
          <pc:docMk/>
          <pc:sldMk cId="3586220919" sldId="301"/>
        </pc:sldMkLst>
        <pc:spChg chg="mod">
          <ac:chgData name="Louise Busschaert" userId="b7679cad-9d5a-4f0e-96ba-6a06971ac93e" providerId="ADAL" clId="{11B684B3-8F21-44EC-87C5-538FB49AD7F8}" dt="2024-06-03T09:44:26.836" v="1461" actId="20577"/>
          <ac:spMkLst>
            <pc:docMk/>
            <pc:sldMk cId="3586220919" sldId="301"/>
            <ac:spMk id="2" creationId="{E70269B6-F0A3-895D-9239-E82B81F6FC46}"/>
          </ac:spMkLst>
        </pc:spChg>
        <pc:spChg chg="mod">
          <ac:chgData name="Louise Busschaert" userId="b7679cad-9d5a-4f0e-96ba-6a06971ac93e" providerId="ADAL" clId="{11B684B3-8F21-44EC-87C5-538FB49AD7F8}" dt="2024-06-03T09:43:56.772" v="1443" actId="14100"/>
          <ac:spMkLst>
            <pc:docMk/>
            <pc:sldMk cId="3586220919" sldId="301"/>
            <ac:spMk id="3" creationId="{EFFD04A4-BF67-D708-E088-E4866004009E}"/>
          </ac:spMkLst>
        </pc:spChg>
        <pc:picChg chg="add mod">
          <ac:chgData name="Louise Busschaert" userId="b7679cad-9d5a-4f0e-96ba-6a06971ac93e" providerId="ADAL" clId="{11B684B3-8F21-44EC-87C5-538FB49AD7F8}" dt="2024-06-03T09:44:08.222" v="1448" actId="1076"/>
          <ac:picMkLst>
            <pc:docMk/>
            <pc:sldMk cId="3586220919" sldId="301"/>
            <ac:picMk id="6" creationId="{3A9D9CBC-8AAC-A491-A6F6-7BCD4535E6DA}"/>
          </ac:picMkLst>
        </pc:picChg>
      </pc:sldChg>
      <pc:sldChg chg="new del">
        <pc:chgData name="Louise Busschaert" userId="b7679cad-9d5a-4f0e-96ba-6a06971ac93e" providerId="ADAL" clId="{11B684B3-8F21-44EC-87C5-538FB49AD7F8}" dt="2024-06-03T08:56:10.969" v="163" actId="47"/>
        <pc:sldMkLst>
          <pc:docMk/>
          <pc:sldMk cId="2494639463" sldId="302"/>
        </pc:sldMkLst>
      </pc:sldChg>
      <pc:sldChg chg="addSp delSp modSp add mod">
        <pc:chgData name="Louise Busschaert" userId="b7679cad-9d5a-4f0e-96ba-6a06971ac93e" providerId="ADAL" clId="{11B684B3-8F21-44EC-87C5-538FB49AD7F8}" dt="2024-06-03T09:28:21.846" v="761" actId="1076"/>
        <pc:sldMkLst>
          <pc:docMk/>
          <pc:sldMk cId="3483848131" sldId="302"/>
        </pc:sldMkLst>
        <pc:spChg chg="add del">
          <ac:chgData name="Louise Busschaert" userId="b7679cad-9d5a-4f0e-96ba-6a06971ac93e" providerId="ADAL" clId="{11B684B3-8F21-44EC-87C5-538FB49AD7F8}" dt="2024-06-03T08:57:15.939" v="172" actId="478"/>
          <ac:spMkLst>
            <pc:docMk/>
            <pc:sldMk cId="3483848131" sldId="302"/>
            <ac:spMk id="3" creationId="{3079DAE3-4B21-0924-28C7-EB48742A5F9D}"/>
          </ac:spMkLst>
        </pc:spChg>
        <pc:spChg chg="del">
          <ac:chgData name="Louise Busschaert" userId="b7679cad-9d5a-4f0e-96ba-6a06971ac93e" providerId="ADAL" clId="{11B684B3-8F21-44EC-87C5-538FB49AD7F8}" dt="2024-06-03T08:56:24.733" v="170" actId="478"/>
          <ac:spMkLst>
            <pc:docMk/>
            <pc:sldMk cId="3483848131" sldId="302"/>
            <ac:spMk id="17" creationId="{904B8D65-AE7E-3DF6-51CE-997CB720578C}"/>
          </ac:spMkLst>
        </pc:spChg>
        <pc:spChg chg="del mod">
          <ac:chgData name="Louise Busschaert" userId="b7679cad-9d5a-4f0e-96ba-6a06971ac93e" providerId="ADAL" clId="{11B684B3-8F21-44EC-87C5-538FB49AD7F8}" dt="2024-06-03T08:56:21.612" v="167" actId="478"/>
          <ac:spMkLst>
            <pc:docMk/>
            <pc:sldMk cId="3483848131" sldId="302"/>
            <ac:spMk id="18" creationId="{6D9F1B31-CCBC-470D-5BCB-E5ED6E4D5185}"/>
          </ac:spMkLst>
        </pc:spChg>
        <pc:spChg chg="add mod">
          <ac:chgData name="Louise Busschaert" userId="b7679cad-9d5a-4f0e-96ba-6a06971ac93e" providerId="ADAL" clId="{11B684B3-8F21-44EC-87C5-538FB49AD7F8}" dt="2024-06-03T09:27:44.990" v="747" actId="1076"/>
          <ac:spMkLst>
            <pc:docMk/>
            <pc:sldMk cId="3483848131" sldId="302"/>
            <ac:spMk id="21" creationId="{3419FB26-0A19-37C5-53E3-ADDEAF13EE67}"/>
          </ac:spMkLst>
        </pc:spChg>
        <pc:spChg chg="add mod">
          <ac:chgData name="Louise Busschaert" userId="b7679cad-9d5a-4f0e-96ba-6a06971ac93e" providerId="ADAL" clId="{11B684B3-8F21-44EC-87C5-538FB49AD7F8}" dt="2024-06-03T09:28:21.846" v="761" actId="1076"/>
          <ac:spMkLst>
            <pc:docMk/>
            <pc:sldMk cId="3483848131" sldId="302"/>
            <ac:spMk id="22" creationId="{CC6DEDFC-FB13-B482-CD92-0D398389AED4}"/>
          </ac:spMkLst>
        </pc:spChg>
        <pc:grpChg chg="del">
          <ac:chgData name="Louise Busschaert" userId="b7679cad-9d5a-4f0e-96ba-6a06971ac93e" providerId="ADAL" clId="{11B684B3-8F21-44EC-87C5-538FB49AD7F8}" dt="2024-06-03T08:56:19.228" v="165" actId="478"/>
          <ac:grpSpMkLst>
            <pc:docMk/>
            <pc:sldMk cId="3483848131" sldId="302"/>
            <ac:grpSpMk id="6" creationId="{192054D9-91DA-8FF9-47A3-0863978E2EFC}"/>
          </ac:grpSpMkLst>
        </pc:grpChg>
        <pc:grpChg chg="del">
          <ac:chgData name="Louise Busschaert" userId="b7679cad-9d5a-4f0e-96ba-6a06971ac93e" providerId="ADAL" clId="{11B684B3-8F21-44EC-87C5-538FB49AD7F8}" dt="2024-06-03T08:56:22.825" v="169" actId="478"/>
          <ac:grpSpMkLst>
            <pc:docMk/>
            <pc:sldMk cId="3483848131" sldId="302"/>
            <ac:grpSpMk id="14" creationId="{A03B62A6-3A6D-97A4-E321-43B9FE7C2565}"/>
          </ac:grpSpMkLst>
        </pc:grpChg>
        <pc:picChg chg="del">
          <ac:chgData name="Louise Busschaert" userId="b7679cad-9d5a-4f0e-96ba-6a06971ac93e" providerId="ADAL" clId="{11B684B3-8F21-44EC-87C5-538FB49AD7F8}" dt="2024-06-03T08:56:22.192" v="168" actId="478"/>
          <ac:picMkLst>
            <pc:docMk/>
            <pc:sldMk cId="3483848131" sldId="302"/>
            <ac:picMk id="19" creationId="{0B3EBC1A-BE38-4CEF-6108-5919D7095107}"/>
          </ac:picMkLst>
        </pc:picChg>
        <pc:picChg chg="add mod">
          <ac:chgData name="Louise Busschaert" userId="b7679cad-9d5a-4f0e-96ba-6a06971ac93e" providerId="ADAL" clId="{11B684B3-8F21-44EC-87C5-538FB49AD7F8}" dt="2024-06-03T09:28:16.103" v="760" actId="1076"/>
          <ac:picMkLst>
            <pc:docMk/>
            <pc:sldMk cId="3483848131" sldId="302"/>
            <ac:picMk id="20" creationId="{3A1C8A84-4389-90AB-0AC7-2FD1C309B52B}"/>
          </ac:picMkLst>
        </pc:picChg>
      </pc:sldChg>
      <pc:sldChg chg="addSp delSp modSp add mod modAnim">
        <pc:chgData name="Louise Busschaert" userId="b7679cad-9d5a-4f0e-96ba-6a06971ac93e" providerId="ADAL" clId="{11B684B3-8F21-44EC-87C5-538FB49AD7F8}" dt="2024-06-03T09:34:39.430" v="1058"/>
        <pc:sldMkLst>
          <pc:docMk/>
          <pc:sldMk cId="2384312166" sldId="303"/>
        </pc:sldMkLst>
        <pc:spChg chg="mod">
          <ac:chgData name="Louise Busschaert" userId="b7679cad-9d5a-4f0e-96ba-6a06971ac93e" providerId="ADAL" clId="{11B684B3-8F21-44EC-87C5-538FB49AD7F8}" dt="2024-06-03T09:32:33.545" v="921" actId="403"/>
          <ac:spMkLst>
            <pc:docMk/>
            <pc:sldMk cId="2384312166" sldId="303"/>
            <ac:spMk id="2" creationId="{E70269B6-F0A3-895D-9239-E82B81F6FC46}"/>
          </ac:spMkLst>
        </pc:spChg>
        <pc:spChg chg="del">
          <ac:chgData name="Louise Busschaert" userId="b7679cad-9d5a-4f0e-96ba-6a06971ac93e" providerId="ADAL" clId="{11B684B3-8F21-44EC-87C5-538FB49AD7F8}" dt="2024-06-03T09:23:52.364" v="649" actId="478"/>
          <ac:spMkLst>
            <pc:docMk/>
            <pc:sldMk cId="2384312166" sldId="303"/>
            <ac:spMk id="3" creationId="{EFFD04A4-BF67-D708-E088-E4866004009E}"/>
          </ac:spMkLst>
        </pc:spChg>
        <pc:spChg chg="add del mod">
          <ac:chgData name="Louise Busschaert" userId="b7679cad-9d5a-4f0e-96ba-6a06971ac93e" providerId="ADAL" clId="{11B684B3-8F21-44EC-87C5-538FB49AD7F8}" dt="2024-06-03T09:23:54.581" v="650" actId="478"/>
          <ac:spMkLst>
            <pc:docMk/>
            <pc:sldMk cId="2384312166" sldId="303"/>
            <ac:spMk id="6" creationId="{B8D2C8E0-1503-E2D0-7B46-34C575A49449}"/>
          </ac:spMkLst>
        </pc:spChg>
        <pc:spChg chg="add del mod">
          <ac:chgData name="Louise Busschaert" userId="b7679cad-9d5a-4f0e-96ba-6a06971ac93e" providerId="ADAL" clId="{11B684B3-8F21-44EC-87C5-538FB49AD7F8}" dt="2024-06-03T09:33:23.711" v="998" actId="478"/>
          <ac:spMkLst>
            <pc:docMk/>
            <pc:sldMk cId="2384312166" sldId="303"/>
            <ac:spMk id="9" creationId="{C955885F-012F-B6AA-6040-0879458103C3}"/>
          </ac:spMkLst>
        </pc:spChg>
        <pc:spChg chg="add del mod">
          <ac:chgData name="Louise Busschaert" userId="b7679cad-9d5a-4f0e-96ba-6a06971ac93e" providerId="ADAL" clId="{11B684B3-8F21-44EC-87C5-538FB49AD7F8}" dt="2024-06-03T09:33:24.272" v="999" actId="478"/>
          <ac:spMkLst>
            <pc:docMk/>
            <pc:sldMk cId="2384312166" sldId="303"/>
            <ac:spMk id="10" creationId="{DBCEE123-52F4-9596-F632-892BA94827F4}"/>
          </ac:spMkLst>
        </pc:spChg>
        <pc:spChg chg="add mod">
          <ac:chgData name="Louise Busschaert" userId="b7679cad-9d5a-4f0e-96ba-6a06971ac93e" providerId="ADAL" clId="{11B684B3-8F21-44EC-87C5-538FB49AD7F8}" dt="2024-06-03T09:33:56.926" v="1012" actId="1076"/>
          <ac:spMkLst>
            <pc:docMk/>
            <pc:sldMk cId="2384312166" sldId="303"/>
            <ac:spMk id="13" creationId="{C93A67BD-DF62-A9A7-A517-163A188C898A}"/>
          </ac:spMkLst>
        </pc:spChg>
        <pc:spChg chg="add mod">
          <ac:chgData name="Louise Busschaert" userId="b7679cad-9d5a-4f0e-96ba-6a06971ac93e" providerId="ADAL" clId="{11B684B3-8F21-44EC-87C5-538FB49AD7F8}" dt="2024-06-03T09:34:24.887" v="1056" actId="20577"/>
          <ac:spMkLst>
            <pc:docMk/>
            <pc:sldMk cId="2384312166" sldId="303"/>
            <ac:spMk id="14" creationId="{0221B1E3-A1DF-C025-108F-6A9AAFDA03DF}"/>
          </ac:spMkLst>
        </pc:spChg>
        <pc:spChg chg="add mod">
          <ac:chgData name="Louise Busschaert" userId="b7679cad-9d5a-4f0e-96ba-6a06971ac93e" providerId="ADAL" clId="{11B684B3-8F21-44EC-87C5-538FB49AD7F8}" dt="2024-06-03T09:33:47.703" v="1005" actId="1582"/>
          <ac:spMkLst>
            <pc:docMk/>
            <pc:sldMk cId="2384312166" sldId="303"/>
            <ac:spMk id="15" creationId="{24B29638-7561-82A9-FAFD-B2C53566275E}"/>
          </ac:spMkLst>
        </pc:spChg>
        <pc:picChg chg="add mod">
          <ac:chgData name="Louise Busschaert" userId="b7679cad-9d5a-4f0e-96ba-6a06971ac93e" providerId="ADAL" clId="{11B684B3-8F21-44EC-87C5-538FB49AD7F8}" dt="2024-06-03T09:32:18.688" v="910" actId="1076"/>
          <ac:picMkLst>
            <pc:docMk/>
            <pc:sldMk cId="2384312166" sldId="303"/>
            <ac:picMk id="7" creationId="{CE621D75-82DF-0D10-FD3C-D6CE8468DDA2}"/>
          </ac:picMkLst>
        </pc:picChg>
      </pc:sldChg>
      <pc:sldChg chg="new del">
        <pc:chgData name="Louise Busschaert" userId="b7679cad-9d5a-4f0e-96ba-6a06971ac93e" providerId="ADAL" clId="{11B684B3-8F21-44EC-87C5-538FB49AD7F8}" dt="2024-06-03T09:23:31.874" v="589" actId="47"/>
        <pc:sldMkLst>
          <pc:docMk/>
          <pc:sldMk cId="3357617965" sldId="303"/>
        </pc:sldMkLst>
      </pc:sldChg>
      <pc:sldChg chg="modSp add del mod">
        <pc:chgData name="Louise Busschaert" userId="b7679cad-9d5a-4f0e-96ba-6a06971ac93e" providerId="ADAL" clId="{11B684B3-8F21-44EC-87C5-538FB49AD7F8}" dt="2024-06-03T10:18:07.028" v="2723" actId="47"/>
        <pc:sldMkLst>
          <pc:docMk/>
          <pc:sldMk cId="414851849" sldId="304"/>
        </pc:sldMkLst>
        <pc:spChg chg="mod">
          <ac:chgData name="Louise Busschaert" userId="b7679cad-9d5a-4f0e-96ba-6a06971ac93e" providerId="ADAL" clId="{11B684B3-8F21-44EC-87C5-538FB49AD7F8}" dt="2024-06-03T09:29:21.644" v="767" actId="20577"/>
          <ac:spMkLst>
            <pc:docMk/>
            <pc:sldMk cId="414851849" sldId="304"/>
            <ac:spMk id="2" creationId="{E70269B6-F0A3-895D-9239-E82B81F6FC46}"/>
          </ac:spMkLst>
        </pc:spChg>
      </pc:sldChg>
      <pc:sldChg chg="modSp add mod ord">
        <pc:chgData name="Louise Busschaert" userId="b7679cad-9d5a-4f0e-96ba-6a06971ac93e" providerId="ADAL" clId="{11B684B3-8F21-44EC-87C5-538FB49AD7F8}" dt="2024-06-03T10:28:27.044" v="3139" actId="114"/>
        <pc:sldMkLst>
          <pc:docMk/>
          <pc:sldMk cId="2089794793" sldId="305"/>
        </pc:sldMkLst>
        <pc:spChg chg="mod">
          <ac:chgData name="Louise Busschaert" userId="b7679cad-9d5a-4f0e-96ba-6a06971ac93e" providerId="ADAL" clId="{11B684B3-8F21-44EC-87C5-538FB49AD7F8}" dt="2024-06-03T09:30:54.757" v="776" actId="20577"/>
          <ac:spMkLst>
            <pc:docMk/>
            <pc:sldMk cId="2089794793" sldId="305"/>
            <ac:spMk id="2" creationId="{E70269B6-F0A3-895D-9239-E82B81F6FC46}"/>
          </ac:spMkLst>
        </pc:spChg>
        <pc:spChg chg="mod">
          <ac:chgData name="Louise Busschaert" userId="b7679cad-9d5a-4f0e-96ba-6a06971ac93e" providerId="ADAL" clId="{11B684B3-8F21-44EC-87C5-538FB49AD7F8}" dt="2024-06-03T10:28:27.044" v="3139" actId="114"/>
          <ac:spMkLst>
            <pc:docMk/>
            <pc:sldMk cId="2089794793" sldId="305"/>
            <ac:spMk id="3" creationId="{EFFD04A4-BF67-D708-E088-E4866004009E}"/>
          </ac:spMkLst>
        </pc:spChg>
      </pc:sldChg>
      <pc:sldChg chg="addSp delSp modSp add mod">
        <pc:chgData name="Louise Busschaert" userId="b7679cad-9d5a-4f0e-96ba-6a06971ac93e" providerId="ADAL" clId="{11B684B3-8F21-44EC-87C5-538FB49AD7F8}" dt="2024-06-03T09:40:05.076" v="1422" actId="478"/>
        <pc:sldMkLst>
          <pc:docMk/>
          <pc:sldMk cId="525065214" sldId="306"/>
        </pc:sldMkLst>
        <pc:spChg chg="mod">
          <ac:chgData name="Louise Busschaert" userId="b7679cad-9d5a-4f0e-96ba-6a06971ac93e" providerId="ADAL" clId="{11B684B3-8F21-44EC-87C5-538FB49AD7F8}" dt="2024-06-03T09:35:13.871" v="1080" actId="20577"/>
          <ac:spMkLst>
            <pc:docMk/>
            <pc:sldMk cId="525065214" sldId="306"/>
            <ac:spMk id="2" creationId="{E70269B6-F0A3-895D-9239-E82B81F6FC46}"/>
          </ac:spMkLst>
        </pc:spChg>
        <pc:spChg chg="mod">
          <ac:chgData name="Louise Busschaert" userId="b7679cad-9d5a-4f0e-96ba-6a06971ac93e" providerId="ADAL" clId="{11B684B3-8F21-44EC-87C5-538FB49AD7F8}" dt="2024-06-03T09:36:04.001" v="1185" actId="20577"/>
          <ac:spMkLst>
            <pc:docMk/>
            <pc:sldMk cId="525065214" sldId="306"/>
            <ac:spMk id="3" creationId="{EFFD04A4-BF67-D708-E088-E4866004009E}"/>
          </ac:spMkLst>
        </pc:spChg>
        <pc:spChg chg="add del mod">
          <ac:chgData name="Louise Busschaert" userId="b7679cad-9d5a-4f0e-96ba-6a06971ac93e" providerId="ADAL" clId="{11B684B3-8F21-44EC-87C5-538FB49AD7F8}" dt="2024-06-03T09:40:05.076" v="1422" actId="478"/>
          <ac:spMkLst>
            <pc:docMk/>
            <pc:sldMk cId="525065214" sldId="306"/>
            <ac:spMk id="5" creationId="{317E10F9-13BE-660B-6FB5-993CBAC92F03}"/>
          </ac:spMkLst>
        </pc:spChg>
        <pc:spChg chg="add del mod">
          <ac:chgData name="Louise Busschaert" userId="b7679cad-9d5a-4f0e-96ba-6a06971ac93e" providerId="ADAL" clId="{11B684B3-8F21-44EC-87C5-538FB49AD7F8}" dt="2024-06-03T09:40:00.921" v="1420" actId="478"/>
          <ac:spMkLst>
            <pc:docMk/>
            <pc:sldMk cId="525065214" sldId="306"/>
            <ac:spMk id="6" creationId="{D60192BB-B3BA-8237-D453-DE8DBE7F5DA6}"/>
          </ac:spMkLst>
        </pc:spChg>
      </pc:sldChg>
      <pc:sldChg chg="new del">
        <pc:chgData name="Louise Busschaert" userId="b7679cad-9d5a-4f0e-96ba-6a06971ac93e" providerId="ADAL" clId="{11B684B3-8F21-44EC-87C5-538FB49AD7F8}" dt="2024-06-03T09:35:06.282" v="1060" actId="47"/>
        <pc:sldMkLst>
          <pc:docMk/>
          <pc:sldMk cId="3420600388" sldId="306"/>
        </pc:sldMkLst>
      </pc:sldChg>
      <pc:sldChg chg="addSp modSp add mod">
        <pc:chgData name="Louise Busschaert" userId="b7679cad-9d5a-4f0e-96ba-6a06971ac93e" providerId="ADAL" clId="{11B684B3-8F21-44EC-87C5-538FB49AD7F8}" dt="2024-06-03T11:44:14.775" v="3173" actId="20577"/>
        <pc:sldMkLst>
          <pc:docMk/>
          <pc:sldMk cId="2704937320" sldId="307"/>
        </pc:sldMkLst>
        <pc:spChg chg="mod">
          <ac:chgData name="Louise Busschaert" userId="b7679cad-9d5a-4f0e-96ba-6a06971ac93e" providerId="ADAL" clId="{11B684B3-8F21-44EC-87C5-538FB49AD7F8}" dt="2024-06-03T09:36:29.258" v="1199" actId="20577"/>
          <ac:spMkLst>
            <pc:docMk/>
            <pc:sldMk cId="2704937320" sldId="307"/>
            <ac:spMk id="2" creationId="{E70269B6-F0A3-895D-9239-E82B81F6FC46}"/>
          </ac:spMkLst>
        </pc:spChg>
        <pc:spChg chg="mod">
          <ac:chgData name="Louise Busschaert" userId="b7679cad-9d5a-4f0e-96ba-6a06971ac93e" providerId="ADAL" clId="{11B684B3-8F21-44EC-87C5-538FB49AD7F8}" dt="2024-06-03T11:44:14.775" v="3173" actId="20577"/>
          <ac:spMkLst>
            <pc:docMk/>
            <pc:sldMk cId="2704937320" sldId="307"/>
            <ac:spMk id="3" creationId="{EFFD04A4-BF67-D708-E088-E4866004009E}"/>
          </ac:spMkLst>
        </pc:spChg>
        <pc:picChg chg="add mod">
          <ac:chgData name="Louise Busschaert" userId="b7679cad-9d5a-4f0e-96ba-6a06971ac93e" providerId="ADAL" clId="{11B684B3-8F21-44EC-87C5-538FB49AD7F8}" dt="2024-06-03T09:38:59.825" v="1362" actId="1076"/>
          <ac:picMkLst>
            <pc:docMk/>
            <pc:sldMk cId="2704937320" sldId="307"/>
            <ac:picMk id="6" creationId="{203C4C54-B2AC-D537-A44F-62A481591831}"/>
          </ac:picMkLst>
        </pc:picChg>
      </pc:sldChg>
      <pc:sldChg chg="new del">
        <pc:chgData name="Louise Busschaert" userId="b7679cad-9d5a-4f0e-96ba-6a06971ac93e" providerId="ADAL" clId="{11B684B3-8F21-44EC-87C5-538FB49AD7F8}" dt="2024-06-03T09:36:16.848" v="1187" actId="47"/>
        <pc:sldMkLst>
          <pc:docMk/>
          <pc:sldMk cId="3030022204" sldId="307"/>
        </pc:sldMkLst>
      </pc:sldChg>
      <pc:sldChg chg="addSp delSp modSp add mod">
        <pc:chgData name="Louise Busschaert" userId="b7679cad-9d5a-4f0e-96ba-6a06971ac93e" providerId="ADAL" clId="{11B684B3-8F21-44EC-87C5-538FB49AD7F8}" dt="2024-06-03T10:04:45.195" v="2185" actId="20577"/>
        <pc:sldMkLst>
          <pc:docMk/>
          <pc:sldMk cId="4232597080" sldId="308"/>
        </pc:sldMkLst>
        <pc:spChg chg="mod">
          <ac:chgData name="Louise Busschaert" userId="b7679cad-9d5a-4f0e-96ba-6a06971ac93e" providerId="ADAL" clId="{11B684B3-8F21-44EC-87C5-538FB49AD7F8}" dt="2024-06-03T10:04:45.195" v="2185" actId="20577"/>
          <ac:spMkLst>
            <pc:docMk/>
            <pc:sldMk cId="4232597080" sldId="308"/>
            <ac:spMk id="2" creationId="{E70269B6-F0A3-895D-9239-E82B81F6FC46}"/>
          </ac:spMkLst>
        </pc:spChg>
        <pc:spChg chg="del mod">
          <ac:chgData name="Louise Busschaert" userId="b7679cad-9d5a-4f0e-96ba-6a06971ac93e" providerId="ADAL" clId="{11B684B3-8F21-44EC-87C5-538FB49AD7F8}" dt="2024-06-03T09:45:16.925" v="1530" actId="478"/>
          <ac:spMkLst>
            <pc:docMk/>
            <pc:sldMk cId="4232597080" sldId="308"/>
            <ac:spMk id="3" creationId="{EFFD04A4-BF67-D708-E088-E4866004009E}"/>
          </ac:spMkLst>
        </pc:spChg>
        <pc:spChg chg="add mod">
          <ac:chgData name="Louise Busschaert" userId="b7679cad-9d5a-4f0e-96ba-6a06971ac93e" providerId="ADAL" clId="{11B684B3-8F21-44EC-87C5-538FB49AD7F8}" dt="2024-06-03T09:48:07.142" v="1635" actId="20577"/>
          <ac:spMkLst>
            <pc:docMk/>
            <pc:sldMk cId="4232597080" sldId="308"/>
            <ac:spMk id="7" creationId="{0B33CAA5-5110-9695-0808-CAC0AAD59B6C}"/>
          </ac:spMkLst>
        </pc:spChg>
        <pc:picChg chg="add mod">
          <ac:chgData name="Louise Busschaert" userId="b7679cad-9d5a-4f0e-96ba-6a06971ac93e" providerId="ADAL" clId="{11B684B3-8F21-44EC-87C5-538FB49AD7F8}" dt="2024-06-03T09:45:25.838" v="1536" actId="1076"/>
          <ac:picMkLst>
            <pc:docMk/>
            <pc:sldMk cId="4232597080" sldId="308"/>
            <ac:picMk id="6" creationId="{AB1B5B44-ACD9-4BEE-8F1E-804641B408EE}"/>
          </ac:picMkLst>
        </pc:picChg>
      </pc:sldChg>
      <pc:sldChg chg="addSp delSp modSp add mod">
        <pc:chgData name="Louise Busschaert" userId="b7679cad-9d5a-4f0e-96ba-6a06971ac93e" providerId="ADAL" clId="{11B684B3-8F21-44EC-87C5-538FB49AD7F8}" dt="2024-06-03T10:04:07.647" v="2181" actId="1076"/>
        <pc:sldMkLst>
          <pc:docMk/>
          <pc:sldMk cId="2992037122" sldId="309"/>
        </pc:sldMkLst>
        <pc:spChg chg="mod">
          <ac:chgData name="Louise Busschaert" userId="b7679cad-9d5a-4f0e-96ba-6a06971ac93e" providerId="ADAL" clId="{11B684B3-8F21-44EC-87C5-538FB49AD7F8}" dt="2024-06-03T09:46:21.875" v="1615" actId="20577"/>
          <ac:spMkLst>
            <pc:docMk/>
            <pc:sldMk cId="2992037122" sldId="309"/>
            <ac:spMk id="2" creationId="{E70269B6-F0A3-895D-9239-E82B81F6FC46}"/>
          </ac:spMkLst>
        </pc:spChg>
        <pc:spChg chg="add del mod">
          <ac:chgData name="Louise Busschaert" userId="b7679cad-9d5a-4f0e-96ba-6a06971ac93e" providerId="ADAL" clId="{11B684B3-8F21-44EC-87C5-538FB49AD7F8}" dt="2024-06-03T09:47:06.124" v="1620" actId="478"/>
          <ac:spMkLst>
            <pc:docMk/>
            <pc:sldMk cId="2992037122" sldId="309"/>
            <ac:spMk id="5" creationId="{0A35B299-E08A-54D3-EAED-D657BD07AA12}"/>
          </ac:spMkLst>
        </pc:spChg>
        <pc:spChg chg="del">
          <ac:chgData name="Louise Busschaert" userId="b7679cad-9d5a-4f0e-96ba-6a06971ac93e" providerId="ADAL" clId="{11B684B3-8F21-44EC-87C5-538FB49AD7F8}" dt="2024-06-03T09:46:25.978" v="1618" actId="478"/>
          <ac:spMkLst>
            <pc:docMk/>
            <pc:sldMk cId="2992037122" sldId="309"/>
            <ac:spMk id="7" creationId="{0B33CAA5-5110-9695-0808-CAC0AAD59B6C}"/>
          </ac:spMkLst>
        </pc:spChg>
        <pc:spChg chg="mod">
          <ac:chgData name="Louise Busschaert" userId="b7679cad-9d5a-4f0e-96ba-6a06971ac93e" providerId="ADAL" clId="{11B684B3-8F21-44EC-87C5-538FB49AD7F8}" dt="2024-06-03T09:46:22.814" v="1616" actId="1076"/>
          <ac:spMkLst>
            <pc:docMk/>
            <pc:sldMk cId="2992037122" sldId="309"/>
            <ac:spMk id="8" creationId="{4830B6FC-285D-49F4-0F20-64DEAB608F52}"/>
          </ac:spMkLst>
        </pc:spChg>
        <pc:spChg chg="add mod">
          <ac:chgData name="Louise Busschaert" userId="b7679cad-9d5a-4f0e-96ba-6a06971ac93e" providerId="ADAL" clId="{11B684B3-8F21-44EC-87C5-538FB49AD7F8}" dt="2024-06-03T10:04:07.647" v="2181" actId="1076"/>
          <ac:spMkLst>
            <pc:docMk/>
            <pc:sldMk cId="2992037122" sldId="309"/>
            <ac:spMk id="13" creationId="{13738EDB-55AB-A67E-0E76-9E2BBA0CE76D}"/>
          </ac:spMkLst>
        </pc:spChg>
        <pc:picChg chg="del">
          <ac:chgData name="Louise Busschaert" userId="b7679cad-9d5a-4f0e-96ba-6a06971ac93e" providerId="ADAL" clId="{11B684B3-8F21-44EC-87C5-538FB49AD7F8}" dt="2024-06-03T09:46:24.721" v="1617" actId="478"/>
          <ac:picMkLst>
            <pc:docMk/>
            <pc:sldMk cId="2992037122" sldId="309"/>
            <ac:picMk id="6" creationId="{AB1B5B44-ACD9-4BEE-8F1E-804641B408EE}"/>
          </ac:picMkLst>
        </pc:picChg>
        <pc:picChg chg="add mod">
          <ac:chgData name="Louise Busschaert" userId="b7679cad-9d5a-4f0e-96ba-6a06971ac93e" providerId="ADAL" clId="{11B684B3-8F21-44EC-87C5-538FB49AD7F8}" dt="2024-06-03T09:47:23.287" v="1623" actId="1076"/>
          <ac:picMkLst>
            <pc:docMk/>
            <pc:sldMk cId="2992037122" sldId="309"/>
            <ac:picMk id="10" creationId="{DF5C26DA-EBEA-9ECE-187C-E5EEFB2F0FC3}"/>
          </ac:picMkLst>
        </pc:picChg>
      </pc:sldChg>
      <pc:sldChg chg="new del">
        <pc:chgData name="Louise Busschaert" userId="b7679cad-9d5a-4f0e-96ba-6a06971ac93e" providerId="ADAL" clId="{11B684B3-8F21-44EC-87C5-538FB49AD7F8}" dt="2024-06-03T09:46:12.222" v="1599" actId="47"/>
        <pc:sldMkLst>
          <pc:docMk/>
          <pc:sldMk cId="4212185217" sldId="309"/>
        </pc:sldMkLst>
      </pc:sldChg>
      <pc:sldChg chg="addSp delSp modSp add mod ord">
        <pc:chgData name="Louise Busschaert" userId="b7679cad-9d5a-4f0e-96ba-6a06971ac93e" providerId="ADAL" clId="{11B684B3-8F21-44EC-87C5-538FB49AD7F8}" dt="2024-06-03T09:54:55.829" v="1832" actId="1076"/>
        <pc:sldMkLst>
          <pc:docMk/>
          <pc:sldMk cId="1318744497" sldId="310"/>
        </pc:sldMkLst>
        <pc:spChg chg="mod">
          <ac:chgData name="Louise Busschaert" userId="b7679cad-9d5a-4f0e-96ba-6a06971ac93e" providerId="ADAL" clId="{11B684B3-8F21-44EC-87C5-538FB49AD7F8}" dt="2024-06-03T09:48:43.004" v="1646" actId="20577"/>
          <ac:spMkLst>
            <pc:docMk/>
            <pc:sldMk cId="1318744497" sldId="310"/>
            <ac:spMk id="2" creationId="{E70269B6-F0A3-895D-9239-E82B81F6FC46}"/>
          </ac:spMkLst>
        </pc:spChg>
        <pc:spChg chg="mod">
          <ac:chgData name="Louise Busschaert" userId="b7679cad-9d5a-4f0e-96ba-6a06971ac93e" providerId="ADAL" clId="{11B684B3-8F21-44EC-87C5-538FB49AD7F8}" dt="2024-06-03T09:54:50.404" v="1831" actId="20577"/>
          <ac:spMkLst>
            <pc:docMk/>
            <pc:sldMk cId="1318744497" sldId="310"/>
            <ac:spMk id="7" creationId="{0B33CAA5-5110-9695-0808-CAC0AAD59B6C}"/>
          </ac:spMkLst>
        </pc:spChg>
        <pc:spChg chg="add mod">
          <ac:chgData name="Louise Busschaert" userId="b7679cad-9d5a-4f0e-96ba-6a06971ac93e" providerId="ADAL" clId="{11B684B3-8F21-44EC-87C5-538FB49AD7F8}" dt="2024-06-03T09:54:55.829" v="1832" actId="1076"/>
          <ac:spMkLst>
            <pc:docMk/>
            <pc:sldMk cId="1318744497" sldId="310"/>
            <ac:spMk id="9" creationId="{F93C3EE8-3D49-854B-8BD8-1888D83A2BAF}"/>
          </ac:spMkLst>
        </pc:spChg>
        <pc:picChg chg="add mod">
          <ac:chgData name="Louise Busschaert" userId="b7679cad-9d5a-4f0e-96ba-6a06971ac93e" providerId="ADAL" clId="{11B684B3-8F21-44EC-87C5-538FB49AD7F8}" dt="2024-06-03T09:54:55.829" v="1832" actId="1076"/>
          <ac:picMkLst>
            <pc:docMk/>
            <pc:sldMk cId="1318744497" sldId="310"/>
            <ac:picMk id="5" creationId="{11D73FE0-B461-8CB8-6C0B-B2CBE817236F}"/>
          </ac:picMkLst>
        </pc:picChg>
        <pc:picChg chg="del">
          <ac:chgData name="Louise Busschaert" userId="b7679cad-9d5a-4f0e-96ba-6a06971ac93e" providerId="ADAL" clId="{11B684B3-8F21-44EC-87C5-538FB49AD7F8}" dt="2024-06-03T09:48:45.149" v="1647" actId="478"/>
          <ac:picMkLst>
            <pc:docMk/>
            <pc:sldMk cId="1318744497" sldId="310"/>
            <ac:picMk id="6" creationId="{AB1B5B44-ACD9-4BEE-8F1E-804641B408EE}"/>
          </ac:picMkLst>
        </pc:picChg>
      </pc:sldChg>
      <pc:sldChg chg="addSp delSp modSp add mod ord">
        <pc:chgData name="Louise Busschaert" userId="b7679cad-9d5a-4f0e-96ba-6a06971ac93e" providerId="ADAL" clId="{11B684B3-8F21-44EC-87C5-538FB49AD7F8}" dt="2024-06-03T10:07:50.635" v="2312" actId="1076"/>
        <pc:sldMkLst>
          <pc:docMk/>
          <pc:sldMk cId="1186599929" sldId="311"/>
        </pc:sldMkLst>
        <pc:spChg chg="mod">
          <ac:chgData name="Louise Busschaert" userId="b7679cad-9d5a-4f0e-96ba-6a06971ac93e" providerId="ADAL" clId="{11B684B3-8F21-44EC-87C5-538FB49AD7F8}" dt="2024-06-03T09:57:41.471" v="1839" actId="20577"/>
          <ac:spMkLst>
            <pc:docMk/>
            <pc:sldMk cId="1186599929" sldId="311"/>
            <ac:spMk id="2" creationId="{E70269B6-F0A3-895D-9239-E82B81F6FC46}"/>
          </ac:spMkLst>
        </pc:spChg>
        <pc:spChg chg="del mod">
          <ac:chgData name="Louise Busschaert" userId="b7679cad-9d5a-4f0e-96ba-6a06971ac93e" providerId="ADAL" clId="{11B684B3-8F21-44EC-87C5-538FB49AD7F8}" dt="2024-06-03T09:58:44.811" v="1958" actId="478"/>
          <ac:spMkLst>
            <pc:docMk/>
            <pc:sldMk cId="1186599929" sldId="311"/>
            <ac:spMk id="3" creationId="{EFFD04A4-BF67-D708-E088-E4866004009E}"/>
          </ac:spMkLst>
        </pc:spChg>
        <pc:spChg chg="add del mod">
          <ac:chgData name="Louise Busschaert" userId="b7679cad-9d5a-4f0e-96ba-6a06971ac93e" providerId="ADAL" clId="{11B684B3-8F21-44EC-87C5-538FB49AD7F8}" dt="2024-06-03T09:58:46.906" v="1959" actId="478"/>
          <ac:spMkLst>
            <pc:docMk/>
            <pc:sldMk cId="1186599929" sldId="311"/>
            <ac:spMk id="6" creationId="{0A0085E7-6DA2-F59D-9859-2EE436C4691D}"/>
          </ac:spMkLst>
        </pc:spChg>
        <pc:spChg chg="add mod">
          <ac:chgData name="Louise Busschaert" userId="b7679cad-9d5a-4f0e-96ba-6a06971ac93e" providerId="ADAL" clId="{11B684B3-8F21-44EC-87C5-538FB49AD7F8}" dt="2024-06-03T10:00:48.257" v="2046" actId="1076"/>
          <ac:spMkLst>
            <pc:docMk/>
            <pc:sldMk cId="1186599929" sldId="311"/>
            <ac:spMk id="7" creationId="{D87C098C-35D2-A014-0A30-7A328EFA8080}"/>
          </ac:spMkLst>
        </pc:spChg>
        <pc:spChg chg="add mod">
          <ac:chgData name="Louise Busschaert" userId="b7679cad-9d5a-4f0e-96ba-6a06971ac93e" providerId="ADAL" clId="{11B684B3-8F21-44EC-87C5-538FB49AD7F8}" dt="2024-06-03T10:00:48.257" v="2046" actId="1076"/>
          <ac:spMkLst>
            <pc:docMk/>
            <pc:sldMk cId="1186599929" sldId="311"/>
            <ac:spMk id="9" creationId="{08154101-D8B4-0375-51A3-BFFB80EFA9F1}"/>
          </ac:spMkLst>
        </pc:spChg>
        <pc:spChg chg="add mod">
          <ac:chgData name="Louise Busschaert" userId="b7679cad-9d5a-4f0e-96ba-6a06971ac93e" providerId="ADAL" clId="{11B684B3-8F21-44EC-87C5-538FB49AD7F8}" dt="2024-06-03T10:00:48.257" v="2046" actId="1076"/>
          <ac:spMkLst>
            <pc:docMk/>
            <pc:sldMk cId="1186599929" sldId="311"/>
            <ac:spMk id="10" creationId="{EC64F508-5044-32A4-4BA1-2C2D165F9FC7}"/>
          </ac:spMkLst>
        </pc:spChg>
        <pc:spChg chg="add mod">
          <ac:chgData name="Louise Busschaert" userId="b7679cad-9d5a-4f0e-96ba-6a06971ac93e" providerId="ADAL" clId="{11B684B3-8F21-44EC-87C5-538FB49AD7F8}" dt="2024-06-03T10:00:48.257" v="2046" actId="1076"/>
          <ac:spMkLst>
            <pc:docMk/>
            <pc:sldMk cId="1186599929" sldId="311"/>
            <ac:spMk id="12" creationId="{09B98E6B-A5C1-0FBA-EA73-2D356A6BA134}"/>
          </ac:spMkLst>
        </pc:spChg>
        <pc:spChg chg="add mod">
          <ac:chgData name="Louise Busschaert" userId="b7679cad-9d5a-4f0e-96ba-6a06971ac93e" providerId="ADAL" clId="{11B684B3-8F21-44EC-87C5-538FB49AD7F8}" dt="2024-06-03T10:00:48.257" v="2046" actId="1076"/>
          <ac:spMkLst>
            <pc:docMk/>
            <pc:sldMk cId="1186599929" sldId="311"/>
            <ac:spMk id="13" creationId="{D90F4BBE-9DB4-DAB5-21FF-7C3A2F3AE879}"/>
          </ac:spMkLst>
        </pc:spChg>
        <pc:spChg chg="add mod">
          <ac:chgData name="Louise Busschaert" userId="b7679cad-9d5a-4f0e-96ba-6a06971ac93e" providerId="ADAL" clId="{11B684B3-8F21-44EC-87C5-538FB49AD7F8}" dt="2024-06-03T10:00:48.257" v="2046" actId="1076"/>
          <ac:spMkLst>
            <pc:docMk/>
            <pc:sldMk cId="1186599929" sldId="311"/>
            <ac:spMk id="14" creationId="{8D7DA685-B1F2-85A2-F9AC-1CBAF34AFBAD}"/>
          </ac:spMkLst>
        </pc:spChg>
        <pc:spChg chg="add mod">
          <ac:chgData name="Louise Busschaert" userId="b7679cad-9d5a-4f0e-96ba-6a06971ac93e" providerId="ADAL" clId="{11B684B3-8F21-44EC-87C5-538FB49AD7F8}" dt="2024-06-03T10:07:08.152" v="2299" actId="14100"/>
          <ac:spMkLst>
            <pc:docMk/>
            <pc:sldMk cId="1186599929" sldId="311"/>
            <ac:spMk id="15" creationId="{729CDFAD-1C15-E561-75F3-42B0EE3EFAF9}"/>
          </ac:spMkLst>
        </pc:spChg>
        <pc:spChg chg="add mod">
          <ac:chgData name="Louise Busschaert" userId="b7679cad-9d5a-4f0e-96ba-6a06971ac93e" providerId="ADAL" clId="{11B684B3-8F21-44EC-87C5-538FB49AD7F8}" dt="2024-06-03T10:06:17.469" v="2258" actId="1076"/>
          <ac:spMkLst>
            <pc:docMk/>
            <pc:sldMk cId="1186599929" sldId="311"/>
            <ac:spMk id="16" creationId="{4B1EEBB5-4881-136F-2E78-820C36F957C4}"/>
          </ac:spMkLst>
        </pc:spChg>
        <pc:spChg chg="add mod">
          <ac:chgData name="Louise Busschaert" userId="b7679cad-9d5a-4f0e-96ba-6a06971ac93e" providerId="ADAL" clId="{11B684B3-8F21-44EC-87C5-538FB49AD7F8}" dt="2024-06-03T10:07:03.052" v="2298" actId="1076"/>
          <ac:spMkLst>
            <pc:docMk/>
            <pc:sldMk cId="1186599929" sldId="311"/>
            <ac:spMk id="17" creationId="{9E1FB50E-042F-77D9-952A-BBAD8E2EF16E}"/>
          </ac:spMkLst>
        </pc:spChg>
        <pc:spChg chg="add mod">
          <ac:chgData name="Louise Busschaert" userId="b7679cad-9d5a-4f0e-96ba-6a06971ac93e" providerId="ADAL" clId="{11B684B3-8F21-44EC-87C5-538FB49AD7F8}" dt="2024-06-03T10:07:00.755" v="2297" actId="1076"/>
          <ac:spMkLst>
            <pc:docMk/>
            <pc:sldMk cId="1186599929" sldId="311"/>
            <ac:spMk id="18" creationId="{FB1E8B2A-F470-E073-0D5A-D2727BAF4D30}"/>
          </ac:spMkLst>
        </pc:spChg>
        <pc:spChg chg="add mod">
          <ac:chgData name="Louise Busschaert" userId="b7679cad-9d5a-4f0e-96ba-6a06971ac93e" providerId="ADAL" clId="{11B684B3-8F21-44EC-87C5-538FB49AD7F8}" dt="2024-06-03T10:07:44.354" v="2310" actId="14100"/>
          <ac:spMkLst>
            <pc:docMk/>
            <pc:sldMk cId="1186599929" sldId="311"/>
            <ac:spMk id="19" creationId="{4DE6CDCD-A2BA-446C-21F9-E07A83C5220E}"/>
          </ac:spMkLst>
        </pc:spChg>
        <pc:spChg chg="add mod">
          <ac:chgData name="Louise Busschaert" userId="b7679cad-9d5a-4f0e-96ba-6a06971ac93e" providerId="ADAL" clId="{11B684B3-8F21-44EC-87C5-538FB49AD7F8}" dt="2024-06-03T10:07:50.635" v="2312" actId="1076"/>
          <ac:spMkLst>
            <pc:docMk/>
            <pc:sldMk cId="1186599929" sldId="311"/>
            <ac:spMk id="20" creationId="{07CF8A54-14D0-1E06-68EB-2ED44BA475D7}"/>
          </ac:spMkLst>
        </pc:spChg>
      </pc:sldChg>
      <pc:sldChg chg="addSp delSp modSp add mod">
        <pc:chgData name="Louise Busschaert" userId="b7679cad-9d5a-4f0e-96ba-6a06971ac93e" providerId="ADAL" clId="{11B684B3-8F21-44EC-87C5-538FB49AD7F8}" dt="2024-06-03T11:43:02.627" v="3159" actId="1076"/>
        <pc:sldMkLst>
          <pc:docMk/>
          <pc:sldMk cId="666735693" sldId="312"/>
        </pc:sldMkLst>
        <pc:spChg chg="mod">
          <ac:chgData name="Louise Busschaert" userId="b7679cad-9d5a-4f0e-96ba-6a06971ac93e" providerId="ADAL" clId="{11B684B3-8F21-44EC-87C5-538FB49AD7F8}" dt="2024-06-03T10:03:08.464" v="2172" actId="20577"/>
          <ac:spMkLst>
            <pc:docMk/>
            <pc:sldMk cId="666735693" sldId="312"/>
            <ac:spMk id="2" creationId="{E70269B6-F0A3-895D-9239-E82B81F6FC46}"/>
          </ac:spMkLst>
        </pc:spChg>
        <pc:spChg chg="del mod">
          <ac:chgData name="Louise Busschaert" userId="b7679cad-9d5a-4f0e-96ba-6a06971ac93e" providerId="ADAL" clId="{11B684B3-8F21-44EC-87C5-538FB49AD7F8}" dt="2024-06-03T11:40:25.723" v="3148"/>
          <ac:spMkLst>
            <pc:docMk/>
            <pc:sldMk cId="666735693" sldId="312"/>
            <ac:spMk id="7" creationId="{0B33CAA5-5110-9695-0808-CAC0AAD59B6C}"/>
          </ac:spMkLst>
        </pc:spChg>
        <pc:spChg chg="del">
          <ac:chgData name="Louise Busschaert" userId="b7679cad-9d5a-4f0e-96ba-6a06971ac93e" providerId="ADAL" clId="{11B684B3-8F21-44EC-87C5-538FB49AD7F8}" dt="2024-06-03T10:03:12.731" v="2174" actId="478"/>
          <ac:spMkLst>
            <pc:docMk/>
            <pc:sldMk cId="666735693" sldId="312"/>
            <ac:spMk id="9" creationId="{F93C3EE8-3D49-854B-8BD8-1888D83A2BAF}"/>
          </ac:spMkLst>
        </pc:spChg>
        <pc:spChg chg="add del mod">
          <ac:chgData name="Louise Busschaert" userId="b7679cad-9d5a-4f0e-96ba-6a06971ac93e" providerId="ADAL" clId="{11B684B3-8F21-44EC-87C5-538FB49AD7F8}" dt="2024-06-03T11:42:45.422" v="3152" actId="478"/>
          <ac:spMkLst>
            <pc:docMk/>
            <pc:sldMk cId="666735693" sldId="312"/>
            <ac:spMk id="10" creationId="{E6654CB0-4FC3-2A26-1793-12F3E3D106CE}"/>
          </ac:spMkLst>
        </pc:spChg>
        <pc:spChg chg="add mod">
          <ac:chgData name="Louise Busschaert" userId="b7679cad-9d5a-4f0e-96ba-6a06971ac93e" providerId="ADAL" clId="{11B684B3-8F21-44EC-87C5-538FB49AD7F8}" dt="2024-06-03T11:40:32.410" v="3150"/>
          <ac:spMkLst>
            <pc:docMk/>
            <pc:sldMk cId="666735693" sldId="312"/>
            <ac:spMk id="12" creationId="{3792EABA-B68D-0312-750A-82C47F2C57DB}"/>
          </ac:spMkLst>
        </pc:spChg>
        <pc:graphicFrameChg chg="add del mod">
          <ac:chgData name="Louise Busschaert" userId="b7679cad-9d5a-4f0e-96ba-6a06971ac93e" providerId="ADAL" clId="{11B684B3-8F21-44EC-87C5-538FB49AD7F8}" dt="2024-06-03T11:40:27.920" v="3149" actId="478"/>
          <ac:graphicFrameMkLst>
            <pc:docMk/>
            <pc:sldMk cId="666735693" sldId="312"/>
            <ac:graphicFrameMk id="3" creationId="{AE1EC306-2E5C-AF0B-9E1E-494E33DC3933}"/>
          </ac:graphicFrameMkLst>
        </pc:graphicFrameChg>
        <pc:picChg chg="del">
          <ac:chgData name="Louise Busschaert" userId="b7679cad-9d5a-4f0e-96ba-6a06971ac93e" providerId="ADAL" clId="{11B684B3-8F21-44EC-87C5-538FB49AD7F8}" dt="2024-06-03T10:03:10.739" v="2173" actId="478"/>
          <ac:picMkLst>
            <pc:docMk/>
            <pc:sldMk cId="666735693" sldId="312"/>
            <ac:picMk id="5" creationId="{11D73FE0-B461-8CB8-6C0B-B2CBE817236F}"/>
          </ac:picMkLst>
        </pc:picChg>
        <pc:picChg chg="add del mod">
          <ac:chgData name="Louise Busschaert" userId="b7679cad-9d5a-4f0e-96ba-6a06971ac93e" providerId="ADAL" clId="{11B684B3-8F21-44EC-87C5-538FB49AD7F8}" dt="2024-06-03T11:42:48.749" v="3155" actId="478"/>
          <ac:picMkLst>
            <pc:docMk/>
            <pc:sldMk cId="666735693" sldId="312"/>
            <ac:picMk id="14" creationId="{E8F265A9-9A52-EB2D-156A-763173663B41}"/>
          </ac:picMkLst>
        </pc:picChg>
        <pc:picChg chg="add mod">
          <ac:chgData name="Louise Busschaert" userId="b7679cad-9d5a-4f0e-96ba-6a06971ac93e" providerId="ADAL" clId="{11B684B3-8F21-44EC-87C5-538FB49AD7F8}" dt="2024-06-03T11:43:02.627" v="3159" actId="1076"/>
          <ac:picMkLst>
            <pc:docMk/>
            <pc:sldMk cId="666735693" sldId="312"/>
            <ac:picMk id="16" creationId="{3BCD4061-E19B-15EC-8A10-277477DAE903}"/>
          </ac:picMkLst>
        </pc:picChg>
      </pc:sldChg>
      <pc:sldChg chg="new del">
        <pc:chgData name="Louise Busschaert" userId="b7679cad-9d5a-4f0e-96ba-6a06971ac93e" providerId="ADAL" clId="{11B684B3-8F21-44EC-87C5-538FB49AD7F8}" dt="2024-06-03T10:02:59.400" v="2143" actId="47"/>
        <pc:sldMkLst>
          <pc:docMk/>
          <pc:sldMk cId="3780950433" sldId="312"/>
        </pc:sldMkLst>
      </pc:sldChg>
      <pc:sldChg chg="addSp delSp modSp add mod">
        <pc:chgData name="Louise Busschaert" userId="b7679cad-9d5a-4f0e-96ba-6a06971ac93e" providerId="ADAL" clId="{11B684B3-8F21-44EC-87C5-538FB49AD7F8}" dt="2024-06-03T10:09:58.216" v="2473" actId="20577"/>
        <pc:sldMkLst>
          <pc:docMk/>
          <pc:sldMk cId="2275343459" sldId="313"/>
        </pc:sldMkLst>
        <pc:spChg chg="mod">
          <ac:chgData name="Louise Busschaert" userId="b7679cad-9d5a-4f0e-96ba-6a06971ac93e" providerId="ADAL" clId="{11B684B3-8F21-44EC-87C5-538FB49AD7F8}" dt="2024-06-03T10:05:02.579" v="2219" actId="20577"/>
          <ac:spMkLst>
            <pc:docMk/>
            <pc:sldMk cId="2275343459" sldId="313"/>
            <ac:spMk id="2" creationId="{E70269B6-F0A3-895D-9239-E82B81F6FC46}"/>
          </ac:spMkLst>
        </pc:spChg>
        <pc:spChg chg="del">
          <ac:chgData name="Louise Busschaert" userId="b7679cad-9d5a-4f0e-96ba-6a06971ac93e" providerId="ADAL" clId="{11B684B3-8F21-44EC-87C5-538FB49AD7F8}" dt="2024-06-03T10:04:53.796" v="2187" actId="478"/>
          <ac:spMkLst>
            <pc:docMk/>
            <pc:sldMk cId="2275343459" sldId="313"/>
            <ac:spMk id="7" creationId="{D87C098C-35D2-A014-0A30-7A328EFA8080}"/>
          </ac:spMkLst>
        </pc:spChg>
        <pc:spChg chg="del">
          <ac:chgData name="Louise Busschaert" userId="b7679cad-9d5a-4f0e-96ba-6a06971ac93e" providerId="ADAL" clId="{11B684B3-8F21-44EC-87C5-538FB49AD7F8}" dt="2024-06-03T10:04:53.796" v="2187" actId="478"/>
          <ac:spMkLst>
            <pc:docMk/>
            <pc:sldMk cId="2275343459" sldId="313"/>
            <ac:spMk id="9" creationId="{08154101-D8B4-0375-51A3-BFFB80EFA9F1}"/>
          </ac:spMkLst>
        </pc:spChg>
        <pc:spChg chg="del">
          <ac:chgData name="Louise Busschaert" userId="b7679cad-9d5a-4f0e-96ba-6a06971ac93e" providerId="ADAL" clId="{11B684B3-8F21-44EC-87C5-538FB49AD7F8}" dt="2024-06-03T10:04:53.796" v="2187" actId="478"/>
          <ac:spMkLst>
            <pc:docMk/>
            <pc:sldMk cId="2275343459" sldId="313"/>
            <ac:spMk id="10" creationId="{EC64F508-5044-32A4-4BA1-2C2D165F9FC7}"/>
          </ac:spMkLst>
        </pc:spChg>
        <pc:spChg chg="del">
          <ac:chgData name="Louise Busschaert" userId="b7679cad-9d5a-4f0e-96ba-6a06971ac93e" providerId="ADAL" clId="{11B684B3-8F21-44EC-87C5-538FB49AD7F8}" dt="2024-06-03T10:04:53.796" v="2187" actId="478"/>
          <ac:spMkLst>
            <pc:docMk/>
            <pc:sldMk cId="2275343459" sldId="313"/>
            <ac:spMk id="12" creationId="{09B98E6B-A5C1-0FBA-EA73-2D356A6BA134}"/>
          </ac:spMkLst>
        </pc:spChg>
        <pc:spChg chg="del">
          <ac:chgData name="Louise Busschaert" userId="b7679cad-9d5a-4f0e-96ba-6a06971ac93e" providerId="ADAL" clId="{11B684B3-8F21-44EC-87C5-538FB49AD7F8}" dt="2024-06-03T10:04:53.796" v="2187" actId="478"/>
          <ac:spMkLst>
            <pc:docMk/>
            <pc:sldMk cId="2275343459" sldId="313"/>
            <ac:spMk id="13" creationId="{D90F4BBE-9DB4-DAB5-21FF-7C3A2F3AE879}"/>
          </ac:spMkLst>
        </pc:spChg>
        <pc:spChg chg="del">
          <ac:chgData name="Louise Busschaert" userId="b7679cad-9d5a-4f0e-96ba-6a06971ac93e" providerId="ADAL" clId="{11B684B3-8F21-44EC-87C5-538FB49AD7F8}" dt="2024-06-03T10:04:53.796" v="2187" actId="478"/>
          <ac:spMkLst>
            <pc:docMk/>
            <pc:sldMk cId="2275343459" sldId="313"/>
            <ac:spMk id="14" creationId="{8D7DA685-B1F2-85A2-F9AC-1CBAF34AFBAD}"/>
          </ac:spMkLst>
        </pc:spChg>
        <pc:spChg chg="mod">
          <ac:chgData name="Louise Busschaert" userId="b7679cad-9d5a-4f0e-96ba-6a06971ac93e" providerId="ADAL" clId="{11B684B3-8F21-44EC-87C5-538FB49AD7F8}" dt="2024-06-03T10:09:58.216" v="2473" actId="20577"/>
          <ac:spMkLst>
            <pc:docMk/>
            <pc:sldMk cId="2275343459" sldId="313"/>
            <ac:spMk id="15" creationId="{729CDFAD-1C15-E561-75F3-42B0EE3EFAF9}"/>
          </ac:spMkLst>
        </pc:spChg>
        <pc:picChg chg="add mod">
          <ac:chgData name="Louise Busschaert" userId="b7679cad-9d5a-4f0e-96ba-6a06971ac93e" providerId="ADAL" clId="{11B684B3-8F21-44EC-87C5-538FB49AD7F8}" dt="2024-06-03T10:05:40.861" v="2222" actId="1076"/>
          <ac:picMkLst>
            <pc:docMk/>
            <pc:sldMk cId="2275343459" sldId="313"/>
            <ac:picMk id="5" creationId="{5AACE1BA-5047-39B5-17BE-DE7F5CE580C6}"/>
          </ac:picMkLst>
        </pc:picChg>
      </pc:sldChg>
      <pc:sldChg chg="addSp delSp modSp add mod">
        <pc:chgData name="Louise Busschaert" userId="b7679cad-9d5a-4f0e-96ba-6a06971ac93e" providerId="ADAL" clId="{11B684B3-8F21-44EC-87C5-538FB49AD7F8}" dt="2024-06-03T10:11:06.819" v="2487" actId="1076"/>
        <pc:sldMkLst>
          <pc:docMk/>
          <pc:sldMk cId="3689066751" sldId="314"/>
        </pc:sldMkLst>
        <pc:spChg chg="mod">
          <ac:chgData name="Louise Busschaert" userId="b7679cad-9d5a-4f0e-96ba-6a06971ac93e" providerId="ADAL" clId="{11B684B3-8F21-44EC-87C5-538FB49AD7F8}" dt="2024-06-03T10:09:04.726" v="2452" actId="20577"/>
          <ac:spMkLst>
            <pc:docMk/>
            <pc:sldMk cId="3689066751" sldId="314"/>
            <ac:spMk id="2" creationId="{E70269B6-F0A3-895D-9239-E82B81F6FC46}"/>
          </ac:spMkLst>
        </pc:spChg>
        <pc:spChg chg="del mod">
          <ac:chgData name="Louise Busschaert" userId="b7679cad-9d5a-4f0e-96ba-6a06971ac93e" providerId="ADAL" clId="{11B684B3-8F21-44EC-87C5-538FB49AD7F8}" dt="2024-06-03T10:10:21.375" v="2476" actId="478"/>
          <ac:spMkLst>
            <pc:docMk/>
            <pc:sldMk cId="3689066751" sldId="314"/>
            <ac:spMk id="15" creationId="{729CDFAD-1C15-E561-75F3-42B0EE3EFAF9}"/>
          </ac:spMkLst>
        </pc:spChg>
        <pc:picChg chg="del">
          <ac:chgData name="Louise Busschaert" userId="b7679cad-9d5a-4f0e-96ba-6a06971ac93e" providerId="ADAL" clId="{11B684B3-8F21-44EC-87C5-538FB49AD7F8}" dt="2024-06-03T10:09:08.149" v="2453" actId="478"/>
          <ac:picMkLst>
            <pc:docMk/>
            <pc:sldMk cId="3689066751" sldId="314"/>
            <ac:picMk id="5" creationId="{5AACE1BA-5047-39B5-17BE-DE7F5CE580C6}"/>
          </ac:picMkLst>
        </pc:picChg>
        <pc:picChg chg="add del mod">
          <ac:chgData name="Louise Busschaert" userId="b7679cad-9d5a-4f0e-96ba-6a06971ac93e" providerId="ADAL" clId="{11B684B3-8F21-44EC-87C5-538FB49AD7F8}" dt="2024-06-03T10:10:40.743" v="2481" actId="478"/>
          <ac:picMkLst>
            <pc:docMk/>
            <pc:sldMk cId="3689066751" sldId="314"/>
            <ac:picMk id="6" creationId="{73A2993C-A992-3A89-54C6-FFB862355EC4}"/>
          </ac:picMkLst>
        </pc:picChg>
        <pc:picChg chg="add mod">
          <ac:chgData name="Louise Busschaert" userId="b7679cad-9d5a-4f0e-96ba-6a06971ac93e" providerId="ADAL" clId="{11B684B3-8F21-44EC-87C5-538FB49AD7F8}" dt="2024-06-03T10:10:53.754" v="2485" actId="1076"/>
          <ac:picMkLst>
            <pc:docMk/>
            <pc:sldMk cId="3689066751" sldId="314"/>
            <ac:picMk id="9" creationId="{A19DA971-5FA6-6270-F598-EB557084C353}"/>
          </ac:picMkLst>
        </pc:picChg>
        <pc:picChg chg="add mod">
          <ac:chgData name="Louise Busschaert" userId="b7679cad-9d5a-4f0e-96ba-6a06971ac93e" providerId="ADAL" clId="{11B684B3-8F21-44EC-87C5-538FB49AD7F8}" dt="2024-06-03T10:11:06.819" v="2487" actId="1076"/>
          <ac:picMkLst>
            <pc:docMk/>
            <pc:sldMk cId="3689066751" sldId="314"/>
            <ac:picMk id="12" creationId="{0193E75C-7626-F47A-2C44-334A61716C87}"/>
          </ac:picMkLst>
        </pc:picChg>
      </pc:sldChg>
      <pc:sldChg chg="addSp delSp modSp add mod">
        <pc:chgData name="Louise Busschaert" userId="b7679cad-9d5a-4f0e-96ba-6a06971ac93e" providerId="ADAL" clId="{11B684B3-8F21-44EC-87C5-538FB49AD7F8}" dt="2024-06-03T10:18:00.513" v="2722" actId="20577"/>
        <pc:sldMkLst>
          <pc:docMk/>
          <pc:sldMk cId="178855798" sldId="315"/>
        </pc:sldMkLst>
        <pc:spChg chg="mod">
          <ac:chgData name="Louise Busschaert" userId="b7679cad-9d5a-4f0e-96ba-6a06971ac93e" providerId="ADAL" clId="{11B684B3-8F21-44EC-87C5-538FB49AD7F8}" dt="2024-06-03T10:16:47.055" v="2517" actId="20577"/>
          <ac:spMkLst>
            <pc:docMk/>
            <pc:sldMk cId="178855798" sldId="315"/>
            <ac:spMk id="2" creationId="{E70269B6-F0A3-895D-9239-E82B81F6FC46}"/>
          </ac:spMkLst>
        </pc:spChg>
        <pc:spChg chg="add mod">
          <ac:chgData name="Louise Busschaert" userId="b7679cad-9d5a-4f0e-96ba-6a06971ac93e" providerId="ADAL" clId="{11B684B3-8F21-44EC-87C5-538FB49AD7F8}" dt="2024-06-03T10:18:00.513" v="2722" actId="20577"/>
          <ac:spMkLst>
            <pc:docMk/>
            <pc:sldMk cId="178855798" sldId="315"/>
            <ac:spMk id="3" creationId="{43AE4673-0981-433A-4835-C827FB22CDED}"/>
          </ac:spMkLst>
        </pc:spChg>
        <pc:picChg chg="del">
          <ac:chgData name="Louise Busschaert" userId="b7679cad-9d5a-4f0e-96ba-6a06971ac93e" providerId="ADAL" clId="{11B684B3-8F21-44EC-87C5-538FB49AD7F8}" dt="2024-06-03T10:16:30.848" v="2489" actId="478"/>
          <ac:picMkLst>
            <pc:docMk/>
            <pc:sldMk cId="178855798" sldId="315"/>
            <ac:picMk id="9" creationId="{A19DA971-5FA6-6270-F598-EB557084C353}"/>
          </ac:picMkLst>
        </pc:picChg>
        <pc:picChg chg="del">
          <ac:chgData name="Louise Busschaert" userId="b7679cad-9d5a-4f0e-96ba-6a06971ac93e" providerId="ADAL" clId="{11B684B3-8F21-44EC-87C5-538FB49AD7F8}" dt="2024-06-03T10:16:31.161" v="2490" actId="478"/>
          <ac:picMkLst>
            <pc:docMk/>
            <pc:sldMk cId="178855798" sldId="315"/>
            <ac:picMk id="12" creationId="{0193E75C-7626-F47A-2C44-334A61716C87}"/>
          </ac:picMkLst>
        </pc:picChg>
      </pc:sldChg>
      <pc:sldChg chg="modSp add mod">
        <pc:chgData name="Louise Busschaert" userId="b7679cad-9d5a-4f0e-96ba-6a06971ac93e" providerId="ADAL" clId="{11B684B3-8F21-44EC-87C5-538FB49AD7F8}" dt="2024-06-03T11:43:44.563" v="3165" actId="27636"/>
        <pc:sldMkLst>
          <pc:docMk/>
          <pc:sldMk cId="2192610855" sldId="316"/>
        </pc:sldMkLst>
        <pc:spChg chg="mod">
          <ac:chgData name="Louise Busschaert" userId="b7679cad-9d5a-4f0e-96ba-6a06971ac93e" providerId="ADAL" clId="{11B684B3-8F21-44EC-87C5-538FB49AD7F8}" dt="2024-06-03T10:18:21.475" v="2742" actId="20577"/>
          <ac:spMkLst>
            <pc:docMk/>
            <pc:sldMk cId="2192610855" sldId="316"/>
            <ac:spMk id="2" creationId="{E70269B6-F0A3-895D-9239-E82B81F6FC46}"/>
          </ac:spMkLst>
        </pc:spChg>
        <pc:spChg chg="mod">
          <ac:chgData name="Louise Busschaert" userId="b7679cad-9d5a-4f0e-96ba-6a06971ac93e" providerId="ADAL" clId="{11B684B3-8F21-44EC-87C5-538FB49AD7F8}" dt="2024-06-03T11:43:44.563" v="3165" actId="27636"/>
          <ac:spMkLst>
            <pc:docMk/>
            <pc:sldMk cId="2192610855" sldId="316"/>
            <ac:spMk id="3" creationId="{43AE4673-0981-433A-4835-C827FB22CD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BA7A5-C4AD-4D5E-8570-A2A31D22874C}" type="datetimeFigureOut">
              <a:rPr lang="nl-BE" smtClean="0"/>
              <a:t>22/09/2025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48512-D708-4196-BDBC-9BDAD054501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809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48512-D708-4196-BDBC-9BDAD054501E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4522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48512-D708-4196-BDBC-9BDAD054501E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002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48512-D708-4196-BDBC-9BDAD054501E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791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90FA-0DBE-4CF5-A4DC-2228E5FF3A62}" type="datetime1">
              <a:rPr lang="nl-BE" smtClean="0"/>
              <a:t>22/09/2025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Louise Busschaert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696-B0C1-4B8B-9A53-52F93F78E4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72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134D-7BD8-42A8-B626-A8DF940CA7C7}" type="datetime1">
              <a:rPr lang="nl-BE" smtClean="0"/>
              <a:t>22/09/2025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Louise Busschaert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696-B0C1-4B8B-9A53-52F93F78E4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776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7ECC-2430-4486-8968-701026CDBF31}" type="datetime1">
              <a:rPr lang="nl-BE" smtClean="0"/>
              <a:t>22/09/2025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Louise Busschaert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696-B0C1-4B8B-9A53-52F93F78E4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58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7D09-4164-4948-863A-D8130A672603}" type="datetime1">
              <a:rPr lang="nl-BE" smtClean="0"/>
              <a:t>22/09/2025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Louise Busschaert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696-B0C1-4B8B-9A53-52F93F78E4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734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0823-09EC-4E0D-B46E-138CA578F98B}" type="datetime1">
              <a:rPr lang="nl-BE" smtClean="0"/>
              <a:t>22/09/2025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Louise Busschaert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696-B0C1-4B8B-9A53-52F93F78E4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855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13FE-5A90-4606-88FA-5A53D62595A7}" type="datetime1">
              <a:rPr lang="nl-BE" smtClean="0"/>
              <a:t>22/09/2025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Louise Busschaert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696-B0C1-4B8B-9A53-52F93F78E4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071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0ECD-19A8-4B1B-B577-366B28DFD466}" type="datetime1">
              <a:rPr lang="nl-BE" smtClean="0"/>
              <a:t>22/09/2025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Louise Busschaert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696-B0C1-4B8B-9A53-52F93F78E4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48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D54D-11B7-4B90-A7BD-EE342863F1B9}" type="datetime1">
              <a:rPr lang="nl-BE" smtClean="0"/>
              <a:t>22/09/2025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Louise Busschaert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696-B0C1-4B8B-9A53-52F93F78E4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438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74DA-374E-49F5-B0E5-1236B71FBEF3}" type="datetime1">
              <a:rPr lang="nl-BE" smtClean="0"/>
              <a:t>22/09/2025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Louise Busschaert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696-B0C1-4B8B-9A53-52F93F78E4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239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BEC6-243A-45CD-9541-EBD20942222C}" type="datetime1">
              <a:rPr lang="nl-BE" smtClean="0"/>
              <a:t>22/09/2025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Louise Busschaert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696-B0C1-4B8B-9A53-52F93F78E4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410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154B-0296-4338-9257-7C0E65EF110A}" type="datetime1">
              <a:rPr lang="nl-BE" smtClean="0"/>
              <a:t>22/09/2025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Louise Busschaert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696-B0C1-4B8B-9A53-52F93F78E4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31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AB307-AD33-4788-B207-8391C1841AC7}" type="datetime1">
              <a:rPr lang="nl-BE" smtClean="0"/>
              <a:t>22/09/2025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Louise Busschaert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C2696-B0C1-4B8B-9A53-52F93F78E4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389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Louise.busschaert@kuleuven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L-RSDA/pyli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L-RSDA/pyli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2C78-2E97-9EB9-F864-7A39BDDBE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LIS: General introduction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F8650-348C-7925-040B-EA503A232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err="1"/>
              <a:t>September</a:t>
            </a:r>
            <a:r>
              <a:rPr lang="fr-BE" dirty="0"/>
              <a:t> 23rd 2025</a:t>
            </a:r>
          </a:p>
          <a:p>
            <a:r>
              <a:rPr lang="fr-BE" dirty="0"/>
              <a:t>Michel Bechtold</a:t>
            </a:r>
          </a:p>
          <a:p>
            <a:r>
              <a:rPr lang="fr-BE" dirty="0">
                <a:hlinkClick r:id="rId2"/>
              </a:rPr>
              <a:t>michel.bechtold@kuleuven.be</a:t>
            </a:r>
            <a:r>
              <a:rPr lang="fr-BE" dirty="0"/>
              <a:t> </a:t>
            </a:r>
            <a:endParaRPr lang="nl-B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50CA4D-C1C1-9142-4AE7-441B99586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60" y="4156075"/>
            <a:ext cx="204526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5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30B6FC-285D-49F4-0F20-64DEAB608F52}"/>
              </a:ext>
            </a:extLst>
          </p:cNvPr>
          <p:cNvSpPr/>
          <p:nvPr/>
        </p:nvSpPr>
        <p:spPr>
          <a:xfrm>
            <a:off x="0" y="6356350"/>
            <a:ext cx="12192000" cy="520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1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96105-C0FC-B7B4-9757-F36F19DF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5348" y="6433896"/>
            <a:ext cx="2743200" cy="365125"/>
          </a:xfrm>
        </p:spPr>
        <p:txBody>
          <a:bodyPr/>
          <a:lstStyle/>
          <a:p>
            <a:fld id="{0B3C2696-B0C1-4B8B-9A53-52F93F78E4E7}" type="slidenum">
              <a:rPr lang="nl-BE" b="1" smtClean="0">
                <a:solidFill>
                  <a:schemeClr val="bg1"/>
                </a:solidFill>
              </a:rPr>
              <a:t>2</a:t>
            </a:fld>
            <a:endParaRPr lang="nl-BE" b="1" dirty="0">
              <a:solidFill>
                <a:schemeClr val="bg1"/>
              </a:solidFill>
            </a:endParaRPr>
          </a:p>
        </p:txBody>
      </p:sp>
      <p:pic>
        <p:nvPicPr>
          <p:cNvPr id="19" name="Picture 2" descr="NASA Land Information System (LIS) — SnowEx Hackweek">
            <a:extLst>
              <a:ext uri="{FF2B5EF4-FFF2-40B4-BE49-F238E27FC236}">
                <a16:creationId xmlns:a16="http://schemas.microsoft.com/office/drawing/2014/main" id="{0B3EBC1A-BE38-4CEF-6108-5919D7095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53"/>
          <a:stretch/>
        </p:blipFill>
        <p:spPr bwMode="auto">
          <a:xfrm>
            <a:off x="363183" y="5265320"/>
            <a:ext cx="1166328" cy="77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0269B6-F0A3-895D-9239-E82B81F6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Workflow</a:t>
            </a:r>
            <a:endParaRPr lang="nl-BE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715" y="1201358"/>
            <a:ext cx="6220570" cy="4553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7449315">
            <a:off x="6807839" y="3469212"/>
            <a:ext cx="30229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pylis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156045" y="3568780"/>
            <a:ext cx="2964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https://github.com/KUL-RSDA/pylis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24590" y="3844330"/>
            <a:ext cx="57868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onenc</a:t>
            </a:r>
            <a:r>
              <a:rPr lang="en-US" sz="1400" dirty="0"/>
              <a:t> file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78513" y="3952052"/>
            <a:ext cx="9272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Multiple </a:t>
            </a:r>
            <a:br>
              <a:rPr lang="en-US" sz="1400" dirty="0"/>
            </a:br>
            <a:r>
              <a:rPr lang="en-US" sz="1400" dirty="0" err="1"/>
              <a:t>nc</a:t>
            </a:r>
            <a:r>
              <a:rPr lang="en-US" sz="14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187362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4C6B-1BA7-8AC0-581E-606092C0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LDT, LIS, LVT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pylis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0B92-1A77-193C-5B93-E55510AC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/>
              <a:t>Preprocessing: Land Data Toolkit (LDT)</a:t>
            </a:r>
            <a:endParaRPr lang="en-US" sz="1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Prepares required input data for LIS.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Converts heterogeneous data (elevation, soil, landcover, vegetation, etc.) into a </a:t>
            </a:r>
            <a:r>
              <a:rPr lang="en-US" sz="1500" b="1" dirty="0"/>
              <a:t>homogenized NetCDF file</a:t>
            </a:r>
            <a:r>
              <a:rPr lang="en-US" sz="1500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Ensures consistent </a:t>
            </a:r>
            <a:r>
              <a:rPr lang="en-US" sz="1500" b="1" dirty="0"/>
              <a:t>spatial extent</a:t>
            </a:r>
            <a:r>
              <a:rPr lang="en-US" sz="1500" dirty="0"/>
              <a:t> and </a:t>
            </a:r>
            <a:r>
              <a:rPr lang="en-US" sz="1500" b="1" dirty="0"/>
              <a:t>resolution</a:t>
            </a:r>
            <a:r>
              <a:rPr lang="en-US" sz="1500" dirty="0"/>
              <a:t> across datasets.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RSDA group uses additional preprocessing with </a:t>
            </a:r>
            <a:r>
              <a:rPr lang="en-US" sz="1500" b="1" dirty="0" err="1"/>
              <a:t>pylis</a:t>
            </a:r>
            <a:r>
              <a:rPr lang="en-US" sz="1500" dirty="0"/>
              <a:t> (</a:t>
            </a:r>
            <a:r>
              <a:rPr lang="en-US" sz="1500" dirty="0">
                <a:hlinkClick r:id="rId2"/>
              </a:rPr>
              <a:t>GitHub link</a:t>
            </a:r>
            <a:r>
              <a:rPr lang="en-US" sz="15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/>
              <a:t>Land Information System (LIS)</a:t>
            </a:r>
            <a:endParaRPr lang="en-US" sz="1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Core system of the framework.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Runs </a:t>
            </a:r>
            <a:r>
              <a:rPr lang="en-US" sz="1500" b="1" dirty="0"/>
              <a:t>Land Surface Models (LSMs)</a:t>
            </a:r>
            <a:r>
              <a:rPr lang="en-US" sz="1500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Integrates </a:t>
            </a:r>
            <a:r>
              <a:rPr lang="en-US" sz="1500" b="1" dirty="0"/>
              <a:t>Data Assimilation (DA) tools</a:t>
            </a:r>
            <a:r>
              <a:rPr lang="en-US" sz="15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/>
              <a:t>Postprocessing: Land Verification Toolbox (LVT)</a:t>
            </a:r>
            <a:endParaRPr lang="en-US" sz="1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Tool for analyzing LIS output data.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Enables evaluation of model results against satellite observations (e.g., SMOS, SMAP).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Provides </a:t>
            </a:r>
            <a:r>
              <a:rPr lang="en-US" sz="1500" b="1" dirty="0"/>
              <a:t>evaluation metrics</a:t>
            </a:r>
            <a:r>
              <a:rPr lang="en-US" sz="1500" dirty="0"/>
              <a:t> for performance assessment.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Not used in the RSDA group — replaced by </a:t>
            </a:r>
            <a:r>
              <a:rPr lang="en-US" sz="1500" b="1" dirty="0" err="1"/>
              <a:t>pylis</a:t>
            </a:r>
            <a:r>
              <a:rPr lang="en-US" sz="1500" dirty="0"/>
              <a:t> (</a:t>
            </a:r>
            <a:r>
              <a:rPr lang="en-US" sz="1500" dirty="0">
                <a:hlinkClick r:id="rId2"/>
              </a:rPr>
              <a:t>GitHub link</a:t>
            </a:r>
            <a:r>
              <a:rPr lang="en-US" sz="15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8B8BF-4104-073D-6EB0-9224F6E6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696-B0C1-4B8B-9A53-52F93F78E4E7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75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30B6FC-285D-49F4-0F20-64DEAB608F52}"/>
              </a:ext>
            </a:extLst>
          </p:cNvPr>
          <p:cNvSpPr/>
          <p:nvPr/>
        </p:nvSpPr>
        <p:spPr>
          <a:xfrm>
            <a:off x="0" y="6356350"/>
            <a:ext cx="12192000" cy="520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1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96105-C0FC-B7B4-9757-F36F19DF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5348" y="6433896"/>
            <a:ext cx="2743200" cy="365125"/>
          </a:xfrm>
        </p:spPr>
        <p:txBody>
          <a:bodyPr/>
          <a:lstStyle/>
          <a:p>
            <a:fld id="{0B3C2696-B0C1-4B8B-9A53-52F93F78E4E7}" type="slidenum">
              <a:rPr lang="nl-BE" b="1" smtClean="0">
                <a:solidFill>
                  <a:schemeClr val="bg1"/>
                </a:solidFill>
              </a:rPr>
              <a:t>4</a:t>
            </a:fld>
            <a:endParaRPr lang="nl-BE" b="1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2054D9-91DA-8FF9-47A3-0863978E2EFC}"/>
              </a:ext>
            </a:extLst>
          </p:cNvPr>
          <p:cNvGrpSpPr/>
          <p:nvPr/>
        </p:nvGrpSpPr>
        <p:grpSpPr>
          <a:xfrm>
            <a:off x="2410362" y="796890"/>
            <a:ext cx="8107277" cy="5240301"/>
            <a:chOff x="2554941" y="2232211"/>
            <a:chExt cx="6320119" cy="3845213"/>
          </a:xfrm>
        </p:grpSpPr>
        <p:pic>
          <p:nvPicPr>
            <p:cNvPr id="7" name="Picture 2" descr="Land Information System | LIS Framework">
              <a:extLst>
                <a:ext uri="{FF2B5EF4-FFF2-40B4-BE49-F238E27FC236}">
                  <a16:creationId xmlns:a16="http://schemas.microsoft.com/office/drawing/2014/main" id="{348E55DD-289E-8C72-AD19-A538DF0F9D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77" r="13647" b="2174"/>
            <a:stretch/>
          </p:blipFill>
          <p:spPr bwMode="auto">
            <a:xfrm>
              <a:off x="2554942" y="2436922"/>
              <a:ext cx="6320118" cy="3640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16CE91-C63E-DBB1-2E3C-29E877EF722F}"/>
                </a:ext>
              </a:extLst>
            </p:cNvPr>
            <p:cNvSpPr/>
            <p:nvPr/>
          </p:nvSpPr>
          <p:spPr>
            <a:xfrm>
              <a:off x="2554941" y="2303929"/>
              <a:ext cx="116541" cy="2456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05C6E6-0155-CE29-846A-23F40CC63E47}"/>
                </a:ext>
              </a:extLst>
            </p:cNvPr>
            <p:cNvSpPr/>
            <p:nvPr/>
          </p:nvSpPr>
          <p:spPr>
            <a:xfrm>
              <a:off x="7736541" y="2232211"/>
              <a:ext cx="259977" cy="1250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E535E6-1CFA-A435-7E44-1BF6063A5BB2}"/>
                </a:ext>
              </a:extLst>
            </p:cNvPr>
            <p:cNvSpPr/>
            <p:nvPr/>
          </p:nvSpPr>
          <p:spPr>
            <a:xfrm>
              <a:off x="7425363" y="2359529"/>
              <a:ext cx="448236" cy="406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8FD5A3-C398-04EC-F0C0-7A12B5C8181A}"/>
                </a:ext>
              </a:extLst>
            </p:cNvPr>
            <p:cNvSpPr/>
            <p:nvPr/>
          </p:nvSpPr>
          <p:spPr>
            <a:xfrm>
              <a:off x="2613211" y="4392707"/>
              <a:ext cx="448236" cy="433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19" name="Picture 2" descr="NASA Land Information System (LIS) — SnowEx Hackweek">
            <a:extLst>
              <a:ext uri="{FF2B5EF4-FFF2-40B4-BE49-F238E27FC236}">
                <a16:creationId xmlns:a16="http://schemas.microsoft.com/office/drawing/2014/main" id="{0B3EBC1A-BE38-4CEF-6108-5919D7095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53"/>
          <a:stretch/>
        </p:blipFill>
        <p:spPr bwMode="auto">
          <a:xfrm>
            <a:off x="363183" y="5265320"/>
            <a:ext cx="1166328" cy="77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0269B6-F0A3-895D-9239-E82B81F6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677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30B6FC-285D-49F4-0F20-64DEAB608F52}"/>
              </a:ext>
            </a:extLst>
          </p:cNvPr>
          <p:cNvSpPr/>
          <p:nvPr/>
        </p:nvSpPr>
        <p:spPr>
          <a:xfrm>
            <a:off x="0" y="6356350"/>
            <a:ext cx="12192000" cy="520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14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269B6-F0A3-895D-9239-E82B81F6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Hands 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04A4-BF67-D708-E088-E4866004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4370"/>
            <a:ext cx="10968613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fr-BE" sz="2400" dirty="0"/>
              <a:t>Compile code (</a:t>
            </a:r>
            <a:r>
              <a:rPr lang="fr-BE" sz="2400" dirty="0" err="1"/>
              <a:t>ldt</a:t>
            </a:r>
            <a:r>
              <a:rPr lang="fr-BE" sz="2400" dirty="0"/>
              <a:t> and lis), </a:t>
            </a:r>
            <a:r>
              <a:rPr lang="fr-BE" sz="2400" dirty="0" err="1"/>
              <a:t>see</a:t>
            </a:r>
            <a:r>
              <a:rPr lang="fr-BE" sz="2400" dirty="0"/>
              <a:t> </a:t>
            </a:r>
            <a:r>
              <a:rPr lang="fr-BE" sz="2400" dirty="0" err="1"/>
              <a:t>our</a:t>
            </a:r>
            <a:r>
              <a:rPr lang="fr-BE" sz="2400" dirty="0"/>
              <a:t> LIS documentation how to </a:t>
            </a:r>
            <a:r>
              <a:rPr lang="fr-BE" sz="2400" dirty="0" err="1"/>
              <a:t>retrieve</a:t>
            </a:r>
            <a:r>
              <a:rPr lang="fr-BE" sz="2400" dirty="0"/>
              <a:t> and compile the code</a:t>
            </a:r>
            <a:br>
              <a:rPr lang="fr-BE" sz="2400" dirty="0"/>
            </a:br>
            <a:r>
              <a:rPr lang="en-DE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sym typeface="Wingdings" panose="05000000000000000000" pitchFamily="2" charset="2"/>
              </a:rPr>
              <a:t> https://github.com/KUL-RSDA/documentation/blob/master/LIS/LIS_on_HPC.md</a:t>
            </a:r>
            <a:endParaRPr lang="fr-BE" sz="16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fr-BE" sz="2400" dirty="0"/>
              <a:t>Follow LIS </a:t>
            </a:r>
            <a:r>
              <a:rPr lang="fr-BE" sz="2400" dirty="0" err="1"/>
              <a:t>walkthrough</a:t>
            </a:r>
            <a:r>
              <a:rPr lang="fr-BE" sz="2400" dirty="0"/>
              <a:t> tutorial, KUL </a:t>
            </a:r>
            <a:r>
              <a:rPr lang="fr-BE" sz="2400" dirty="0" err="1"/>
              <a:t>specific</a:t>
            </a:r>
            <a:r>
              <a:rPr lang="fr-BE" sz="2400" dirty="0"/>
              <a:t> guidance and the </a:t>
            </a:r>
            <a:r>
              <a:rPr lang="fr-BE" sz="2400" dirty="0" err="1"/>
              <a:t>link</a:t>
            </a:r>
            <a:r>
              <a:rPr lang="fr-BE" sz="2400" dirty="0"/>
              <a:t> </a:t>
            </a:r>
            <a:r>
              <a:rPr lang="fr-BE" sz="2400" dirty="0" err="1"/>
              <a:t>is</a:t>
            </a:r>
            <a:r>
              <a:rPr lang="fr-BE" sz="2400" dirty="0"/>
              <a:t> </a:t>
            </a:r>
            <a:r>
              <a:rPr lang="fr-BE" sz="2400" dirty="0" err="1"/>
              <a:t>provided</a:t>
            </a:r>
            <a:r>
              <a:rPr lang="fr-BE" sz="2400" dirty="0"/>
              <a:t> on </a:t>
            </a:r>
            <a:r>
              <a:rPr lang="fr-BE" sz="2400" dirty="0" err="1"/>
              <a:t>our</a:t>
            </a:r>
            <a:r>
              <a:rPr lang="fr-BE" sz="2400" dirty="0"/>
              <a:t> documentation page. </a:t>
            </a:r>
            <a:r>
              <a:rPr lang="fr-BE" sz="2400" dirty="0" err="1"/>
              <a:t>Learn</a:t>
            </a:r>
            <a:r>
              <a:rPr lang="fr-BE" sz="2400" dirty="0"/>
              <a:t> </a:t>
            </a:r>
            <a:r>
              <a:rPr lang="fr-BE" sz="2400" dirty="0" err="1"/>
              <a:t>working</a:t>
            </a:r>
            <a:r>
              <a:rPr lang="fr-BE" sz="2400" dirty="0"/>
              <a:t> </a:t>
            </a:r>
            <a:r>
              <a:rPr lang="fr-BE" sz="2400" dirty="0" err="1"/>
              <a:t>with</a:t>
            </a:r>
            <a:r>
              <a:rPr lang="fr-BE" sz="2400" dirty="0"/>
              <a:t> LDT/</a:t>
            </a:r>
            <a:r>
              <a:rPr lang="fr-BE" sz="2400" dirty="0" err="1"/>
              <a:t>ldt.config</a:t>
            </a:r>
            <a:r>
              <a:rPr lang="fr-BE" sz="2400" dirty="0"/>
              <a:t> and LIS/</a:t>
            </a:r>
            <a:r>
              <a:rPr lang="fr-BE" sz="2400" dirty="0" err="1"/>
              <a:t>lis.config</a:t>
            </a:r>
            <a:r>
              <a:rPr lang="fr-BE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with the documented walkthrough example.</a:t>
            </a:r>
            <a:endParaRPr lang="fr-BE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fr-BE" sz="2400" dirty="0" err="1"/>
              <a:t>Learn</a:t>
            </a:r>
            <a:r>
              <a:rPr lang="fr-BE" sz="2400" dirty="0"/>
              <a:t> how to </a:t>
            </a:r>
            <a:r>
              <a:rPr lang="fr-BE" sz="2400" dirty="0" err="1"/>
              <a:t>analyze</a:t>
            </a:r>
            <a:r>
              <a:rPr lang="fr-BE" sz="2400" dirty="0"/>
              <a:t> output </a:t>
            </a:r>
            <a:r>
              <a:rPr lang="fr-BE" sz="2400" dirty="0" err="1"/>
              <a:t>with</a:t>
            </a:r>
            <a:r>
              <a:rPr lang="fr-BE" sz="2400" dirty="0"/>
              <a:t> </a:t>
            </a:r>
            <a:r>
              <a:rPr lang="fr-BE" sz="2400" dirty="0" err="1"/>
              <a:t>pylis</a:t>
            </a:r>
            <a:r>
              <a:rPr lang="fr-BE" sz="2400" dirty="0"/>
              <a:t>, tutorial </a:t>
            </a:r>
            <a:r>
              <a:rPr lang="fr-BE" sz="2400" dirty="0" err="1"/>
              <a:t>provided</a:t>
            </a:r>
            <a:r>
              <a:rPr lang="fr-BE" sz="2400" dirty="0"/>
              <a:t> in the repository</a:t>
            </a:r>
            <a:br>
              <a:rPr lang="fr-BE" sz="2400" dirty="0"/>
            </a:br>
            <a:r>
              <a:rPr lang="fr-BE" sz="1600" dirty="0">
                <a:sym typeface="Wingdings" panose="05000000000000000000" pitchFamily="2" charset="2"/>
              </a:rPr>
              <a:t> </a:t>
            </a:r>
            <a:r>
              <a:rPr lang="fr-BE" sz="1600" dirty="0">
                <a:hlinkClick r:id="rId3"/>
              </a:rPr>
              <a:t>https://github.com/KUL-RSDA/pylis/</a:t>
            </a:r>
            <a:endParaRPr lang="fr-BE" sz="16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nl-BE" sz="2400" dirty="0"/>
              <a:t>Continue with further testcases that are relevant for your research, e.g. the AquaCrop testcase (see </a:t>
            </a:r>
            <a:r>
              <a:rPr lang="en-US" sz="2400" dirty="0"/>
              <a:t>our LIS documentation for the link to the </a:t>
            </a:r>
            <a:r>
              <a:rPr lang="en-US" sz="2400" dirty="0" err="1"/>
              <a:t>AquaCrop</a:t>
            </a:r>
            <a:r>
              <a:rPr lang="en-US" sz="2400" dirty="0"/>
              <a:t> testcase. The documentation is kept up to date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  <a:endParaRPr lang="nl-BE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96105-C0FC-B7B4-9757-F36F19DF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5348" y="6433896"/>
            <a:ext cx="2743200" cy="365125"/>
          </a:xfrm>
        </p:spPr>
        <p:txBody>
          <a:bodyPr/>
          <a:lstStyle/>
          <a:p>
            <a:fld id="{0B3C2696-B0C1-4B8B-9A53-52F93F78E4E7}" type="slidenum">
              <a:rPr lang="nl-BE" b="1" smtClean="0">
                <a:solidFill>
                  <a:schemeClr val="bg1"/>
                </a:solidFill>
              </a:rPr>
              <a:t>5</a:t>
            </a:fld>
            <a:endParaRPr lang="nl-B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22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venir">
      <a:majorFont>
        <a:latin typeface="Avenir Next LT Pro Demi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eting_2024_05_17_AC_LIS_PhDplan.pptx" id="{E742D6AE-B744-4597-85B2-8982969D186E}" vid="{CCC80833-15F3-498A-8103-4E5B049F00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blue_simple</Template>
  <TotalTime>2182</TotalTime>
  <Words>330</Words>
  <Application>Microsoft Office PowerPoint</Application>
  <PresentationFormat>Widescreen</PresentationFormat>
  <Paragraphs>39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 Next LT Pro Demi</vt:lpstr>
      <vt:lpstr>Calibri</vt:lpstr>
      <vt:lpstr>Wingdings</vt:lpstr>
      <vt:lpstr>Office Theme</vt:lpstr>
      <vt:lpstr>LIS: General introduction</vt:lpstr>
      <vt:lpstr>Workflow</vt:lpstr>
      <vt:lpstr>LDT, LIS, LVT  pylis</vt:lpstr>
      <vt:lpstr>LIS</vt:lpstr>
      <vt:lpstr>Hands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LIS-AC progress and PhD research plan meeting</dc:title>
  <dc:creator>Louise Busschaert</dc:creator>
  <cp:lastModifiedBy>Michel Bechtold</cp:lastModifiedBy>
  <cp:revision>10</cp:revision>
  <dcterms:created xsi:type="dcterms:W3CDTF">2024-05-16T12:37:12Z</dcterms:created>
  <dcterms:modified xsi:type="dcterms:W3CDTF">2025-09-23T20:34:43Z</dcterms:modified>
</cp:coreProperties>
</file>