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handoutMasterIdLst>
    <p:handoutMasterId r:id="rId21"/>
  </p:handoutMasterIdLst>
  <p:sldIdLst>
    <p:sldId id="321" r:id="rId2"/>
    <p:sldId id="304" r:id="rId3"/>
    <p:sldId id="274"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283" r:id="rId19"/>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Univers" panose="020B0503020202020204" pitchFamily="34" charset="0"/>
      <p:regular r:id="rId30"/>
      <p:bold r:id="rId31"/>
    </p:embeddedFont>
    <p:embeddedFont>
      <p:font typeface="Univers Condensed" panose="020B0506020202050204" pitchFamily="34" charset="0"/>
      <p:regular r:id="rId32"/>
      <p:bold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70C0"/>
    <a:srgbClr val="404040"/>
    <a:srgbClr val="3C3C3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033CF4-1DB3-41CC-A5CF-42852F580727}" v="30" dt="2022-01-24T19:24:55.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7" autoAdjust="0"/>
    <p:restoredTop sz="94660"/>
  </p:normalViewPr>
  <p:slideViewPr>
    <p:cSldViewPr snapToGrid="0">
      <p:cViewPr varScale="1">
        <p:scale>
          <a:sx n="74" d="100"/>
          <a:sy n="74" d="100"/>
        </p:scale>
        <p:origin x="106" y="29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3" d="100"/>
          <a:sy n="43" d="100"/>
        </p:scale>
        <p:origin x="2529" y="3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microsoft.com/office/2015/10/relationships/revisionInfo" Target="revisionInfo.xml"/><Relationship Id="rId21" Type="http://schemas.openxmlformats.org/officeDocument/2006/relationships/handoutMaster" Target="handoutMasters/handout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kandpal" userId="acdc1abce6d00a24" providerId="LiveId" clId="{99033CF4-1DB3-41CC-A5CF-42852F580727}"/>
    <pc:docChg chg="custSel modSld">
      <pc:chgData name="rohit kandpal" userId="acdc1abce6d00a24" providerId="LiveId" clId="{99033CF4-1DB3-41CC-A5CF-42852F580727}" dt="2022-01-24T19:24:55.236" v="49" actId="1076"/>
      <pc:docMkLst>
        <pc:docMk/>
      </pc:docMkLst>
      <pc:sldChg chg="addSp modSp mod">
        <pc:chgData name="rohit kandpal" userId="acdc1abce6d00a24" providerId="LiveId" clId="{99033CF4-1DB3-41CC-A5CF-42852F580727}" dt="2022-01-24T19:15:07.582" v="11" actId="20577"/>
        <pc:sldMkLst>
          <pc:docMk/>
          <pc:sldMk cId="1524298259" sldId="288"/>
        </pc:sldMkLst>
        <pc:spChg chg="mod">
          <ac:chgData name="rohit kandpal" userId="acdc1abce6d00a24" providerId="LiveId" clId="{99033CF4-1DB3-41CC-A5CF-42852F580727}" dt="2022-01-24T19:14:54.981" v="7" actId="403"/>
          <ac:spMkLst>
            <pc:docMk/>
            <pc:sldMk cId="1524298259" sldId="288"/>
            <ac:spMk id="2" creationId="{00000000-0000-0000-0000-000000000000}"/>
          </ac:spMkLst>
        </pc:spChg>
        <pc:spChg chg="mod">
          <ac:chgData name="rohit kandpal" userId="acdc1abce6d00a24" providerId="LiveId" clId="{99033CF4-1DB3-41CC-A5CF-42852F580727}" dt="2022-01-24T19:15:07.582" v="11" actId="20577"/>
          <ac:spMkLst>
            <pc:docMk/>
            <pc:sldMk cId="1524298259" sldId="288"/>
            <ac:spMk id="4" creationId="{00000000-0000-0000-0000-000000000000}"/>
          </ac:spMkLst>
        </pc:spChg>
        <pc:picChg chg="add mod">
          <ac:chgData name="rohit kandpal" userId="acdc1abce6d00a24" providerId="LiveId" clId="{99033CF4-1DB3-41CC-A5CF-42852F580727}" dt="2022-01-24T19:14:30.489" v="3" actId="1076"/>
          <ac:picMkLst>
            <pc:docMk/>
            <pc:sldMk cId="1524298259" sldId="288"/>
            <ac:picMk id="5" creationId="{D8C199A3-5C38-4E47-9B72-C0C1648BD779}"/>
          </ac:picMkLst>
        </pc:picChg>
      </pc:sldChg>
      <pc:sldChg chg="delSp mod delAnim">
        <pc:chgData name="rohit kandpal" userId="acdc1abce6d00a24" providerId="LiveId" clId="{99033CF4-1DB3-41CC-A5CF-42852F580727}" dt="2022-01-24T19:21:13.671" v="26" actId="478"/>
        <pc:sldMkLst>
          <pc:docMk/>
          <pc:sldMk cId="967164415" sldId="312"/>
        </pc:sldMkLst>
        <pc:picChg chg="del">
          <ac:chgData name="rohit kandpal" userId="acdc1abce6d00a24" providerId="LiveId" clId="{99033CF4-1DB3-41CC-A5CF-42852F580727}" dt="2022-01-24T19:21:13.671" v="26" actId="478"/>
          <ac:picMkLst>
            <pc:docMk/>
            <pc:sldMk cId="967164415" sldId="312"/>
            <ac:picMk id="11" creationId="{00000000-0000-0000-0000-000000000000}"/>
          </ac:picMkLst>
        </pc:picChg>
      </pc:sldChg>
      <pc:sldChg chg="modSp mod">
        <pc:chgData name="rohit kandpal" userId="acdc1abce6d00a24" providerId="LiveId" clId="{99033CF4-1DB3-41CC-A5CF-42852F580727}" dt="2022-01-24T19:22:16.937" v="32" actId="732"/>
        <pc:sldMkLst>
          <pc:docMk/>
          <pc:sldMk cId="1481183036" sldId="313"/>
        </pc:sldMkLst>
        <pc:picChg chg="mod modCrop">
          <ac:chgData name="rohit kandpal" userId="acdc1abce6d00a24" providerId="LiveId" clId="{99033CF4-1DB3-41CC-A5CF-42852F580727}" dt="2022-01-24T19:22:16.937" v="32" actId="732"/>
          <ac:picMkLst>
            <pc:docMk/>
            <pc:sldMk cId="1481183036" sldId="313"/>
            <ac:picMk id="8" creationId="{F548162C-1089-49C3-9218-B7AF641AC848}"/>
          </ac:picMkLst>
        </pc:picChg>
      </pc:sldChg>
      <pc:sldChg chg="delSp modSp mod delAnim">
        <pc:chgData name="rohit kandpal" userId="acdc1abce6d00a24" providerId="LiveId" clId="{99033CF4-1DB3-41CC-A5CF-42852F580727}" dt="2022-01-24T19:22:28.587" v="34" actId="20577"/>
        <pc:sldMkLst>
          <pc:docMk/>
          <pc:sldMk cId="3750516509" sldId="314"/>
        </pc:sldMkLst>
        <pc:spChg chg="mod">
          <ac:chgData name="rohit kandpal" userId="acdc1abce6d00a24" providerId="LiveId" clId="{99033CF4-1DB3-41CC-A5CF-42852F580727}" dt="2022-01-24T19:22:28.587" v="34" actId="20577"/>
          <ac:spMkLst>
            <pc:docMk/>
            <pc:sldMk cId="3750516509" sldId="314"/>
            <ac:spMk id="9" creationId="{00000000-0000-0000-0000-000000000000}"/>
          </ac:spMkLst>
        </pc:spChg>
        <pc:picChg chg="mod modCrop">
          <ac:chgData name="rohit kandpal" userId="acdc1abce6d00a24" providerId="LiveId" clId="{99033CF4-1DB3-41CC-A5CF-42852F580727}" dt="2022-01-24T19:22:06.289" v="31" actId="1076"/>
          <ac:picMkLst>
            <pc:docMk/>
            <pc:sldMk cId="3750516509" sldId="314"/>
            <ac:picMk id="8" creationId="{F548162C-1089-49C3-9218-B7AF641AC848}"/>
          </ac:picMkLst>
        </pc:picChg>
        <pc:picChg chg="del">
          <ac:chgData name="rohit kandpal" userId="acdc1abce6d00a24" providerId="LiveId" clId="{99033CF4-1DB3-41CC-A5CF-42852F580727}" dt="2022-01-24T19:22:23.919" v="33" actId="478"/>
          <ac:picMkLst>
            <pc:docMk/>
            <pc:sldMk cId="3750516509" sldId="314"/>
            <ac:picMk id="11" creationId="{00000000-0000-0000-0000-000000000000}"/>
          </ac:picMkLst>
        </pc:picChg>
      </pc:sldChg>
      <pc:sldChg chg="addSp delSp modSp mod">
        <pc:chgData name="rohit kandpal" userId="acdc1abce6d00a24" providerId="LiveId" clId="{99033CF4-1DB3-41CC-A5CF-42852F580727}" dt="2022-01-24T19:22:44.514" v="35" actId="20577"/>
        <pc:sldMkLst>
          <pc:docMk/>
          <pc:sldMk cId="1687821415" sldId="315"/>
        </pc:sldMkLst>
        <pc:spChg chg="mod">
          <ac:chgData name="rohit kandpal" userId="acdc1abce6d00a24" providerId="LiveId" clId="{99033CF4-1DB3-41CC-A5CF-42852F580727}" dt="2022-01-24T19:22:44.514" v="35" actId="20577"/>
          <ac:spMkLst>
            <pc:docMk/>
            <pc:sldMk cId="1687821415" sldId="315"/>
            <ac:spMk id="9" creationId="{00000000-0000-0000-0000-000000000000}"/>
          </ac:spMkLst>
        </pc:spChg>
        <pc:picChg chg="del">
          <ac:chgData name="rohit kandpal" userId="acdc1abce6d00a24" providerId="LiveId" clId="{99033CF4-1DB3-41CC-A5CF-42852F580727}" dt="2022-01-24T19:16:55.625" v="12" actId="478"/>
          <ac:picMkLst>
            <pc:docMk/>
            <pc:sldMk cId="1687821415" sldId="315"/>
            <ac:picMk id="8" creationId="{F548162C-1089-49C3-9218-B7AF641AC848}"/>
          </ac:picMkLst>
        </pc:picChg>
        <pc:picChg chg="add mod">
          <ac:chgData name="rohit kandpal" userId="acdc1abce6d00a24" providerId="LiveId" clId="{99033CF4-1DB3-41CC-A5CF-42852F580727}" dt="2022-01-24T19:18:49.774" v="17" actId="1076"/>
          <ac:picMkLst>
            <pc:docMk/>
            <pc:sldMk cId="1687821415" sldId="315"/>
            <ac:picMk id="1026" creationId="{F28DA16D-56F8-4FCD-8506-BA52D04127A3}"/>
          </ac:picMkLst>
        </pc:picChg>
        <pc:picChg chg="add mod">
          <ac:chgData name="rohit kandpal" userId="acdc1abce6d00a24" providerId="LiveId" clId="{99033CF4-1DB3-41CC-A5CF-42852F580727}" dt="2022-01-24T19:18:44.773" v="16" actId="1076"/>
          <ac:picMkLst>
            <pc:docMk/>
            <pc:sldMk cId="1687821415" sldId="315"/>
            <ac:picMk id="1028" creationId="{FDD40F2C-B6D5-4517-B147-DEA58CC9DA84}"/>
          </ac:picMkLst>
        </pc:picChg>
        <pc:picChg chg="add mod">
          <ac:chgData name="rohit kandpal" userId="acdc1abce6d00a24" providerId="LiveId" clId="{99033CF4-1DB3-41CC-A5CF-42852F580727}" dt="2022-01-24T19:20:48.256" v="25" actId="14100"/>
          <ac:picMkLst>
            <pc:docMk/>
            <pc:sldMk cId="1687821415" sldId="315"/>
            <ac:picMk id="1030" creationId="{4563A527-82DB-4E7F-9C66-897A237479CA}"/>
          </ac:picMkLst>
        </pc:picChg>
      </pc:sldChg>
      <pc:sldChg chg="addSp delSp modSp mod delAnim">
        <pc:chgData name="rohit kandpal" userId="acdc1abce6d00a24" providerId="LiveId" clId="{99033CF4-1DB3-41CC-A5CF-42852F580727}" dt="2022-01-24T19:24:55.236" v="49" actId="1076"/>
        <pc:sldMkLst>
          <pc:docMk/>
          <pc:sldMk cId="1752133858" sldId="316"/>
        </pc:sldMkLst>
        <pc:picChg chg="del">
          <ac:chgData name="rohit kandpal" userId="acdc1abce6d00a24" providerId="LiveId" clId="{99033CF4-1DB3-41CC-A5CF-42852F580727}" dt="2022-01-24T19:23:10.400" v="36" actId="478"/>
          <ac:picMkLst>
            <pc:docMk/>
            <pc:sldMk cId="1752133858" sldId="316"/>
            <ac:picMk id="11" creationId="{00000000-0000-0000-0000-000000000000}"/>
          </ac:picMkLst>
        </pc:picChg>
        <pc:picChg chg="add del mod">
          <ac:chgData name="rohit kandpal" userId="acdc1abce6d00a24" providerId="LiveId" clId="{99033CF4-1DB3-41CC-A5CF-42852F580727}" dt="2022-01-24T19:23:58.618" v="40" actId="21"/>
          <ac:picMkLst>
            <pc:docMk/>
            <pc:sldMk cId="1752133858" sldId="316"/>
            <ac:picMk id="2050" creationId="{7E7D003B-B377-4431-A304-CD57EE95592E}"/>
          </ac:picMkLst>
        </pc:picChg>
        <pc:picChg chg="add mod">
          <ac:chgData name="rohit kandpal" userId="acdc1abce6d00a24" providerId="LiveId" clId="{99033CF4-1DB3-41CC-A5CF-42852F580727}" dt="2022-01-24T19:24:55.236" v="49" actId="1076"/>
          <ac:picMkLst>
            <pc:docMk/>
            <pc:sldMk cId="1752133858" sldId="316"/>
            <ac:picMk id="2052" creationId="{CA3FFAC1-C0C8-4FD2-9B9E-634CA8F182E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E432D-5BE3-4B65-8A21-F1A9DBDC7DF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6005DC-5908-44C5-896E-0CAE166FEC1B}">
      <dgm:prSet phldrT="[Text]"/>
      <dgm:spPr/>
      <dgm:t>
        <a:bodyPr/>
        <a:lstStyle/>
        <a:p>
          <a:r>
            <a:rPr lang="en-US" b="1" dirty="0"/>
            <a:t>Introduction</a:t>
          </a:r>
          <a:endParaRPr lang="en-US" dirty="0">
            <a:solidFill>
              <a:schemeClr val="bg1"/>
            </a:solidFill>
            <a:latin typeface="Segoe UI" pitchFamily="34" charset="0"/>
            <a:cs typeface="Segoe UI" pitchFamily="34" charset="0"/>
          </a:endParaRPr>
        </a:p>
      </dgm:t>
    </dgm:pt>
    <dgm:pt modelId="{A2F68EAC-55BE-48E2-9C1B-C231E546AF62}" type="parTrans" cxnId="{CCD5DE7D-E8DF-40FA-89BC-4C26F5C3B233}">
      <dgm:prSet/>
      <dgm:spPr/>
      <dgm:t>
        <a:bodyPr/>
        <a:lstStyle/>
        <a:p>
          <a:endParaRPr lang="en-US"/>
        </a:p>
      </dgm:t>
    </dgm:pt>
    <dgm:pt modelId="{F245A0E2-9615-4C54-BFE1-E904C55D6A40}" type="sibTrans" cxnId="{CCD5DE7D-E8DF-40FA-89BC-4C26F5C3B233}">
      <dgm:prSet/>
      <dgm:spPr/>
      <dgm:t>
        <a:bodyPr/>
        <a:lstStyle/>
        <a:p>
          <a:endParaRPr lang="en-US"/>
        </a:p>
      </dgm:t>
    </dgm:pt>
    <dgm:pt modelId="{B90182A8-16DC-4132-836B-819BB9F58097}">
      <dgm:prSet phldrT="[Text]"/>
      <dgm:spPr/>
      <dgm:t>
        <a:bodyPr/>
        <a:lstStyle/>
        <a:p>
          <a:r>
            <a:rPr lang="en-US" b="1" dirty="0"/>
            <a:t>Methodology/Process description</a:t>
          </a:r>
          <a:endParaRPr lang="en-US" dirty="0"/>
        </a:p>
      </dgm:t>
    </dgm:pt>
    <dgm:pt modelId="{913DE800-8B94-450B-8F96-6436014FC106}" type="parTrans" cxnId="{1326E1C3-02F6-406B-B1B6-846BD7E1B652}">
      <dgm:prSet/>
      <dgm:spPr/>
      <dgm:t>
        <a:bodyPr/>
        <a:lstStyle/>
        <a:p>
          <a:endParaRPr lang="en-US"/>
        </a:p>
      </dgm:t>
    </dgm:pt>
    <dgm:pt modelId="{19CA7C72-13D0-401A-A854-8BA443D6DE81}" type="sibTrans" cxnId="{1326E1C3-02F6-406B-B1B6-846BD7E1B652}">
      <dgm:prSet/>
      <dgm:spPr/>
      <dgm:t>
        <a:bodyPr/>
        <a:lstStyle/>
        <a:p>
          <a:endParaRPr lang="en-US"/>
        </a:p>
      </dgm:t>
    </dgm:pt>
    <dgm:pt modelId="{11F29F36-1C27-41F1-8596-AAAA7BE2F667}">
      <dgm:prSet phldrT="[Text]"/>
      <dgm:spPr/>
      <dgm:t>
        <a:bodyPr/>
        <a:lstStyle/>
        <a:p>
          <a:r>
            <a:rPr lang="en-US" b="1" dirty="0"/>
            <a:t>Resource and Limitations</a:t>
          </a:r>
          <a:endParaRPr lang="en-US" dirty="0"/>
        </a:p>
      </dgm:t>
    </dgm:pt>
    <dgm:pt modelId="{1854BB75-C2EB-45C6-B37C-8DA2CC9B9F73}" type="parTrans" cxnId="{98C031C5-7783-4C47-B29A-B1E73D580A4A}">
      <dgm:prSet/>
      <dgm:spPr/>
      <dgm:t>
        <a:bodyPr/>
        <a:lstStyle/>
        <a:p>
          <a:endParaRPr lang="en-US"/>
        </a:p>
      </dgm:t>
    </dgm:pt>
    <dgm:pt modelId="{D3768FF8-8EDD-46D0-AEC7-B0DD9718B8C7}" type="sibTrans" cxnId="{98C031C5-7783-4C47-B29A-B1E73D580A4A}">
      <dgm:prSet/>
      <dgm:spPr/>
      <dgm:t>
        <a:bodyPr/>
        <a:lstStyle/>
        <a:p>
          <a:endParaRPr lang="en-US"/>
        </a:p>
      </dgm:t>
    </dgm:pt>
    <dgm:pt modelId="{DE824F6C-A412-469A-BA65-8715191ED53A}">
      <dgm:prSet/>
      <dgm:spPr/>
      <dgm:t>
        <a:bodyPr/>
        <a:lstStyle/>
        <a:p>
          <a:r>
            <a:rPr lang="en-US" b="1" dirty="0"/>
            <a:t>Objective and Scope</a:t>
          </a:r>
          <a:endParaRPr lang="en-IN" dirty="0">
            <a:latin typeface="Segoe UI" pitchFamily="34" charset="0"/>
            <a:cs typeface="Segoe UI" pitchFamily="34" charset="0"/>
          </a:endParaRPr>
        </a:p>
      </dgm:t>
    </dgm:pt>
    <dgm:pt modelId="{864BBE85-321F-445E-BB31-1B06B015B673}" type="parTrans" cxnId="{96AF6440-BC71-454E-9303-A3CF14AABACF}">
      <dgm:prSet/>
      <dgm:spPr/>
      <dgm:t>
        <a:bodyPr/>
        <a:lstStyle/>
        <a:p>
          <a:endParaRPr lang="en-US"/>
        </a:p>
      </dgm:t>
    </dgm:pt>
    <dgm:pt modelId="{9D0B8AC8-E341-4074-AA77-11970E65BB1D}" type="sibTrans" cxnId="{96AF6440-BC71-454E-9303-A3CF14AABACF}">
      <dgm:prSet/>
      <dgm:spPr/>
      <dgm:t>
        <a:bodyPr/>
        <a:lstStyle/>
        <a:p>
          <a:endParaRPr lang="en-US"/>
        </a:p>
      </dgm:t>
    </dgm:pt>
    <dgm:pt modelId="{D4C96B4D-42ED-4857-8915-F994C3B5FD85}" type="pres">
      <dgm:prSet presAssocID="{951E432D-5BE3-4B65-8A21-F1A9DBDC7DF2}" presName="linear" presStyleCnt="0">
        <dgm:presLayoutVars>
          <dgm:dir/>
          <dgm:animLvl val="lvl"/>
          <dgm:resizeHandles val="exact"/>
        </dgm:presLayoutVars>
      </dgm:prSet>
      <dgm:spPr/>
    </dgm:pt>
    <dgm:pt modelId="{9ED010BC-D567-479A-ACB7-CB7903BCC48D}" type="pres">
      <dgm:prSet presAssocID="{A36005DC-5908-44C5-896E-0CAE166FEC1B}" presName="parentLin" presStyleCnt="0"/>
      <dgm:spPr/>
    </dgm:pt>
    <dgm:pt modelId="{E670715D-7C5B-42BC-A532-03474D7DA18E}" type="pres">
      <dgm:prSet presAssocID="{A36005DC-5908-44C5-896E-0CAE166FEC1B}" presName="parentLeftMargin" presStyleLbl="node1" presStyleIdx="0" presStyleCnt="4"/>
      <dgm:spPr/>
    </dgm:pt>
    <dgm:pt modelId="{2D3D4099-B0B0-41DE-BC96-08622C39A2F1}" type="pres">
      <dgm:prSet presAssocID="{A36005DC-5908-44C5-896E-0CAE166FEC1B}" presName="parentText" presStyleLbl="node1" presStyleIdx="0" presStyleCnt="4">
        <dgm:presLayoutVars>
          <dgm:chMax val="0"/>
          <dgm:bulletEnabled val="1"/>
        </dgm:presLayoutVars>
      </dgm:prSet>
      <dgm:spPr/>
    </dgm:pt>
    <dgm:pt modelId="{AF0C5DB0-A4FE-48AF-8E8B-2A3209F26CE0}" type="pres">
      <dgm:prSet presAssocID="{A36005DC-5908-44C5-896E-0CAE166FEC1B}" presName="negativeSpace" presStyleCnt="0"/>
      <dgm:spPr/>
    </dgm:pt>
    <dgm:pt modelId="{570BEA97-31E7-4F6E-8A04-A23570028A8A}" type="pres">
      <dgm:prSet presAssocID="{A36005DC-5908-44C5-896E-0CAE166FEC1B}" presName="childText" presStyleLbl="conFgAcc1" presStyleIdx="0" presStyleCnt="4">
        <dgm:presLayoutVars>
          <dgm:bulletEnabled val="1"/>
        </dgm:presLayoutVars>
      </dgm:prSet>
      <dgm:spPr/>
    </dgm:pt>
    <dgm:pt modelId="{143B0B0A-777D-48B3-B227-70CCFB7E0F49}" type="pres">
      <dgm:prSet presAssocID="{F245A0E2-9615-4C54-BFE1-E904C55D6A40}" presName="spaceBetweenRectangles" presStyleCnt="0"/>
      <dgm:spPr/>
    </dgm:pt>
    <dgm:pt modelId="{B1BAE14D-E553-4078-895B-CAA6AAF016F8}" type="pres">
      <dgm:prSet presAssocID="{DE824F6C-A412-469A-BA65-8715191ED53A}" presName="parentLin" presStyleCnt="0"/>
      <dgm:spPr/>
    </dgm:pt>
    <dgm:pt modelId="{20E43417-1EFC-4273-8E83-D2CB9561E229}" type="pres">
      <dgm:prSet presAssocID="{DE824F6C-A412-469A-BA65-8715191ED53A}" presName="parentLeftMargin" presStyleLbl="node1" presStyleIdx="0" presStyleCnt="4"/>
      <dgm:spPr/>
    </dgm:pt>
    <dgm:pt modelId="{A79FE298-8901-43AD-9D10-1E10FDB30B48}" type="pres">
      <dgm:prSet presAssocID="{DE824F6C-A412-469A-BA65-8715191ED53A}" presName="parentText" presStyleLbl="node1" presStyleIdx="1" presStyleCnt="4">
        <dgm:presLayoutVars>
          <dgm:chMax val="0"/>
          <dgm:bulletEnabled val="1"/>
        </dgm:presLayoutVars>
      </dgm:prSet>
      <dgm:spPr/>
    </dgm:pt>
    <dgm:pt modelId="{63FB5EDA-6FC1-4514-BFEB-03FF44571D4F}" type="pres">
      <dgm:prSet presAssocID="{DE824F6C-A412-469A-BA65-8715191ED53A}" presName="negativeSpace" presStyleCnt="0"/>
      <dgm:spPr/>
    </dgm:pt>
    <dgm:pt modelId="{18F89EAB-F843-45D3-B84E-C0821E59E537}" type="pres">
      <dgm:prSet presAssocID="{DE824F6C-A412-469A-BA65-8715191ED53A}" presName="childText" presStyleLbl="conFgAcc1" presStyleIdx="1" presStyleCnt="4">
        <dgm:presLayoutVars>
          <dgm:bulletEnabled val="1"/>
        </dgm:presLayoutVars>
      </dgm:prSet>
      <dgm:spPr/>
    </dgm:pt>
    <dgm:pt modelId="{C4DB4F5E-5C37-426A-8B11-7E0FCA25BB89}" type="pres">
      <dgm:prSet presAssocID="{9D0B8AC8-E341-4074-AA77-11970E65BB1D}" presName="spaceBetweenRectangles" presStyleCnt="0"/>
      <dgm:spPr/>
    </dgm:pt>
    <dgm:pt modelId="{6C3C3AA8-8CBE-48DD-B0AF-E0B43ABB9006}" type="pres">
      <dgm:prSet presAssocID="{B90182A8-16DC-4132-836B-819BB9F58097}" presName="parentLin" presStyleCnt="0"/>
      <dgm:spPr/>
    </dgm:pt>
    <dgm:pt modelId="{44606E1E-A68F-4156-B236-68DE718C6DD6}" type="pres">
      <dgm:prSet presAssocID="{B90182A8-16DC-4132-836B-819BB9F58097}" presName="parentLeftMargin" presStyleLbl="node1" presStyleIdx="1" presStyleCnt="4"/>
      <dgm:spPr/>
    </dgm:pt>
    <dgm:pt modelId="{5B88FCEE-E05D-4541-97D7-B2909BBABB7E}" type="pres">
      <dgm:prSet presAssocID="{B90182A8-16DC-4132-836B-819BB9F58097}" presName="parentText" presStyleLbl="node1" presStyleIdx="2" presStyleCnt="4">
        <dgm:presLayoutVars>
          <dgm:chMax val="0"/>
          <dgm:bulletEnabled val="1"/>
        </dgm:presLayoutVars>
      </dgm:prSet>
      <dgm:spPr/>
    </dgm:pt>
    <dgm:pt modelId="{798A5993-8F65-4793-B13C-0AF5B61EAF2C}" type="pres">
      <dgm:prSet presAssocID="{B90182A8-16DC-4132-836B-819BB9F58097}" presName="negativeSpace" presStyleCnt="0"/>
      <dgm:spPr/>
    </dgm:pt>
    <dgm:pt modelId="{968DB5B7-A303-4DB6-891B-3674443BB04F}" type="pres">
      <dgm:prSet presAssocID="{B90182A8-16DC-4132-836B-819BB9F58097}" presName="childText" presStyleLbl="conFgAcc1" presStyleIdx="2" presStyleCnt="4">
        <dgm:presLayoutVars>
          <dgm:bulletEnabled val="1"/>
        </dgm:presLayoutVars>
      </dgm:prSet>
      <dgm:spPr/>
    </dgm:pt>
    <dgm:pt modelId="{62564FCF-3866-4456-96FA-31F99A36451C}" type="pres">
      <dgm:prSet presAssocID="{19CA7C72-13D0-401A-A854-8BA443D6DE81}" presName="spaceBetweenRectangles" presStyleCnt="0"/>
      <dgm:spPr/>
    </dgm:pt>
    <dgm:pt modelId="{67E7983B-801E-43AE-BDD2-E299D82785CF}" type="pres">
      <dgm:prSet presAssocID="{11F29F36-1C27-41F1-8596-AAAA7BE2F667}" presName="parentLin" presStyleCnt="0"/>
      <dgm:spPr/>
    </dgm:pt>
    <dgm:pt modelId="{F2DED6CD-5B35-4A15-AB54-0B43063A1F35}" type="pres">
      <dgm:prSet presAssocID="{11F29F36-1C27-41F1-8596-AAAA7BE2F667}" presName="parentLeftMargin" presStyleLbl="node1" presStyleIdx="2" presStyleCnt="4"/>
      <dgm:spPr/>
    </dgm:pt>
    <dgm:pt modelId="{516B1A9C-9168-4E26-BB72-F85E1D4B8189}" type="pres">
      <dgm:prSet presAssocID="{11F29F36-1C27-41F1-8596-AAAA7BE2F667}" presName="parentText" presStyleLbl="node1" presStyleIdx="3" presStyleCnt="4">
        <dgm:presLayoutVars>
          <dgm:chMax val="0"/>
          <dgm:bulletEnabled val="1"/>
        </dgm:presLayoutVars>
      </dgm:prSet>
      <dgm:spPr/>
    </dgm:pt>
    <dgm:pt modelId="{8B61809C-D70C-4B69-A9C6-3CE0EDCEBFF2}" type="pres">
      <dgm:prSet presAssocID="{11F29F36-1C27-41F1-8596-AAAA7BE2F667}" presName="negativeSpace" presStyleCnt="0"/>
      <dgm:spPr/>
    </dgm:pt>
    <dgm:pt modelId="{69020BC2-700B-4B8C-A58D-8DE6992DD596}" type="pres">
      <dgm:prSet presAssocID="{11F29F36-1C27-41F1-8596-AAAA7BE2F667}" presName="childText" presStyleLbl="conFgAcc1" presStyleIdx="3" presStyleCnt="4" custLinFactNeighborY="8020">
        <dgm:presLayoutVars>
          <dgm:bulletEnabled val="1"/>
        </dgm:presLayoutVars>
      </dgm:prSet>
      <dgm:spPr/>
    </dgm:pt>
  </dgm:ptLst>
  <dgm:cxnLst>
    <dgm:cxn modelId="{C9E53836-A324-4FF3-8CC1-5D4C3A6F0C0A}" type="presOf" srcId="{11F29F36-1C27-41F1-8596-AAAA7BE2F667}" destId="{F2DED6CD-5B35-4A15-AB54-0B43063A1F35}" srcOrd="0" destOrd="0" presId="urn:microsoft.com/office/officeart/2005/8/layout/list1"/>
    <dgm:cxn modelId="{96AF6440-BC71-454E-9303-A3CF14AABACF}" srcId="{951E432D-5BE3-4B65-8A21-F1A9DBDC7DF2}" destId="{DE824F6C-A412-469A-BA65-8715191ED53A}" srcOrd="1" destOrd="0" parTransId="{864BBE85-321F-445E-BB31-1B06B015B673}" sibTransId="{9D0B8AC8-E341-4074-AA77-11970E65BB1D}"/>
    <dgm:cxn modelId="{C2E91B42-FDC3-4218-9CBD-12204A127D5A}" type="presOf" srcId="{A36005DC-5908-44C5-896E-0CAE166FEC1B}" destId="{2D3D4099-B0B0-41DE-BC96-08622C39A2F1}" srcOrd="1" destOrd="0" presId="urn:microsoft.com/office/officeart/2005/8/layout/list1"/>
    <dgm:cxn modelId="{CCD5DE7D-E8DF-40FA-89BC-4C26F5C3B233}" srcId="{951E432D-5BE3-4B65-8A21-F1A9DBDC7DF2}" destId="{A36005DC-5908-44C5-896E-0CAE166FEC1B}" srcOrd="0" destOrd="0" parTransId="{A2F68EAC-55BE-48E2-9C1B-C231E546AF62}" sibTransId="{F245A0E2-9615-4C54-BFE1-E904C55D6A40}"/>
    <dgm:cxn modelId="{A1ADBD82-8BC0-4B17-90F7-FC0A1442C48B}" type="presOf" srcId="{B90182A8-16DC-4132-836B-819BB9F58097}" destId="{44606E1E-A68F-4156-B236-68DE718C6DD6}" srcOrd="0" destOrd="0" presId="urn:microsoft.com/office/officeart/2005/8/layout/list1"/>
    <dgm:cxn modelId="{71371699-3FCE-4698-85B8-736B85D3BE55}" type="presOf" srcId="{A36005DC-5908-44C5-896E-0CAE166FEC1B}" destId="{E670715D-7C5B-42BC-A532-03474D7DA18E}" srcOrd="0" destOrd="0" presId="urn:microsoft.com/office/officeart/2005/8/layout/list1"/>
    <dgm:cxn modelId="{F13231A0-DD0B-4BC3-8684-644037AB94D7}" type="presOf" srcId="{DE824F6C-A412-469A-BA65-8715191ED53A}" destId="{20E43417-1EFC-4273-8E83-D2CB9561E229}" srcOrd="0" destOrd="0" presId="urn:microsoft.com/office/officeart/2005/8/layout/list1"/>
    <dgm:cxn modelId="{7EA41ABF-5D93-4F67-9506-F57085CDB98B}" type="presOf" srcId="{11F29F36-1C27-41F1-8596-AAAA7BE2F667}" destId="{516B1A9C-9168-4E26-BB72-F85E1D4B8189}" srcOrd="1" destOrd="0" presId="urn:microsoft.com/office/officeart/2005/8/layout/list1"/>
    <dgm:cxn modelId="{245CC5BF-5284-42E0-A5DD-44A300E597D3}" type="presOf" srcId="{B90182A8-16DC-4132-836B-819BB9F58097}" destId="{5B88FCEE-E05D-4541-97D7-B2909BBABB7E}" srcOrd="1" destOrd="0" presId="urn:microsoft.com/office/officeart/2005/8/layout/list1"/>
    <dgm:cxn modelId="{F48092C1-F455-4054-B480-30896AE95396}" type="presOf" srcId="{DE824F6C-A412-469A-BA65-8715191ED53A}" destId="{A79FE298-8901-43AD-9D10-1E10FDB30B48}" srcOrd="1" destOrd="0" presId="urn:microsoft.com/office/officeart/2005/8/layout/list1"/>
    <dgm:cxn modelId="{1326E1C3-02F6-406B-B1B6-846BD7E1B652}" srcId="{951E432D-5BE3-4B65-8A21-F1A9DBDC7DF2}" destId="{B90182A8-16DC-4132-836B-819BB9F58097}" srcOrd="2" destOrd="0" parTransId="{913DE800-8B94-450B-8F96-6436014FC106}" sibTransId="{19CA7C72-13D0-401A-A854-8BA443D6DE81}"/>
    <dgm:cxn modelId="{CE58C8C4-8D19-49DB-94C7-D99BB13A1681}" type="presOf" srcId="{951E432D-5BE3-4B65-8A21-F1A9DBDC7DF2}" destId="{D4C96B4D-42ED-4857-8915-F994C3B5FD85}" srcOrd="0" destOrd="0" presId="urn:microsoft.com/office/officeart/2005/8/layout/list1"/>
    <dgm:cxn modelId="{98C031C5-7783-4C47-B29A-B1E73D580A4A}" srcId="{951E432D-5BE3-4B65-8A21-F1A9DBDC7DF2}" destId="{11F29F36-1C27-41F1-8596-AAAA7BE2F667}" srcOrd="3" destOrd="0" parTransId="{1854BB75-C2EB-45C6-B37C-8DA2CC9B9F73}" sibTransId="{D3768FF8-8EDD-46D0-AEC7-B0DD9718B8C7}"/>
    <dgm:cxn modelId="{2822DC7E-95ED-401D-837D-6EA3945CBB55}" type="presParOf" srcId="{D4C96B4D-42ED-4857-8915-F994C3B5FD85}" destId="{9ED010BC-D567-479A-ACB7-CB7903BCC48D}" srcOrd="0" destOrd="0" presId="urn:microsoft.com/office/officeart/2005/8/layout/list1"/>
    <dgm:cxn modelId="{922363C1-A298-4EF5-9F87-D99226B32FEC}" type="presParOf" srcId="{9ED010BC-D567-479A-ACB7-CB7903BCC48D}" destId="{E670715D-7C5B-42BC-A532-03474D7DA18E}" srcOrd="0" destOrd="0" presId="urn:microsoft.com/office/officeart/2005/8/layout/list1"/>
    <dgm:cxn modelId="{38E16AB1-BC2D-488A-BF68-31FF51B0DF75}" type="presParOf" srcId="{9ED010BC-D567-479A-ACB7-CB7903BCC48D}" destId="{2D3D4099-B0B0-41DE-BC96-08622C39A2F1}" srcOrd="1" destOrd="0" presId="urn:microsoft.com/office/officeart/2005/8/layout/list1"/>
    <dgm:cxn modelId="{2647F635-9C6B-433C-8B8F-5934EBA516CE}" type="presParOf" srcId="{D4C96B4D-42ED-4857-8915-F994C3B5FD85}" destId="{AF0C5DB0-A4FE-48AF-8E8B-2A3209F26CE0}" srcOrd="1" destOrd="0" presId="urn:microsoft.com/office/officeart/2005/8/layout/list1"/>
    <dgm:cxn modelId="{317BC1D9-FD63-4A53-AC20-6DFEFDF3F5DD}" type="presParOf" srcId="{D4C96B4D-42ED-4857-8915-F994C3B5FD85}" destId="{570BEA97-31E7-4F6E-8A04-A23570028A8A}" srcOrd="2" destOrd="0" presId="urn:microsoft.com/office/officeart/2005/8/layout/list1"/>
    <dgm:cxn modelId="{FA0E11CD-3FE1-49E4-AE3B-19DFE096441C}" type="presParOf" srcId="{D4C96B4D-42ED-4857-8915-F994C3B5FD85}" destId="{143B0B0A-777D-48B3-B227-70CCFB7E0F49}" srcOrd="3" destOrd="0" presId="urn:microsoft.com/office/officeart/2005/8/layout/list1"/>
    <dgm:cxn modelId="{95A103BF-CAA8-4D1C-8C83-840533EDDD94}" type="presParOf" srcId="{D4C96B4D-42ED-4857-8915-F994C3B5FD85}" destId="{B1BAE14D-E553-4078-895B-CAA6AAF016F8}" srcOrd="4" destOrd="0" presId="urn:microsoft.com/office/officeart/2005/8/layout/list1"/>
    <dgm:cxn modelId="{87816EB2-BDF9-4E77-9A0D-68BECE58D09D}" type="presParOf" srcId="{B1BAE14D-E553-4078-895B-CAA6AAF016F8}" destId="{20E43417-1EFC-4273-8E83-D2CB9561E229}" srcOrd="0" destOrd="0" presId="urn:microsoft.com/office/officeart/2005/8/layout/list1"/>
    <dgm:cxn modelId="{77BE1A57-CF96-415E-9615-A40311C607CA}" type="presParOf" srcId="{B1BAE14D-E553-4078-895B-CAA6AAF016F8}" destId="{A79FE298-8901-43AD-9D10-1E10FDB30B48}" srcOrd="1" destOrd="0" presId="urn:microsoft.com/office/officeart/2005/8/layout/list1"/>
    <dgm:cxn modelId="{FB11BD00-90BB-42F9-8905-66ADC2C51DB0}" type="presParOf" srcId="{D4C96B4D-42ED-4857-8915-F994C3B5FD85}" destId="{63FB5EDA-6FC1-4514-BFEB-03FF44571D4F}" srcOrd="5" destOrd="0" presId="urn:microsoft.com/office/officeart/2005/8/layout/list1"/>
    <dgm:cxn modelId="{D96B8398-68E5-43C7-BA7F-7BD956E56A9D}" type="presParOf" srcId="{D4C96B4D-42ED-4857-8915-F994C3B5FD85}" destId="{18F89EAB-F843-45D3-B84E-C0821E59E537}" srcOrd="6" destOrd="0" presId="urn:microsoft.com/office/officeart/2005/8/layout/list1"/>
    <dgm:cxn modelId="{BFD8974D-96CE-49BC-94D9-36EFA3AA3AD1}" type="presParOf" srcId="{D4C96B4D-42ED-4857-8915-F994C3B5FD85}" destId="{C4DB4F5E-5C37-426A-8B11-7E0FCA25BB89}" srcOrd="7" destOrd="0" presId="urn:microsoft.com/office/officeart/2005/8/layout/list1"/>
    <dgm:cxn modelId="{48AA3620-E0B3-4FC6-AA88-44D87D36BB7B}" type="presParOf" srcId="{D4C96B4D-42ED-4857-8915-F994C3B5FD85}" destId="{6C3C3AA8-8CBE-48DD-B0AF-E0B43ABB9006}" srcOrd="8" destOrd="0" presId="urn:microsoft.com/office/officeart/2005/8/layout/list1"/>
    <dgm:cxn modelId="{798F876D-5D66-4039-B416-EECBAC165EEE}" type="presParOf" srcId="{6C3C3AA8-8CBE-48DD-B0AF-E0B43ABB9006}" destId="{44606E1E-A68F-4156-B236-68DE718C6DD6}" srcOrd="0" destOrd="0" presId="urn:microsoft.com/office/officeart/2005/8/layout/list1"/>
    <dgm:cxn modelId="{54024D99-97AD-4017-9C11-2CBF855318EE}" type="presParOf" srcId="{6C3C3AA8-8CBE-48DD-B0AF-E0B43ABB9006}" destId="{5B88FCEE-E05D-4541-97D7-B2909BBABB7E}" srcOrd="1" destOrd="0" presId="urn:microsoft.com/office/officeart/2005/8/layout/list1"/>
    <dgm:cxn modelId="{9427E88B-B5E8-4EE8-9374-4A568E7837BD}" type="presParOf" srcId="{D4C96B4D-42ED-4857-8915-F994C3B5FD85}" destId="{798A5993-8F65-4793-B13C-0AF5B61EAF2C}" srcOrd="9" destOrd="0" presId="urn:microsoft.com/office/officeart/2005/8/layout/list1"/>
    <dgm:cxn modelId="{CD052CE7-1F40-4352-8F5D-2C5B637F6908}" type="presParOf" srcId="{D4C96B4D-42ED-4857-8915-F994C3B5FD85}" destId="{968DB5B7-A303-4DB6-891B-3674443BB04F}" srcOrd="10" destOrd="0" presId="urn:microsoft.com/office/officeart/2005/8/layout/list1"/>
    <dgm:cxn modelId="{5D1F8507-70A4-4CF6-BA52-BD2ECCC40D6E}" type="presParOf" srcId="{D4C96B4D-42ED-4857-8915-F994C3B5FD85}" destId="{62564FCF-3866-4456-96FA-31F99A36451C}" srcOrd="11" destOrd="0" presId="urn:microsoft.com/office/officeart/2005/8/layout/list1"/>
    <dgm:cxn modelId="{4AD2E13B-FE55-4D05-8939-6597B67AC5CF}" type="presParOf" srcId="{D4C96B4D-42ED-4857-8915-F994C3B5FD85}" destId="{67E7983B-801E-43AE-BDD2-E299D82785CF}" srcOrd="12" destOrd="0" presId="urn:microsoft.com/office/officeart/2005/8/layout/list1"/>
    <dgm:cxn modelId="{6DE9753C-6B9E-476F-AFC2-1C6132E88FDC}" type="presParOf" srcId="{67E7983B-801E-43AE-BDD2-E299D82785CF}" destId="{F2DED6CD-5B35-4A15-AB54-0B43063A1F35}" srcOrd="0" destOrd="0" presId="urn:microsoft.com/office/officeart/2005/8/layout/list1"/>
    <dgm:cxn modelId="{9F102984-F1F2-4A6F-8B24-EC0FCAFB9399}" type="presParOf" srcId="{67E7983B-801E-43AE-BDD2-E299D82785CF}" destId="{516B1A9C-9168-4E26-BB72-F85E1D4B8189}" srcOrd="1" destOrd="0" presId="urn:microsoft.com/office/officeart/2005/8/layout/list1"/>
    <dgm:cxn modelId="{CB8C20DB-ED18-445E-9016-BF63523136E7}" type="presParOf" srcId="{D4C96B4D-42ED-4857-8915-F994C3B5FD85}" destId="{8B61809C-D70C-4B69-A9C6-3CE0EDCEBFF2}" srcOrd="13" destOrd="0" presId="urn:microsoft.com/office/officeart/2005/8/layout/list1"/>
    <dgm:cxn modelId="{64F63B0B-ED7E-4AE4-977D-E4FE0093CAC5}" type="presParOf" srcId="{D4C96B4D-42ED-4857-8915-F994C3B5FD85}" destId="{69020BC2-700B-4B8C-A58D-8DE6992DD59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1E432D-5BE3-4B65-8A21-F1A9DBDC7DF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36005DC-5908-44C5-896E-0CAE166FEC1B}">
      <dgm:prSet phldrT="[Text]"/>
      <dgm:spPr/>
      <dgm:t>
        <a:bodyPr/>
        <a:lstStyle/>
        <a:p>
          <a:r>
            <a:rPr lang="en-US" b="1" dirty="0"/>
            <a:t>Program code</a:t>
          </a:r>
          <a:endParaRPr lang="en-US" dirty="0">
            <a:solidFill>
              <a:schemeClr val="bg1"/>
            </a:solidFill>
            <a:latin typeface="Segoe UI" pitchFamily="34" charset="0"/>
            <a:cs typeface="Segoe UI" pitchFamily="34" charset="0"/>
          </a:endParaRPr>
        </a:p>
      </dgm:t>
    </dgm:pt>
    <dgm:pt modelId="{A2F68EAC-55BE-48E2-9C1B-C231E546AF62}" type="parTrans" cxnId="{CCD5DE7D-E8DF-40FA-89BC-4C26F5C3B233}">
      <dgm:prSet/>
      <dgm:spPr/>
      <dgm:t>
        <a:bodyPr/>
        <a:lstStyle/>
        <a:p>
          <a:endParaRPr lang="en-US"/>
        </a:p>
      </dgm:t>
    </dgm:pt>
    <dgm:pt modelId="{F245A0E2-9615-4C54-BFE1-E904C55D6A40}" type="sibTrans" cxnId="{CCD5DE7D-E8DF-40FA-89BC-4C26F5C3B233}">
      <dgm:prSet/>
      <dgm:spPr/>
      <dgm:t>
        <a:bodyPr/>
        <a:lstStyle/>
        <a:p>
          <a:endParaRPr lang="en-US"/>
        </a:p>
      </dgm:t>
    </dgm:pt>
    <dgm:pt modelId="{B90182A8-16DC-4132-836B-819BB9F58097}">
      <dgm:prSet phldrT="[Text]"/>
      <dgm:spPr/>
      <dgm:t>
        <a:bodyPr/>
        <a:lstStyle/>
        <a:p>
          <a:r>
            <a:rPr lang="en-US" b="1" dirty="0"/>
            <a:t>Bibliography/references</a:t>
          </a:r>
          <a:endParaRPr lang="en-US" dirty="0"/>
        </a:p>
      </dgm:t>
    </dgm:pt>
    <dgm:pt modelId="{913DE800-8B94-450B-8F96-6436014FC106}" type="parTrans" cxnId="{1326E1C3-02F6-406B-B1B6-846BD7E1B652}">
      <dgm:prSet/>
      <dgm:spPr/>
      <dgm:t>
        <a:bodyPr/>
        <a:lstStyle/>
        <a:p>
          <a:endParaRPr lang="en-US"/>
        </a:p>
      </dgm:t>
    </dgm:pt>
    <dgm:pt modelId="{19CA7C72-13D0-401A-A854-8BA443D6DE81}" type="sibTrans" cxnId="{1326E1C3-02F6-406B-B1B6-846BD7E1B652}">
      <dgm:prSet/>
      <dgm:spPr/>
      <dgm:t>
        <a:bodyPr/>
        <a:lstStyle/>
        <a:p>
          <a:endParaRPr lang="en-US"/>
        </a:p>
      </dgm:t>
    </dgm:pt>
    <dgm:pt modelId="{DE824F6C-A412-469A-BA65-8715191ED53A}">
      <dgm:prSet/>
      <dgm:spPr/>
      <dgm:t>
        <a:bodyPr/>
        <a:lstStyle/>
        <a:p>
          <a:r>
            <a:rPr lang="en-US" b="1" dirty="0"/>
            <a:t>Conclusion</a:t>
          </a:r>
          <a:endParaRPr lang="en-IN" dirty="0">
            <a:latin typeface="Segoe UI" pitchFamily="34" charset="0"/>
            <a:cs typeface="Segoe UI" pitchFamily="34" charset="0"/>
          </a:endParaRPr>
        </a:p>
      </dgm:t>
    </dgm:pt>
    <dgm:pt modelId="{864BBE85-321F-445E-BB31-1B06B015B673}" type="parTrans" cxnId="{96AF6440-BC71-454E-9303-A3CF14AABACF}">
      <dgm:prSet/>
      <dgm:spPr/>
      <dgm:t>
        <a:bodyPr/>
        <a:lstStyle/>
        <a:p>
          <a:endParaRPr lang="en-US"/>
        </a:p>
      </dgm:t>
    </dgm:pt>
    <dgm:pt modelId="{9D0B8AC8-E341-4074-AA77-11970E65BB1D}" type="sibTrans" cxnId="{96AF6440-BC71-454E-9303-A3CF14AABACF}">
      <dgm:prSet/>
      <dgm:spPr/>
      <dgm:t>
        <a:bodyPr/>
        <a:lstStyle/>
        <a:p>
          <a:endParaRPr lang="en-US"/>
        </a:p>
      </dgm:t>
    </dgm:pt>
    <dgm:pt modelId="{D4C96B4D-42ED-4857-8915-F994C3B5FD85}" type="pres">
      <dgm:prSet presAssocID="{951E432D-5BE3-4B65-8A21-F1A9DBDC7DF2}" presName="linear" presStyleCnt="0">
        <dgm:presLayoutVars>
          <dgm:dir/>
          <dgm:animLvl val="lvl"/>
          <dgm:resizeHandles val="exact"/>
        </dgm:presLayoutVars>
      </dgm:prSet>
      <dgm:spPr/>
    </dgm:pt>
    <dgm:pt modelId="{9ED010BC-D567-479A-ACB7-CB7903BCC48D}" type="pres">
      <dgm:prSet presAssocID="{A36005DC-5908-44C5-896E-0CAE166FEC1B}" presName="parentLin" presStyleCnt="0"/>
      <dgm:spPr/>
    </dgm:pt>
    <dgm:pt modelId="{E670715D-7C5B-42BC-A532-03474D7DA18E}" type="pres">
      <dgm:prSet presAssocID="{A36005DC-5908-44C5-896E-0CAE166FEC1B}" presName="parentLeftMargin" presStyleLbl="node1" presStyleIdx="0" presStyleCnt="3"/>
      <dgm:spPr/>
    </dgm:pt>
    <dgm:pt modelId="{2D3D4099-B0B0-41DE-BC96-08622C39A2F1}" type="pres">
      <dgm:prSet presAssocID="{A36005DC-5908-44C5-896E-0CAE166FEC1B}" presName="parentText" presStyleLbl="node1" presStyleIdx="0" presStyleCnt="3" custLinFactNeighborX="19935">
        <dgm:presLayoutVars>
          <dgm:chMax val="0"/>
          <dgm:bulletEnabled val="1"/>
        </dgm:presLayoutVars>
      </dgm:prSet>
      <dgm:spPr/>
    </dgm:pt>
    <dgm:pt modelId="{AF0C5DB0-A4FE-48AF-8E8B-2A3209F26CE0}" type="pres">
      <dgm:prSet presAssocID="{A36005DC-5908-44C5-896E-0CAE166FEC1B}" presName="negativeSpace" presStyleCnt="0"/>
      <dgm:spPr/>
    </dgm:pt>
    <dgm:pt modelId="{570BEA97-31E7-4F6E-8A04-A23570028A8A}" type="pres">
      <dgm:prSet presAssocID="{A36005DC-5908-44C5-896E-0CAE166FEC1B}" presName="childText" presStyleLbl="conFgAcc1" presStyleIdx="0" presStyleCnt="3">
        <dgm:presLayoutVars>
          <dgm:bulletEnabled val="1"/>
        </dgm:presLayoutVars>
      </dgm:prSet>
      <dgm:spPr/>
    </dgm:pt>
    <dgm:pt modelId="{143B0B0A-777D-48B3-B227-70CCFB7E0F49}" type="pres">
      <dgm:prSet presAssocID="{F245A0E2-9615-4C54-BFE1-E904C55D6A40}" presName="spaceBetweenRectangles" presStyleCnt="0"/>
      <dgm:spPr/>
    </dgm:pt>
    <dgm:pt modelId="{B1BAE14D-E553-4078-895B-CAA6AAF016F8}" type="pres">
      <dgm:prSet presAssocID="{DE824F6C-A412-469A-BA65-8715191ED53A}" presName="parentLin" presStyleCnt="0"/>
      <dgm:spPr/>
    </dgm:pt>
    <dgm:pt modelId="{20E43417-1EFC-4273-8E83-D2CB9561E229}" type="pres">
      <dgm:prSet presAssocID="{DE824F6C-A412-469A-BA65-8715191ED53A}" presName="parentLeftMargin" presStyleLbl="node1" presStyleIdx="0" presStyleCnt="3"/>
      <dgm:spPr/>
    </dgm:pt>
    <dgm:pt modelId="{A79FE298-8901-43AD-9D10-1E10FDB30B48}" type="pres">
      <dgm:prSet presAssocID="{DE824F6C-A412-469A-BA65-8715191ED53A}" presName="parentText" presStyleLbl="node1" presStyleIdx="1" presStyleCnt="3">
        <dgm:presLayoutVars>
          <dgm:chMax val="0"/>
          <dgm:bulletEnabled val="1"/>
        </dgm:presLayoutVars>
      </dgm:prSet>
      <dgm:spPr/>
    </dgm:pt>
    <dgm:pt modelId="{63FB5EDA-6FC1-4514-BFEB-03FF44571D4F}" type="pres">
      <dgm:prSet presAssocID="{DE824F6C-A412-469A-BA65-8715191ED53A}" presName="negativeSpace" presStyleCnt="0"/>
      <dgm:spPr/>
    </dgm:pt>
    <dgm:pt modelId="{18F89EAB-F843-45D3-B84E-C0821E59E537}" type="pres">
      <dgm:prSet presAssocID="{DE824F6C-A412-469A-BA65-8715191ED53A}" presName="childText" presStyleLbl="conFgAcc1" presStyleIdx="1" presStyleCnt="3">
        <dgm:presLayoutVars>
          <dgm:bulletEnabled val="1"/>
        </dgm:presLayoutVars>
      </dgm:prSet>
      <dgm:spPr/>
    </dgm:pt>
    <dgm:pt modelId="{C4DB4F5E-5C37-426A-8B11-7E0FCA25BB89}" type="pres">
      <dgm:prSet presAssocID="{9D0B8AC8-E341-4074-AA77-11970E65BB1D}" presName="spaceBetweenRectangles" presStyleCnt="0"/>
      <dgm:spPr/>
    </dgm:pt>
    <dgm:pt modelId="{6C3C3AA8-8CBE-48DD-B0AF-E0B43ABB9006}" type="pres">
      <dgm:prSet presAssocID="{B90182A8-16DC-4132-836B-819BB9F58097}" presName="parentLin" presStyleCnt="0"/>
      <dgm:spPr/>
    </dgm:pt>
    <dgm:pt modelId="{44606E1E-A68F-4156-B236-68DE718C6DD6}" type="pres">
      <dgm:prSet presAssocID="{B90182A8-16DC-4132-836B-819BB9F58097}" presName="parentLeftMargin" presStyleLbl="node1" presStyleIdx="1" presStyleCnt="3"/>
      <dgm:spPr/>
    </dgm:pt>
    <dgm:pt modelId="{5B88FCEE-E05D-4541-97D7-B2909BBABB7E}" type="pres">
      <dgm:prSet presAssocID="{B90182A8-16DC-4132-836B-819BB9F58097}" presName="parentText" presStyleLbl="node1" presStyleIdx="2" presStyleCnt="3">
        <dgm:presLayoutVars>
          <dgm:chMax val="0"/>
          <dgm:bulletEnabled val="1"/>
        </dgm:presLayoutVars>
      </dgm:prSet>
      <dgm:spPr/>
    </dgm:pt>
    <dgm:pt modelId="{798A5993-8F65-4793-B13C-0AF5B61EAF2C}" type="pres">
      <dgm:prSet presAssocID="{B90182A8-16DC-4132-836B-819BB9F58097}" presName="negativeSpace" presStyleCnt="0"/>
      <dgm:spPr/>
    </dgm:pt>
    <dgm:pt modelId="{968DB5B7-A303-4DB6-891B-3674443BB04F}" type="pres">
      <dgm:prSet presAssocID="{B90182A8-16DC-4132-836B-819BB9F58097}" presName="childText" presStyleLbl="conFgAcc1" presStyleIdx="2" presStyleCnt="3">
        <dgm:presLayoutVars>
          <dgm:bulletEnabled val="1"/>
        </dgm:presLayoutVars>
      </dgm:prSet>
      <dgm:spPr/>
    </dgm:pt>
  </dgm:ptLst>
  <dgm:cxnLst>
    <dgm:cxn modelId="{984F231F-AD6C-4123-AC26-4CFC71A26F8C}" type="presOf" srcId="{DE824F6C-A412-469A-BA65-8715191ED53A}" destId="{20E43417-1EFC-4273-8E83-D2CB9561E229}" srcOrd="0" destOrd="0" presId="urn:microsoft.com/office/officeart/2005/8/layout/list1"/>
    <dgm:cxn modelId="{A91E7E23-81D3-4C6E-B239-5B65E8CA4813}" type="presOf" srcId="{B90182A8-16DC-4132-836B-819BB9F58097}" destId="{5B88FCEE-E05D-4541-97D7-B2909BBABB7E}" srcOrd="1" destOrd="0" presId="urn:microsoft.com/office/officeart/2005/8/layout/list1"/>
    <dgm:cxn modelId="{937B9732-31B8-465A-9DE2-9B583AF5945E}" type="presOf" srcId="{B90182A8-16DC-4132-836B-819BB9F58097}" destId="{44606E1E-A68F-4156-B236-68DE718C6DD6}" srcOrd="0" destOrd="0" presId="urn:microsoft.com/office/officeart/2005/8/layout/list1"/>
    <dgm:cxn modelId="{96AF6440-BC71-454E-9303-A3CF14AABACF}" srcId="{951E432D-5BE3-4B65-8A21-F1A9DBDC7DF2}" destId="{DE824F6C-A412-469A-BA65-8715191ED53A}" srcOrd="1" destOrd="0" parTransId="{864BBE85-321F-445E-BB31-1B06B015B673}" sibTransId="{9D0B8AC8-E341-4074-AA77-11970E65BB1D}"/>
    <dgm:cxn modelId="{1707D46F-B412-45DB-AFA4-E6EE551FFE59}" type="presOf" srcId="{A36005DC-5908-44C5-896E-0CAE166FEC1B}" destId="{E670715D-7C5B-42BC-A532-03474D7DA18E}" srcOrd="0" destOrd="0" presId="urn:microsoft.com/office/officeart/2005/8/layout/list1"/>
    <dgm:cxn modelId="{5AD5E673-2BE4-425A-8C77-1374E1CBA41C}" type="presOf" srcId="{A36005DC-5908-44C5-896E-0CAE166FEC1B}" destId="{2D3D4099-B0B0-41DE-BC96-08622C39A2F1}" srcOrd="1" destOrd="0" presId="urn:microsoft.com/office/officeart/2005/8/layout/list1"/>
    <dgm:cxn modelId="{29E5595A-CDEA-4167-AC0F-3ACE65704F00}" type="presOf" srcId="{951E432D-5BE3-4B65-8A21-F1A9DBDC7DF2}" destId="{D4C96B4D-42ED-4857-8915-F994C3B5FD85}" srcOrd="0" destOrd="0" presId="urn:microsoft.com/office/officeart/2005/8/layout/list1"/>
    <dgm:cxn modelId="{CCD5DE7D-E8DF-40FA-89BC-4C26F5C3B233}" srcId="{951E432D-5BE3-4B65-8A21-F1A9DBDC7DF2}" destId="{A36005DC-5908-44C5-896E-0CAE166FEC1B}" srcOrd="0" destOrd="0" parTransId="{A2F68EAC-55BE-48E2-9C1B-C231E546AF62}" sibTransId="{F245A0E2-9615-4C54-BFE1-E904C55D6A40}"/>
    <dgm:cxn modelId="{DA15D7AE-13A3-495E-BF4A-F285D8B09038}" type="presOf" srcId="{DE824F6C-A412-469A-BA65-8715191ED53A}" destId="{A79FE298-8901-43AD-9D10-1E10FDB30B48}" srcOrd="1" destOrd="0" presId="urn:microsoft.com/office/officeart/2005/8/layout/list1"/>
    <dgm:cxn modelId="{1326E1C3-02F6-406B-B1B6-846BD7E1B652}" srcId="{951E432D-5BE3-4B65-8A21-F1A9DBDC7DF2}" destId="{B90182A8-16DC-4132-836B-819BB9F58097}" srcOrd="2" destOrd="0" parTransId="{913DE800-8B94-450B-8F96-6436014FC106}" sibTransId="{19CA7C72-13D0-401A-A854-8BA443D6DE81}"/>
    <dgm:cxn modelId="{FCD90557-5C87-43CB-B3FD-BFABFFB75E7D}" type="presParOf" srcId="{D4C96B4D-42ED-4857-8915-F994C3B5FD85}" destId="{9ED010BC-D567-479A-ACB7-CB7903BCC48D}" srcOrd="0" destOrd="0" presId="urn:microsoft.com/office/officeart/2005/8/layout/list1"/>
    <dgm:cxn modelId="{4A77C672-8E99-4795-B9A9-54DC9E389837}" type="presParOf" srcId="{9ED010BC-D567-479A-ACB7-CB7903BCC48D}" destId="{E670715D-7C5B-42BC-A532-03474D7DA18E}" srcOrd="0" destOrd="0" presId="urn:microsoft.com/office/officeart/2005/8/layout/list1"/>
    <dgm:cxn modelId="{95612CF6-B07F-455B-B11D-2E1D1AEFD512}" type="presParOf" srcId="{9ED010BC-D567-479A-ACB7-CB7903BCC48D}" destId="{2D3D4099-B0B0-41DE-BC96-08622C39A2F1}" srcOrd="1" destOrd="0" presId="urn:microsoft.com/office/officeart/2005/8/layout/list1"/>
    <dgm:cxn modelId="{E618D2DE-C463-4DC3-8DF8-E6F46AC92E54}" type="presParOf" srcId="{D4C96B4D-42ED-4857-8915-F994C3B5FD85}" destId="{AF0C5DB0-A4FE-48AF-8E8B-2A3209F26CE0}" srcOrd="1" destOrd="0" presId="urn:microsoft.com/office/officeart/2005/8/layout/list1"/>
    <dgm:cxn modelId="{2C9BF127-B6BA-4B71-9822-0A69481F78FD}" type="presParOf" srcId="{D4C96B4D-42ED-4857-8915-F994C3B5FD85}" destId="{570BEA97-31E7-4F6E-8A04-A23570028A8A}" srcOrd="2" destOrd="0" presId="urn:microsoft.com/office/officeart/2005/8/layout/list1"/>
    <dgm:cxn modelId="{530EB85B-05FD-4C6C-B9C4-65FD5BADA571}" type="presParOf" srcId="{D4C96B4D-42ED-4857-8915-F994C3B5FD85}" destId="{143B0B0A-777D-48B3-B227-70CCFB7E0F49}" srcOrd="3" destOrd="0" presId="urn:microsoft.com/office/officeart/2005/8/layout/list1"/>
    <dgm:cxn modelId="{2075D3B6-F87D-4EE5-A508-065097D34895}" type="presParOf" srcId="{D4C96B4D-42ED-4857-8915-F994C3B5FD85}" destId="{B1BAE14D-E553-4078-895B-CAA6AAF016F8}" srcOrd="4" destOrd="0" presId="urn:microsoft.com/office/officeart/2005/8/layout/list1"/>
    <dgm:cxn modelId="{0F7A0B6E-68E9-42DD-B03E-BF750457BF1C}" type="presParOf" srcId="{B1BAE14D-E553-4078-895B-CAA6AAF016F8}" destId="{20E43417-1EFC-4273-8E83-D2CB9561E229}" srcOrd="0" destOrd="0" presId="urn:microsoft.com/office/officeart/2005/8/layout/list1"/>
    <dgm:cxn modelId="{0C25D324-3C9A-4278-B3D0-95068541C492}" type="presParOf" srcId="{B1BAE14D-E553-4078-895B-CAA6AAF016F8}" destId="{A79FE298-8901-43AD-9D10-1E10FDB30B48}" srcOrd="1" destOrd="0" presId="urn:microsoft.com/office/officeart/2005/8/layout/list1"/>
    <dgm:cxn modelId="{192F0E25-2FD6-42C7-A0C6-3FA416921BDB}" type="presParOf" srcId="{D4C96B4D-42ED-4857-8915-F994C3B5FD85}" destId="{63FB5EDA-6FC1-4514-BFEB-03FF44571D4F}" srcOrd="5" destOrd="0" presId="urn:microsoft.com/office/officeart/2005/8/layout/list1"/>
    <dgm:cxn modelId="{1A92342C-6DA2-4DE0-B5D1-EAC636EF55AA}" type="presParOf" srcId="{D4C96B4D-42ED-4857-8915-F994C3B5FD85}" destId="{18F89EAB-F843-45D3-B84E-C0821E59E537}" srcOrd="6" destOrd="0" presId="urn:microsoft.com/office/officeart/2005/8/layout/list1"/>
    <dgm:cxn modelId="{7420BAEB-D521-4BA6-90AC-2392B4F8D669}" type="presParOf" srcId="{D4C96B4D-42ED-4857-8915-F994C3B5FD85}" destId="{C4DB4F5E-5C37-426A-8B11-7E0FCA25BB89}" srcOrd="7" destOrd="0" presId="urn:microsoft.com/office/officeart/2005/8/layout/list1"/>
    <dgm:cxn modelId="{BCE697D9-164A-4969-8C32-A878AA097705}" type="presParOf" srcId="{D4C96B4D-42ED-4857-8915-F994C3B5FD85}" destId="{6C3C3AA8-8CBE-48DD-B0AF-E0B43ABB9006}" srcOrd="8" destOrd="0" presId="urn:microsoft.com/office/officeart/2005/8/layout/list1"/>
    <dgm:cxn modelId="{F9E8FBFE-7006-465E-8FCC-BD9E7B8E47C3}" type="presParOf" srcId="{6C3C3AA8-8CBE-48DD-B0AF-E0B43ABB9006}" destId="{44606E1E-A68F-4156-B236-68DE718C6DD6}" srcOrd="0" destOrd="0" presId="urn:microsoft.com/office/officeart/2005/8/layout/list1"/>
    <dgm:cxn modelId="{7330652E-9550-4F55-8A00-469CC4606D29}" type="presParOf" srcId="{6C3C3AA8-8CBE-48DD-B0AF-E0B43ABB9006}" destId="{5B88FCEE-E05D-4541-97D7-B2909BBABB7E}" srcOrd="1" destOrd="0" presId="urn:microsoft.com/office/officeart/2005/8/layout/list1"/>
    <dgm:cxn modelId="{1E6DF571-767B-45CD-B77F-6325CCA24926}" type="presParOf" srcId="{D4C96B4D-42ED-4857-8915-F994C3B5FD85}" destId="{798A5993-8F65-4793-B13C-0AF5B61EAF2C}" srcOrd="9" destOrd="0" presId="urn:microsoft.com/office/officeart/2005/8/layout/list1"/>
    <dgm:cxn modelId="{86D91099-FF26-457B-8F87-5D7CB2848829}" type="presParOf" srcId="{D4C96B4D-42ED-4857-8915-F994C3B5FD85}" destId="{968DB5B7-A303-4DB6-891B-3674443BB04F}"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BEA97-31E7-4F6E-8A04-A23570028A8A}">
      <dsp:nvSpPr>
        <dsp:cNvPr id="0" name=""/>
        <dsp:cNvSpPr/>
      </dsp:nvSpPr>
      <dsp:spPr>
        <a:xfrm>
          <a:off x="0" y="246823"/>
          <a:ext cx="5935076"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3D4099-B0B0-41DE-BC96-08622C39A2F1}">
      <dsp:nvSpPr>
        <dsp:cNvPr id="0" name=""/>
        <dsp:cNvSpPr/>
      </dsp:nvSpPr>
      <dsp:spPr>
        <a:xfrm>
          <a:off x="296753" y="25423"/>
          <a:ext cx="415455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32" tIns="0" rIns="157032" bIns="0" numCol="1" spcCol="1270" anchor="ctr" anchorCtr="0">
          <a:noAutofit/>
        </a:bodyPr>
        <a:lstStyle/>
        <a:p>
          <a:pPr marL="0" lvl="0" indent="0" algn="l" defTabSz="666750">
            <a:lnSpc>
              <a:spcPct val="90000"/>
            </a:lnSpc>
            <a:spcBef>
              <a:spcPct val="0"/>
            </a:spcBef>
            <a:spcAft>
              <a:spcPct val="35000"/>
            </a:spcAft>
            <a:buNone/>
          </a:pPr>
          <a:r>
            <a:rPr lang="en-US" sz="1500" b="1" kern="1200" dirty="0"/>
            <a:t>Introduction</a:t>
          </a:r>
          <a:endParaRPr lang="en-US" sz="1500" kern="1200" dirty="0">
            <a:solidFill>
              <a:schemeClr val="bg1"/>
            </a:solidFill>
            <a:latin typeface="Segoe UI" pitchFamily="34" charset="0"/>
            <a:cs typeface="Segoe UI" pitchFamily="34" charset="0"/>
          </a:endParaRPr>
        </a:p>
      </dsp:txBody>
      <dsp:txXfrm>
        <a:off x="318369" y="47039"/>
        <a:ext cx="4111321" cy="399568"/>
      </dsp:txXfrm>
    </dsp:sp>
    <dsp:sp modelId="{18F89EAB-F843-45D3-B84E-C0821E59E537}">
      <dsp:nvSpPr>
        <dsp:cNvPr id="0" name=""/>
        <dsp:cNvSpPr/>
      </dsp:nvSpPr>
      <dsp:spPr>
        <a:xfrm>
          <a:off x="0" y="927223"/>
          <a:ext cx="5935076"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9FE298-8901-43AD-9D10-1E10FDB30B48}">
      <dsp:nvSpPr>
        <dsp:cNvPr id="0" name=""/>
        <dsp:cNvSpPr/>
      </dsp:nvSpPr>
      <dsp:spPr>
        <a:xfrm>
          <a:off x="296753" y="705823"/>
          <a:ext cx="415455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32" tIns="0" rIns="157032" bIns="0" numCol="1" spcCol="1270" anchor="ctr" anchorCtr="0">
          <a:noAutofit/>
        </a:bodyPr>
        <a:lstStyle/>
        <a:p>
          <a:pPr marL="0" lvl="0" indent="0" algn="l" defTabSz="666750">
            <a:lnSpc>
              <a:spcPct val="90000"/>
            </a:lnSpc>
            <a:spcBef>
              <a:spcPct val="0"/>
            </a:spcBef>
            <a:spcAft>
              <a:spcPct val="35000"/>
            </a:spcAft>
            <a:buNone/>
          </a:pPr>
          <a:r>
            <a:rPr lang="en-US" sz="1500" b="1" kern="1200" dirty="0"/>
            <a:t>Objective and Scope</a:t>
          </a:r>
          <a:endParaRPr lang="en-IN" sz="1500" kern="1200" dirty="0">
            <a:latin typeface="Segoe UI" pitchFamily="34" charset="0"/>
            <a:cs typeface="Segoe UI" pitchFamily="34" charset="0"/>
          </a:endParaRPr>
        </a:p>
      </dsp:txBody>
      <dsp:txXfrm>
        <a:off x="318369" y="727439"/>
        <a:ext cx="4111321" cy="399568"/>
      </dsp:txXfrm>
    </dsp:sp>
    <dsp:sp modelId="{968DB5B7-A303-4DB6-891B-3674443BB04F}">
      <dsp:nvSpPr>
        <dsp:cNvPr id="0" name=""/>
        <dsp:cNvSpPr/>
      </dsp:nvSpPr>
      <dsp:spPr>
        <a:xfrm>
          <a:off x="0" y="1607623"/>
          <a:ext cx="5935076"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88FCEE-E05D-4541-97D7-B2909BBABB7E}">
      <dsp:nvSpPr>
        <dsp:cNvPr id="0" name=""/>
        <dsp:cNvSpPr/>
      </dsp:nvSpPr>
      <dsp:spPr>
        <a:xfrm>
          <a:off x="296753" y="1386223"/>
          <a:ext cx="415455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32" tIns="0" rIns="157032" bIns="0" numCol="1" spcCol="1270" anchor="ctr" anchorCtr="0">
          <a:noAutofit/>
        </a:bodyPr>
        <a:lstStyle/>
        <a:p>
          <a:pPr marL="0" lvl="0" indent="0" algn="l" defTabSz="666750">
            <a:lnSpc>
              <a:spcPct val="90000"/>
            </a:lnSpc>
            <a:spcBef>
              <a:spcPct val="0"/>
            </a:spcBef>
            <a:spcAft>
              <a:spcPct val="35000"/>
            </a:spcAft>
            <a:buNone/>
          </a:pPr>
          <a:r>
            <a:rPr lang="en-US" sz="1500" b="1" kern="1200" dirty="0"/>
            <a:t>Methodology/Process description</a:t>
          </a:r>
          <a:endParaRPr lang="en-US" sz="1500" kern="1200" dirty="0"/>
        </a:p>
      </dsp:txBody>
      <dsp:txXfrm>
        <a:off x="318369" y="1407839"/>
        <a:ext cx="4111321" cy="399568"/>
      </dsp:txXfrm>
    </dsp:sp>
    <dsp:sp modelId="{69020BC2-700B-4B8C-A58D-8DE6992DD596}">
      <dsp:nvSpPr>
        <dsp:cNvPr id="0" name=""/>
        <dsp:cNvSpPr/>
      </dsp:nvSpPr>
      <dsp:spPr>
        <a:xfrm>
          <a:off x="0" y="2305780"/>
          <a:ext cx="5935076"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6B1A9C-9168-4E26-BB72-F85E1D4B8189}">
      <dsp:nvSpPr>
        <dsp:cNvPr id="0" name=""/>
        <dsp:cNvSpPr/>
      </dsp:nvSpPr>
      <dsp:spPr>
        <a:xfrm>
          <a:off x="296753" y="2066624"/>
          <a:ext cx="415455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32" tIns="0" rIns="157032" bIns="0" numCol="1" spcCol="1270" anchor="ctr" anchorCtr="0">
          <a:noAutofit/>
        </a:bodyPr>
        <a:lstStyle/>
        <a:p>
          <a:pPr marL="0" lvl="0" indent="0" algn="l" defTabSz="666750">
            <a:lnSpc>
              <a:spcPct val="90000"/>
            </a:lnSpc>
            <a:spcBef>
              <a:spcPct val="0"/>
            </a:spcBef>
            <a:spcAft>
              <a:spcPct val="35000"/>
            </a:spcAft>
            <a:buNone/>
          </a:pPr>
          <a:r>
            <a:rPr lang="en-US" sz="1500" b="1" kern="1200" dirty="0"/>
            <a:t>Resource and Limitations</a:t>
          </a:r>
          <a:endParaRPr lang="en-US" sz="1500" kern="1200" dirty="0"/>
        </a:p>
      </dsp:txBody>
      <dsp:txXfrm>
        <a:off x="318369" y="2088240"/>
        <a:ext cx="411132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BEA97-31E7-4F6E-8A04-A23570028A8A}">
      <dsp:nvSpPr>
        <dsp:cNvPr id="0" name=""/>
        <dsp:cNvSpPr/>
      </dsp:nvSpPr>
      <dsp:spPr>
        <a:xfrm>
          <a:off x="0" y="238552"/>
          <a:ext cx="5935076"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3D4099-B0B0-41DE-BC96-08622C39A2F1}">
      <dsp:nvSpPr>
        <dsp:cNvPr id="0" name=""/>
        <dsp:cNvSpPr/>
      </dsp:nvSpPr>
      <dsp:spPr>
        <a:xfrm>
          <a:off x="355911" y="17152"/>
          <a:ext cx="415455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32" tIns="0" rIns="157032" bIns="0" numCol="1" spcCol="1270" anchor="ctr" anchorCtr="0">
          <a:noAutofit/>
        </a:bodyPr>
        <a:lstStyle/>
        <a:p>
          <a:pPr marL="0" lvl="0" indent="0" algn="l" defTabSz="666750">
            <a:lnSpc>
              <a:spcPct val="90000"/>
            </a:lnSpc>
            <a:spcBef>
              <a:spcPct val="0"/>
            </a:spcBef>
            <a:spcAft>
              <a:spcPct val="35000"/>
            </a:spcAft>
            <a:buNone/>
          </a:pPr>
          <a:r>
            <a:rPr lang="en-US" sz="1500" b="1" kern="1200" dirty="0"/>
            <a:t>Program code</a:t>
          </a:r>
          <a:endParaRPr lang="en-US" sz="1500" kern="1200" dirty="0">
            <a:solidFill>
              <a:schemeClr val="bg1"/>
            </a:solidFill>
            <a:latin typeface="Segoe UI" pitchFamily="34" charset="0"/>
            <a:cs typeface="Segoe UI" pitchFamily="34" charset="0"/>
          </a:endParaRPr>
        </a:p>
      </dsp:txBody>
      <dsp:txXfrm>
        <a:off x="377527" y="38768"/>
        <a:ext cx="4111321" cy="399568"/>
      </dsp:txXfrm>
    </dsp:sp>
    <dsp:sp modelId="{18F89EAB-F843-45D3-B84E-C0821E59E537}">
      <dsp:nvSpPr>
        <dsp:cNvPr id="0" name=""/>
        <dsp:cNvSpPr/>
      </dsp:nvSpPr>
      <dsp:spPr>
        <a:xfrm>
          <a:off x="0" y="918952"/>
          <a:ext cx="5935076"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9FE298-8901-43AD-9D10-1E10FDB30B48}">
      <dsp:nvSpPr>
        <dsp:cNvPr id="0" name=""/>
        <dsp:cNvSpPr/>
      </dsp:nvSpPr>
      <dsp:spPr>
        <a:xfrm>
          <a:off x="296753" y="697552"/>
          <a:ext cx="415455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32" tIns="0" rIns="157032" bIns="0" numCol="1" spcCol="1270" anchor="ctr" anchorCtr="0">
          <a:noAutofit/>
        </a:bodyPr>
        <a:lstStyle/>
        <a:p>
          <a:pPr marL="0" lvl="0" indent="0" algn="l" defTabSz="666750">
            <a:lnSpc>
              <a:spcPct val="90000"/>
            </a:lnSpc>
            <a:spcBef>
              <a:spcPct val="0"/>
            </a:spcBef>
            <a:spcAft>
              <a:spcPct val="35000"/>
            </a:spcAft>
            <a:buNone/>
          </a:pPr>
          <a:r>
            <a:rPr lang="en-US" sz="1500" b="1" kern="1200" dirty="0"/>
            <a:t>Conclusion</a:t>
          </a:r>
          <a:endParaRPr lang="en-IN" sz="1500" kern="1200" dirty="0">
            <a:latin typeface="Segoe UI" pitchFamily="34" charset="0"/>
            <a:cs typeface="Segoe UI" pitchFamily="34" charset="0"/>
          </a:endParaRPr>
        </a:p>
      </dsp:txBody>
      <dsp:txXfrm>
        <a:off x="318369" y="719168"/>
        <a:ext cx="4111321" cy="399568"/>
      </dsp:txXfrm>
    </dsp:sp>
    <dsp:sp modelId="{968DB5B7-A303-4DB6-891B-3674443BB04F}">
      <dsp:nvSpPr>
        <dsp:cNvPr id="0" name=""/>
        <dsp:cNvSpPr/>
      </dsp:nvSpPr>
      <dsp:spPr>
        <a:xfrm>
          <a:off x="0" y="1599352"/>
          <a:ext cx="5935076"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88FCEE-E05D-4541-97D7-B2909BBABB7E}">
      <dsp:nvSpPr>
        <dsp:cNvPr id="0" name=""/>
        <dsp:cNvSpPr/>
      </dsp:nvSpPr>
      <dsp:spPr>
        <a:xfrm>
          <a:off x="296753" y="1377952"/>
          <a:ext cx="4154553"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32" tIns="0" rIns="157032" bIns="0" numCol="1" spcCol="1270" anchor="ctr" anchorCtr="0">
          <a:noAutofit/>
        </a:bodyPr>
        <a:lstStyle/>
        <a:p>
          <a:pPr marL="0" lvl="0" indent="0" algn="l" defTabSz="666750">
            <a:lnSpc>
              <a:spcPct val="90000"/>
            </a:lnSpc>
            <a:spcBef>
              <a:spcPct val="0"/>
            </a:spcBef>
            <a:spcAft>
              <a:spcPct val="35000"/>
            </a:spcAft>
            <a:buNone/>
          </a:pPr>
          <a:r>
            <a:rPr lang="en-US" sz="1500" b="1" kern="1200" dirty="0"/>
            <a:t>Bibliography/references</a:t>
          </a:r>
          <a:endParaRPr lang="en-US" sz="1500" kern="1200" dirty="0"/>
        </a:p>
      </dsp:txBody>
      <dsp:txXfrm>
        <a:off x="318369" y="1399568"/>
        <a:ext cx="4111321"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B7661B-F467-401D-BD90-C3AAD991D3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62820AC5-5022-460C-80C9-054F0D50D1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5E6AD7-A534-4ACF-869D-E4736D067831}" type="datetimeFigureOut">
              <a:rPr lang="en-SG" smtClean="0"/>
              <a:pPr/>
              <a:t>25/1/2022</a:t>
            </a:fld>
            <a:endParaRPr lang="en-SG"/>
          </a:p>
        </p:txBody>
      </p:sp>
      <p:sp>
        <p:nvSpPr>
          <p:cNvPr id="4" name="Footer Placeholder 3">
            <a:extLst>
              <a:ext uri="{FF2B5EF4-FFF2-40B4-BE49-F238E27FC236}">
                <a16:creationId xmlns:a16="http://schemas.microsoft.com/office/drawing/2014/main" id="{7058D12A-D40A-40C8-BD7E-5E9362E272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5DA8DD49-156F-47E1-B0F1-EDB283DC9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29075F-1B79-4DAD-9EBB-15D4EB67E508}" type="slidenum">
              <a:rPr lang="en-SG" smtClean="0"/>
              <a:pPr/>
              <a:t>‹#›</a:t>
            </a:fld>
            <a:endParaRPr lang="en-SG"/>
          </a:p>
        </p:txBody>
      </p:sp>
    </p:spTree>
    <p:extLst>
      <p:ext uri="{BB962C8B-B14F-4D97-AF65-F5344CB8AC3E}">
        <p14:creationId xmlns:p14="http://schemas.microsoft.com/office/powerpoint/2010/main" val="3627121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94A7E-350B-4CE7-9910-ADA915ED162B}" type="datetimeFigureOut">
              <a:rPr lang="en-IN" smtClean="0"/>
              <a:pPr/>
              <a:t>25-01-2022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9DCAF-2E66-41BA-B589-94C936E719D8}" type="slidenum">
              <a:rPr lang="en-IN" smtClean="0"/>
              <a:pPr/>
              <a:t>‹#›</a:t>
            </a:fld>
            <a:endParaRPr lang="en-IN"/>
          </a:p>
        </p:txBody>
      </p:sp>
    </p:spTree>
    <p:extLst>
      <p:ext uri="{BB962C8B-B14F-4D97-AF65-F5344CB8AC3E}">
        <p14:creationId xmlns:p14="http://schemas.microsoft.com/office/powerpoint/2010/main" val="289051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C26B-B577-437E-97FC-6EBDEB572E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540"/>
            <a:ext cx="12192000" cy="6858000"/>
          </a:xfrm>
          <a:prstGeom prst="rect">
            <a:avLst/>
          </a:prstGeom>
        </p:spPr>
      </p:pic>
      <p:sp>
        <p:nvSpPr>
          <p:cNvPr id="11" name="Subtitle 2">
            <a:extLst>
              <a:ext uri="{FF2B5EF4-FFF2-40B4-BE49-F238E27FC236}">
                <a16:creationId xmlns:a16="http://schemas.microsoft.com/office/drawing/2014/main" id="{E684F0DE-C9D2-41E6-8774-AA9FE9C1F2EB}"/>
              </a:ext>
            </a:extLst>
          </p:cNvPr>
          <p:cNvSpPr txBox="1">
            <a:spLocks/>
          </p:cNvSpPr>
          <p:nvPr userDrawn="1"/>
        </p:nvSpPr>
        <p:spPr>
          <a:xfrm>
            <a:off x="6711023" y="5951094"/>
            <a:ext cx="4553394" cy="397669"/>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i="0" kern="1200" dirty="0">
                <a:solidFill>
                  <a:srgbClr val="FFFF00"/>
                </a:solidFill>
                <a:latin typeface="Univers"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5A5B5B"/>
                </a:solidFill>
                <a:latin typeface="Univers"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5A5B5B"/>
                </a:solidFill>
                <a:latin typeface="Univers"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5A5B5B"/>
                </a:solidFill>
                <a:latin typeface="Univers"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5A5B5B"/>
                </a:solidFill>
                <a:latin typeface="Univers"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646464"/>
                </a:solidFill>
                <a:effectLst/>
                <a:uLnTx/>
                <a:uFillTx/>
                <a:latin typeface="Univers" panose="020B0503020202020204" pitchFamily="34" charset="0"/>
                <a:ea typeface="+mn-ea"/>
                <a:cs typeface="+mn-cs"/>
              </a:rPr>
              <a:t>Makino. More Than Just Machines.</a:t>
            </a:r>
          </a:p>
        </p:txBody>
      </p:sp>
      <p:sp>
        <p:nvSpPr>
          <p:cNvPr id="12" name="Title 11">
            <a:extLst>
              <a:ext uri="{FF2B5EF4-FFF2-40B4-BE49-F238E27FC236}">
                <a16:creationId xmlns:a16="http://schemas.microsoft.com/office/drawing/2014/main" id="{F0AD8BAF-E98C-49F1-BC20-937F22242994}"/>
              </a:ext>
            </a:extLst>
          </p:cNvPr>
          <p:cNvSpPr>
            <a:spLocks noGrp="1"/>
          </p:cNvSpPr>
          <p:nvPr>
            <p:ph type="title" hasCustomPrompt="1"/>
          </p:nvPr>
        </p:nvSpPr>
        <p:spPr>
          <a:xfrm>
            <a:off x="6732062" y="1835701"/>
            <a:ext cx="4874919" cy="1952669"/>
          </a:xfrm>
        </p:spPr>
        <p:txBody>
          <a:bodyPr anchor="t">
            <a:noAutofit/>
          </a:bodyPr>
          <a:lstStyle>
            <a:lvl1pPr>
              <a:defRPr sz="4000" cap="all" baseline="0">
                <a:solidFill>
                  <a:srgbClr val="0070C0"/>
                </a:solidFill>
                <a:latin typeface="Univers Condensed" panose="020B0506020202050204" pitchFamily="34" charset="0"/>
              </a:defRPr>
            </a:lvl1pPr>
          </a:lstStyle>
          <a:p>
            <a:r>
              <a:rPr lang="en-US" dirty="0"/>
              <a:t>&lt;Insert presentation title&gt;</a:t>
            </a:r>
            <a:endParaRPr lang="en-GB" dirty="0"/>
          </a:p>
        </p:txBody>
      </p:sp>
      <p:sp>
        <p:nvSpPr>
          <p:cNvPr id="14" name="Text Placeholder 13">
            <a:extLst>
              <a:ext uri="{FF2B5EF4-FFF2-40B4-BE49-F238E27FC236}">
                <a16:creationId xmlns:a16="http://schemas.microsoft.com/office/drawing/2014/main" id="{C382E282-34A4-49AF-80AF-5F8AF781F9AF}"/>
              </a:ext>
            </a:extLst>
          </p:cNvPr>
          <p:cNvSpPr>
            <a:spLocks noGrp="1"/>
          </p:cNvSpPr>
          <p:nvPr>
            <p:ph type="body" sz="quarter" idx="10" hasCustomPrompt="1"/>
          </p:nvPr>
        </p:nvSpPr>
        <p:spPr>
          <a:xfrm>
            <a:off x="6732062" y="4081243"/>
            <a:ext cx="4874919" cy="817864"/>
          </a:xfrm>
        </p:spPr>
        <p:txBody>
          <a:bodyPr/>
          <a:lstStyle>
            <a:lvl1pPr marL="0" indent="0">
              <a:buNone/>
              <a:defRPr sz="2400" b="1" cap="all" baseline="0">
                <a:solidFill>
                  <a:srgbClr val="0070C0"/>
                </a:solidFill>
                <a:latin typeface="Univers Condensed" panose="020B0506020202050204" pitchFamily="34" charset="0"/>
              </a:defRPr>
            </a:lvl1pPr>
            <a:lvl2pPr marL="457200" indent="0">
              <a:buNone/>
              <a:defRPr/>
            </a:lvl2pPr>
          </a:lstStyle>
          <a:p>
            <a:pPr lvl="0"/>
            <a:r>
              <a:rPr lang="en-US" dirty="0"/>
              <a:t>&lt;INSERT Presenter name&gt;</a:t>
            </a:r>
          </a:p>
          <a:p>
            <a:pPr lvl="0"/>
            <a:endParaRPr lang="en-US" dirty="0"/>
          </a:p>
        </p:txBody>
      </p:sp>
      <p:sp>
        <p:nvSpPr>
          <p:cNvPr id="15" name="Text Placeholder 13">
            <a:extLst>
              <a:ext uri="{FF2B5EF4-FFF2-40B4-BE49-F238E27FC236}">
                <a16:creationId xmlns:a16="http://schemas.microsoft.com/office/drawing/2014/main" id="{E5FD543D-446D-4E3F-AD17-DA098F3A5BA5}"/>
              </a:ext>
            </a:extLst>
          </p:cNvPr>
          <p:cNvSpPr>
            <a:spLocks noGrp="1"/>
          </p:cNvSpPr>
          <p:nvPr>
            <p:ph type="body" sz="quarter" idx="11" hasCustomPrompt="1"/>
          </p:nvPr>
        </p:nvSpPr>
        <p:spPr>
          <a:xfrm>
            <a:off x="6732062" y="5007336"/>
            <a:ext cx="4874919" cy="817864"/>
          </a:xfrm>
        </p:spPr>
        <p:txBody>
          <a:bodyPr/>
          <a:lstStyle>
            <a:lvl1pPr marL="0" indent="0">
              <a:buNone/>
              <a:defRPr sz="2400" b="1" cap="all" baseline="0">
                <a:solidFill>
                  <a:srgbClr val="0070C0"/>
                </a:solidFill>
                <a:latin typeface="Univers Condensed" panose="020B0506020202050204" pitchFamily="34" charset="0"/>
              </a:defRPr>
            </a:lvl1pPr>
            <a:lvl2pPr marL="457200" indent="0">
              <a:buNone/>
              <a:defRPr/>
            </a:lvl2pPr>
          </a:lstStyle>
          <a:p>
            <a:pPr lvl="0"/>
            <a:r>
              <a:rPr lang="en-US" dirty="0"/>
              <a:t>&lt;INSERT date&gt;</a:t>
            </a:r>
          </a:p>
          <a:p>
            <a:pPr lvl="0"/>
            <a:endParaRPr lang="en-US" dirty="0"/>
          </a:p>
        </p:txBody>
      </p:sp>
      <p:sp>
        <p:nvSpPr>
          <p:cNvPr id="16" name="Text Box 28">
            <a:extLst>
              <a:ext uri="{FF2B5EF4-FFF2-40B4-BE49-F238E27FC236}">
                <a16:creationId xmlns:a16="http://schemas.microsoft.com/office/drawing/2014/main" id="{9E6B1E63-21D6-4B1D-BA6D-27C0C346957C}"/>
              </a:ext>
            </a:extLst>
          </p:cNvPr>
          <p:cNvSpPr txBox="1">
            <a:spLocks noChangeArrowheads="1"/>
          </p:cNvSpPr>
          <p:nvPr userDrawn="1"/>
        </p:nvSpPr>
        <p:spPr bwMode="auto">
          <a:xfrm>
            <a:off x="86428" y="6704239"/>
            <a:ext cx="3577586"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0" rIns="18000" bIns="0">
            <a:spAutoFit/>
          </a:bodyPr>
          <a:lstStyle>
            <a:lvl1pPr>
              <a:defRPr kumimoji="1" sz="1200">
                <a:solidFill>
                  <a:schemeClr val="tx1"/>
                </a:solidFill>
                <a:latin typeface="Arial" panose="020B0604020202020204" pitchFamily="34" charset="0"/>
                <a:ea typeface="MS PGothic" panose="020B0600070205080204" pitchFamily="50" charset="-128"/>
              </a:defRPr>
            </a:lvl1pPr>
            <a:lvl2pPr marL="742950" indent="-285750">
              <a:defRPr kumimoji="1" sz="1200">
                <a:solidFill>
                  <a:schemeClr val="tx1"/>
                </a:solidFill>
                <a:latin typeface="Arial" panose="020B0604020202020204" pitchFamily="34" charset="0"/>
                <a:ea typeface="MS PGothic" panose="020B0600070205080204" pitchFamily="50" charset="-128"/>
              </a:defRPr>
            </a:lvl2pPr>
            <a:lvl3pPr marL="1143000" indent="-228600">
              <a:defRPr kumimoji="1" sz="1200">
                <a:solidFill>
                  <a:schemeClr val="tx1"/>
                </a:solidFill>
                <a:latin typeface="Arial" panose="020B0604020202020204" pitchFamily="34" charset="0"/>
                <a:ea typeface="MS PGothic" panose="020B0600070205080204" pitchFamily="50" charset="-128"/>
              </a:defRPr>
            </a:lvl3pPr>
            <a:lvl4pPr marL="1600200" indent="-228600">
              <a:defRPr kumimoji="1" sz="1200">
                <a:solidFill>
                  <a:schemeClr val="tx1"/>
                </a:solidFill>
                <a:latin typeface="Arial" panose="020B0604020202020204" pitchFamily="34" charset="0"/>
                <a:ea typeface="MS PGothic" panose="020B0600070205080204" pitchFamily="50" charset="-128"/>
              </a:defRPr>
            </a:lvl4pPr>
            <a:lvl5pPr marL="2057400" indent="-228600">
              <a:defRPr kumimoji="1" sz="1200">
                <a:solidFill>
                  <a:schemeClr val="tx1"/>
                </a:solidFill>
                <a:latin typeface="Arial" panose="020B0604020202020204" pitchFamily="34" charset="0"/>
                <a:ea typeface="MS PGothic" panose="020B0600070205080204" pitchFamily="50"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9pPr>
          </a:lstStyle>
          <a:p>
            <a:pPr algn="l" eaLnBrk="1" hangingPunct="1">
              <a:defRPr/>
            </a:pPr>
            <a:r>
              <a:rPr lang="en-US" altLang="ja-JP" sz="800" dirty="0">
                <a:solidFill>
                  <a:schemeClr val="bg1"/>
                </a:solidFill>
                <a:latin typeface="+mn-lt"/>
              </a:rPr>
              <a:t>Copyright @2019 Makino </a:t>
            </a:r>
            <a:r>
              <a:rPr lang="en-US" altLang="ja-JP" sz="800" dirty="0">
                <a:solidFill>
                  <a:schemeClr val="bg1"/>
                </a:solidFill>
                <a:latin typeface="Univers" panose="020B0503020202020204" pitchFamily="34" charset="0"/>
              </a:rPr>
              <a:t>Asia</a:t>
            </a:r>
            <a:r>
              <a:rPr lang="en-US" altLang="ja-JP" sz="800" dirty="0">
                <a:solidFill>
                  <a:schemeClr val="bg1"/>
                </a:solidFill>
                <a:latin typeface="+mn-lt"/>
              </a:rPr>
              <a:t> Group. All Rights Reserved</a:t>
            </a:r>
          </a:p>
        </p:txBody>
      </p:sp>
      <p:pic>
        <p:nvPicPr>
          <p:cNvPr id="21" name="Picture 20">
            <a:extLst>
              <a:ext uri="{FF2B5EF4-FFF2-40B4-BE49-F238E27FC236}">
                <a16:creationId xmlns:a16="http://schemas.microsoft.com/office/drawing/2014/main" id="{4E80CD3D-8BDD-4508-ADCE-EE986244B06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21864" y="509237"/>
            <a:ext cx="2098116" cy="816505"/>
          </a:xfrm>
          <a:prstGeom prst="rect">
            <a:avLst/>
          </a:prstGeom>
        </p:spPr>
      </p:pic>
    </p:spTree>
    <p:extLst>
      <p:ext uri="{BB962C8B-B14F-4D97-AF65-F5344CB8AC3E}">
        <p14:creationId xmlns:p14="http://schemas.microsoft.com/office/powerpoint/2010/main" val="123623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DC39-E028-B240-9CBC-7C5F5C0B0FB3}"/>
              </a:ext>
            </a:extLst>
          </p:cNvPr>
          <p:cNvSpPr>
            <a:spLocks noGrp="1"/>
          </p:cNvSpPr>
          <p:nvPr>
            <p:ph type="title" hasCustomPrompt="1"/>
          </p:nvPr>
        </p:nvSpPr>
        <p:spPr>
          <a:xfrm>
            <a:off x="645700" y="0"/>
            <a:ext cx="10878244" cy="996287"/>
          </a:xfrm>
        </p:spPr>
        <p:txBody>
          <a:bodyPr anchor="ctr">
            <a:noAutofit/>
          </a:bodyPr>
          <a:lstStyle>
            <a:lvl1pPr algn="l" defTabSz="914400" rtl="0" eaLnBrk="1" latinLnBrk="0" hangingPunct="1">
              <a:lnSpc>
                <a:spcPct val="100000"/>
              </a:lnSpc>
              <a:spcBef>
                <a:spcPct val="0"/>
              </a:spcBef>
              <a:buNone/>
              <a:defRPr lang="en-US" sz="3200" b="1" i="0" kern="1200" cap="all" baseline="0" dirty="0">
                <a:solidFill>
                  <a:srgbClr val="0070C0"/>
                </a:solidFill>
                <a:latin typeface="Univers" panose="020B0503020202020204" pitchFamily="34" charset="0"/>
                <a:ea typeface="+mj-ea"/>
                <a:cs typeface="+mj-cs"/>
              </a:defRPr>
            </a:lvl1pPr>
          </a:lstStyle>
          <a:p>
            <a:r>
              <a:rPr lang="en-SG" dirty="0"/>
              <a:t>CLICK TO EDIT MASTER TITLE</a:t>
            </a:r>
            <a:endParaRPr lang="en-US" dirty="0"/>
          </a:p>
        </p:txBody>
      </p:sp>
      <p:sp>
        <p:nvSpPr>
          <p:cNvPr id="5" name="Slide Number Placeholder 2">
            <a:extLst>
              <a:ext uri="{FF2B5EF4-FFF2-40B4-BE49-F238E27FC236}">
                <a16:creationId xmlns:a16="http://schemas.microsoft.com/office/drawing/2014/main" id="{78FCE1DC-B63C-4E50-A0C7-80B7604F467B}"/>
              </a:ext>
            </a:extLst>
          </p:cNvPr>
          <p:cNvSpPr>
            <a:spLocks noGrp="1"/>
          </p:cNvSpPr>
          <p:nvPr>
            <p:ph type="sldNum" sz="quarter" idx="10"/>
          </p:nvPr>
        </p:nvSpPr>
        <p:spPr>
          <a:xfrm>
            <a:off x="5102185" y="6367608"/>
            <a:ext cx="2133600" cy="490391"/>
          </a:xfrm>
        </p:spPr>
        <p:txBody>
          <a:bodyPr/>
          <a:lstStyle/>
          <a:p>
            <a:pPr>
              <a:defRPr/>
            </a:pPr>
            <a:fld id="{125EEF2B-9811-4418-B290-3C1D536334FB}" type="slidenum">
              <a:rPr lang="en-US" altLang="ja-JP" smtClean="0"/>
              <a:pPr>
                <a:defRPr/>
              </a:pPr>
              <a:t>‹#›</a:t>
            </a:fld>
            <a:endParaRPr lang="en-US" altLang="ja-JP" dirty="0"/>
          </a:p>
        </p:txBody>
      </p:sp>
      <p:sp>
        <p:nvSpPr>
          <p:cNvPr id="4" name="Rectangle 3">
            <a:extLst>
              <a:ext uri="{FF2B5EF4-FFF2-40B4-BE49-F238E27FC236}">
                <a16:creationId xmlns:a16="http://schemas.microsoft.com/office/drawing/2014/main" id="{956E7E5A-2897-406A-AAC9-A4B8ABA731A7}"/>
              </a:ext>
            </a:extLst>
          </p:cNvPr>
          <p:cNvSpPr/>
          <p:nvPr userDrawn="1"/>
        </p:nvSpPr>
        <p:spPr>
          <a:xfrm>
            <a:off x="-18552" y="0"/>
            <a:ext cx="12206748"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113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ection 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C26B-B577-437E-97FC-6EBDEB572E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Subtitle 2">
            <a:extLst>
              <a:ext uri="{FF2B5EF4-FFF2-40B4-BE49-F238E27FC236}">
                <a16:creationId xmlns:a16="http://schemas.microsoft.com/office/drawing/2014/main" id="{E684F0DE-C9D2-41E6-8774-AA9FE9C1F2EB}"/>
              </a:ext>
            </a:extLst>
          </p:cNvPr>
          <p:cNvSpPr txBox="1">
            <a:spLocks/>
          </p:cNvSpPr>
          <p:nvPr userDrawn="1"/>
        </p:nvSpPr>
        <p:spPr>
          <a:xfrm>
            <a:off x="6711023" y="5951094"/>
            <a:ext cx="4553394" cy="397669"/>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i="0" kern="1200" dirty="0">
                <a:solidFill>
                  <a:srgbClr val="FFFF00"/>
                </a:solidFill>
                <a:latin typeface="Univers"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5A5B5B"/>
                </a:solidFill>
                <a:latin typeface="Univers"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5A5B5B"/>
                </a:solidFill>
                <a:latin typeface="Univers"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5A5B5B"/>
                </a:solidFill>
                <a:latin typeface="Univers"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5A5B5B"/>
                </a:solidFill>
                <a:latin typeface="Univers"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646464"/>
                </a:solidFill>
                <a:effectLst/>
                <a:uLnTx/>
                <a:uFillTx/>
                <a:latin typeface="Univers" panose="020B0503020202020204" pitchFamily="34" charset="0"/>
                <a:ea typeface="+mn-ea"/>
                <a:cs typeface="+mn-cs"/>
              </a:rPr>
              <a:t>Makino. More Than Just Machines.</a:t>
            </a:r>
          </a:p>
        </p:txBody>
      </p:sp>
      <p:sp>
        <p:nvSpPr>
          <p:cNvPr id="12" name="Title 11">
            <a:extLst>
              <a:ext uri="{FF2B5EF4-FFF2-40B4-BE49-F238E27FC236}">
                <a16:creationId xmlns:a16="http://schemas.microsoft.com/office/drawing/2014/main" id="{F0AD8BAF-E98C-49F1-BC20-937F22242994}"/>
              </a:ext>
            </a:extLst>
          </p:cNvPr>
          <p:cNvSpPr>
            <a:spLocks noGrp="1"/>
          </p:cNvSpPr>
          <p:nvPr>
            <p:ph type="title" hasCustomPrompt="1"/>
          </p:nvPr>
        </p:nvSpPr>
        <p:spPr>
          <a:xfrm>
            <a:off x="6732062" y="2517161"/>
            <a:ext cx="4874919" cy="911839"/>
          </a:xfrm>
        </p:spPr>
        <p:txBody>
          <a:bodyPr anchor="b">
            <a:noAutofit/>
          </a:bodyPr>
          <a:lstStyle>
            <a:lvl1pPr>
              <a:defRPr sz="3200" cap="all" baseline="0">
                <a:solidFill>
                  <a:srgbClr val="0070C0"/>
                </a:solidFill>
                <a:latin typeface="Univers Condensed" panose="020B0506020202050204" pitchFamily="34" charset="0"/>
              </a:defRPr>
            </a:lvl1pPr>
          </a:lstStyle>
          <a:p>
            <a:r>
              <a:rPr lang="en-US" dirty="0"/>
              <a:t>&lt;Insert section TITLE&gt;</a:t>
            </a:r>
            <a:endParaRPr lang="en-GB" dirty="0"/>
          </a:p>
        </p:txBody>
      </p:sp>
      <p:sp>
        <p:nvSpPr>
          <p:cNvPr id="14" name="Text Placeholder 13">
            <a:extLst>
              <a:ext uri="{FF2B5EF4-FFF2-40B4-BE49-F238E27FC236}">
                <a16:creationId xmlns:a16="http://schemas.microsoft.com/office/drawing/2014/main" id="{C382E282-34A4-49AF-80AF-5F8AF781F9AF}"/>
              </a:ext>
            </a:extLst>
          </p:cNvPr>
          <p:cNvSpPr>
            <a:spLocks noGrp="1"/>
          </p:cNvSpPr>
          <p:nvPr>
            <p:ph type="body" sz="quarter" idx="10" hasCustomPrompt="1"/>
          </p:nvPr>
        </p:nvSpPr>
        <p:spPr>
          <a:xfrm>
            <a:off x="6711023" y="3842904"/>
            <a:ext cx="4874919" cy="1842150"/>
          </a:xfrm>
        </p:spPr>
        <p:txBody>
          <a:bodyPr/>
          <a:lstStyle>
            <a:lvl1pPr marL="0" indent="0">
              <a:buNone/>
              <a:defRPr sz="2400" b="1" cap="none" baseline="0">
                <a:solidFill>
                  <a:schemeClr val="accent6">
                    <a:lumMod val="25000"/>
                  </a:schemeClr>
                </a:solidFill>
                <a:latin typeface="Univers Condensed" panose="020B0506020202050204" pitchFamily="34" charset="0"/>
              </a:defRPr>
            </a:lvl1pPr>
            <a:lvl2pPr marL="457200" indent="0">
              <a:buNone/>
              <a:defRPr/>
            </a:lvl2pPr>
          </a:lstStyle>
          <a:p>
            <a:pPr lvl="0"/>
            <a:r>
              <a:rPr lang="en-US" dirty="0"/>
              <a:t>&lt;Insert supplementary information&gt;</a:t>
            </a:r>
          </a:p>
          <a:p>
            <a:pPr lvl="0"/>
            <a:endParaRPr lang="en-US" dirty="0"/>
          </a:p>
        </p:txBody>
      </p:sp>
      <p:sp>
        <p:nvSpPr>
          <p:cNvPr id="16" name="Text Box 28">
            <a:extLst>
              <a:ext uri="{FF2B5EF4-FFF2-40B4-BE49-F238E27FC236}">
                <a16:creationId xmlns:a16="http://schemas.microsoft.com/office/drawing/2014/main" id="{9E6B1E63-21D6-4B1D-BA6D-27C0C346957C}"/>
              </a:ext>
            </a:extLst>
          </p:cNvPr>
          <p:cNvSpPr txBox="1">
            <a:spLocks noChangeArrowheads="1"/>
          </p:cNvSpPr>
          <p:nvPr userDrawn="1"/>
        </p:nvSpPr>
        <p:spPr bwMode="auto">
          <a:xfrm>
            <a:off x="86428" y="6704239"/>
            <a:ext cx="3577586"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0" rIns="18000" bIns="0">
            <a:spAutoFit/>
          </a:bodyPr>
          <a:lstStyle>
            <a:lvl1pPr>
              <a:defRPr kumimoji="1" sz="1200">
                <a:solidFill>
                  <a:schemeClr val="tx1"/>
                </a:solidFill>
                <a:latin typeface="Arial" panose="020B0604020202020204" pitchFamily="34" charset="0"/>
                <a:ea typeface="MS PGothic" panose="020B0600070205080204" pitchFamily="50" charset="-128"/>
              </a:defRPr>
            </a:lvl1pPr>
            <a:lvl2pPr marL="742950" indent="-285750">
              <a:defRPr kumimoji="1" sz="1200">
                <a:solidFill>
                  <a:schemeClr val="tx1"/>
                </a:solidFill>
                <a:latin typeface="Arial" panose="020B0604020202020204" pitchFamily="34" charset="0"/>
                <a:ea typeface="MS PGothic" panose="020B0600070205080204" pitchFamily="50" charset="-128"/>
              </a:defRPr>
            </a:lvl2pPr>
            <a:lvl3pPr marL="1143000" indent="-228600">
              <a:defRPr kumimoji="1" sz="1200">
                <a:solidFill>
                  <a:schemeClr val="tx1"/>
                </a:solidFill>
                <a:latin typeface="Arial" panose="020B0604020202020204" pitchFamily="34" charset="0"/>
                <a:ea typeface="MS PGothic" panose="020B0600070205080204" pitchFamily="50" charset="-128"/>
              </a:defRPr>
            </a:lvl3pPr>
            <a:lvl4pPr marL="1600200" indent="-228600">
              <a:defRPr kumimoji="1" sz="1200">
                <a:solidFill>
                  <a:schemeClr val="tx1"/>
                </a:solidFill>
                <a:latin typeface="Arial" panose="020B0604020202020204" pitchFamily="34" charset="0"/>
                <a:ea typeface="MS PGothic" panose="020B0600070205080204" pitchFamily="50" charset="-128"/>
              </a:defRPr>
            </a:lvl4pPr>
            <a:lvl5pPr marL="2057400" indent="-228600">
              <a:defRPr kumimoji="1" sz="1200">
                <a:solidFill>
                  <a:schemeClr val="tx1"/>
                </a:solidFill>
                <a:latin typeface="Arial" panose="020B0604020202020204" pitchFamily="34" charset="0"/>
                <a:ea typeface="MS PGothic" panose="020B0600070205080204" pitchFamily="50"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9pPr>
          </a:lstStyle>
          <a:p>
            <a:pPr algn="l" eaLnBrk="1" hangingPunct="1">
              <a:defRPr/>
            </a:pPr>
            <a:r>
              <a:rPr lang="en-US" altLang="ja-JP" sz="800" dirty="0">
                <a:solidFill>
                  <a:schemeClr val="bg1"/>
                </a:solidFill>
                <a:latin typeface="+mn-lt"/>
              </a:rPr>
              <a:t>Copyright @</a:t>
            </a:r>
            <a:r>
              <a:rPr lang="en-US" altLang="ja-JP" sz="800" dirty="0">
                <a:solidFill>
                  <a:schemeClr val="bg1"/>
                </a:solidFill>
                <a:latin typeface="Univers" panose="020B0503020202020204" pitchFamily="34" charset="0"/>
              </a:rPr>
              <a:t>2019</a:t>
            </a:r>
            <a:r>
              <a:rPr lang="en-US" altLang="ja-JP" sz="800" dirty="0">
                <a:solidFill>
                  <a:schemeClr val="bg1"/>
                </a:solidFill>
                <a:latin typeface="+mn-lt"/>
              </a:rPr>
              <a:t> Makino Asia Group. All Rights Reserved</a:t>
            </a:r>
          </a:p>
        </p:txBody>
      </p:sp>
      <p:pic>
        <p:nvPicPr>
          <p:cNvPr id="21" name="Picture 20">
            <a:extLst>
              <a:ext uri="{FF2B5EF4-FFF2-40B4-BE49-F238E27FC236}">
                <a16:creationId xmlns:a16="http://schemas.microsoft.com/office/drawing/2014/main" id="{4E80CD3D-8BDD-4508-ADCE-EE986244B06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21864" y="509237"/>
            <a:ext cx="2098116" cy="816505"/>
          </a:xfrm>
          <a:prstGeom prst="rect">
            <a:avLst/>
          </a:prstGeom>
        </p:spPr>
      </p:pic>
    </p:spTree>
    <p:extLst>
      <p:ext uri="{BB962C8B-B14F-4D97-AF65-F5344CB8AC3E}">
        <p14:creationId xmlns:p14="http://schemas.microsoft.com/office/powerpoint/2010/main" val="144587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mp; 1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21BC-83DC-4B88-8D56-01148BAEAD5F}"/>
              </a:ext>
            </a:extLst>
          </p:cNvPr>
          <p:cNvSpPr>
            <a:spLocks noGrp="1"/>
          </p:cNvSpPr>
          <p:nvPr>
            <p:ph type="title"/>
          </p:nvPr>
        </p:nvSpPr>
        <p:spPr/>
        <p:txBody>
          <a:bodyPr/>
          <a:lstStyle>
            <a:lvl1pPr>
              <a:defRPr cap="all" baseline="0"/>
            </a:lvl1pPr>
          </a:lstStyle>
          <a:p>
            <a:r>
              <a:rPr lang="en-US"/>
              <a:t>Click to edit Master title style</a:t>
            </a:r>
            <a:endParaRPr lang="en-GB" dirty="0"/>
          </a:p>
        </p:txBody>
      </p:sp>
      <p:sp>
        <p:nvSpPr>
          <p:cNvPr id="4" name="Text Placeholder 2">
            <a:extLst>
              <a:ext uri="{FF2B5EF4-FFF2-40B4-BE49-F238E27FC236}">
                <a16:creationId xmlns:a16="http://schemas.microsoft.com/office/drawing/2014/main" id="{C1A2DE8C-3BE2-4C04-B29C-37C2F5223D93}"/>
              </a:ext>
            </a:extLst>
          </p:cNvPr>
          <p:cNvSpPr>
            <a:spLocks noGrp="1"/>
          </p:cNvSpPr>
          <p:nvPr>
            <p:ph idx="1"/>
          </p:nvPr>
        </p:nvSpPr>
        <p:spPr>
          <a:xfrm>
            <a:off x="645699" y="1181156"/>
            <a:ext cx="10878245" cy="4990949"/>
          </a:xfrm>
          <a:prstGeom prst="rect">
            <a:avLst/>
          </a:prstGeom>
        </p:spPr>
        <p:txBody>
          <a:bodyPr vert="horz" lIns="91440" tIns="45720" rIns="91440" bIns="45720" rtlCol="0">
            <a:noAutofit/>
          </a:bodyPr>
          <a:lstStyle>
            <a:lvl3pPr>
              <a:defRPr/>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D357857D-00DC-4663-B42E-15D1CD836C3E}"/>
              </a:ext>
            </a:extLst>
          </p:cNvPr>
          <p:cNvSpPr>
            <a:spLocks noGrp="1"/>
          </p:cNvSpPr>
          <p:nvPr>
            <p:ph type="sldNum" sz="quarter" idx="10"/>
          </p:nvPr>
        </p:nvSpPr>
        <p:spPr>
          <a:xfrm>
            <a:off x="5102185" y="6367608"/>
            <a:ext cx="2133600" cy="490391"/>
          </a:xfrm>
        </p:spPr>
        <p:txBody>
          <a:bodyPr/>
          <a:lstStyle/>
          <a:p>
            <a:pPr>
              <a:defRPr/>
            </a:pPr>
            <a:fld id="{125EEF2B-9811-4418-B290-3C1D536334FB}" type="slidenum">
              <a:rPr lang="en-US" altLang="ja-JP" smtClean="0"/>
              <a:pPr>
                <a:defRPr/>
              </a:pPr>
              <a:t>‹#›</a:t>
            </a:fld>
            <a:endParaRPr lang="en-US" altLang="ja-JP" dirty="0"/>
          </a:p>
        </p:txBody>
      </p:sp>
    </p:spTree>
    <p:extLst>
      <p:ext uri="{BB962C8B-B14F-4D97-AF65-F5344CB8AC3E}">
        <p14:creationId xmlns:p14="http://schemas.microsoft.com/office/powerpoint/2010/main" val="87270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nte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2209-EA1D-4C76-BDF7-1BF193084BBB}"/>
              </a:ext>
            </a:extLst>
          </p:cNvPr>
          <p:cNvSpPr>
            <a:spLocks noGrp="1"/>
          </p:cNvSpPr>
          <p:nvPr>
            <p:ph type="title" hasCustomPrompt="1"/>
          </p:nvPr>
        </p:nvSpPr>
        <p:spPr/>
        <p:txBody>
          <a:bodyPr/>
          <a:lstStyle>
            <a:lvl1pPr>
              <a:defRPr/>
            </a:lvl1pPr>
          </a:lstStyle>
          <a:p>
            <a:r>
              <a:rPr lang="en-US" dirty="0"/>
              <a:t>CLICK TO EDIT MASTER TITLE</a:t>
            </a:r>
            <a:endParaRPr lang="en-SG" dirty="0"/>
          </a:p>
        </p:txBody>
      </p:sp>
      <p:sp>
        <p:nvSpPr>
          <p:cNvPr id="5" name="Content Placeholder 4">
            <a:extLst>
              <a:ext uri="{FF2B5EF4-FFF2-40B4-BE49-F238E27FC236}">
                <a16:creationId xmlns:a16="http://schemas.microsoft.com/office/drawing/2014/main" id="{F73DAA11-AC60-4650-BC9C-CFC3F759361D}"/>
              </a:ext>
            </a:extLst>
          </p:cNvPr>
          <p:cNvSpPr>
            <a:spLocks noGrp="1"/>
          </p:cNvSpPr>
          <p:nvPr>
            <p:ph sz="quarter" idx="11"/>
          </p:nvPr>
        </p:nvSpPr>
        <p:spPr>
          <a:xfrm>
            <a:off x="6304960" y="1279805"/>
            <a:ext cx="5241340" cy="4860925"/>
          </a:xfrm>
        </p:spPr>
        <p:txBody>
          <a:bodyPr/>
          <a:lstStyle>
            <a:lvl1pPr>
              <a:defRPr>
                <a:solidFill>
                  <a:srgbClr val="080808">
                    <a:alpha val="75000"/>
                  </a:srgbClr>
                </a:solidFill>
              </a:defRPr>
            </a:lvl1pPr>
            <a:lvl2pPr>
              <a:defRPr>
                <a:solidFill>
                  <a:srgbClr val="080808">
                    <a:alpha val="75000"/>
                  </a:srgbClr>
                </a:solidFill>
              </a:defRPr>
            </a:lvl2pPr>
            <a:lvl3pPr>
              <a:defRPr>
                <a:solidFill>
                  <a:srgbClr val="080808">
                    <a:alpha val="75000"/>
                  </a:srgbClr>
                </a:solidFill>
              </a:defRPr>
            </a:lvl3pPr>
            <a:lvl4pPr>
              <a:defRPr>
                <a:solidFill>
                  <a:srgbClr val="080808">
                    <a:alpha val="75000"/>
                  </a:srgbClr>
                </a:solidFill>
              </a:defRPr>
            </a:lvl4pPr>
            <a:lvl5pPr>
              <a:defRPr>
                <a:solidFill>
                  <a:srgbClr val="080808">
                    <a:alpha val="75000"/>
                  </a:srgbClr>
                </a:solidFill>
              </a:defRPr>
            </a:lvl5pPr>
          </a:lstStyle>
          <a:p>
            <a:pPr lvl="0"/>
            <a:r>
              <a:rPr lang="en-US"/>
              <a:t>Click to edit Master text styles</a:t>
            </a:r>
          </a:p>
          <a:p>
            <a:pPr lvl="1"/>
            <a:r>
              <a:rPr lang="en-US"/>
              <a:t>Second level</a:t>
            </a:r>
          </a:p>
          <a:p>
            <a:pPr lvl="2"/>
            <a:r>
              <a:rPr lang="en-US"/>
              <a:t>Third level</a:t>
            </a:r>
          </a:p>
        </p:txBody>
      </p:sp>
      <p:sp>
        <p:nvSpPr>
          <p:cNvPr id="6" name="Content Placeholder 4">
            <a:extLst>
              <a:ext uri="{FF2B5EF4-FFF2-40B4-BE49-F238E27FC236}">
                <a16:creationId xmlns:a16="http://schemas.microsoft.com/office/drawing/2014/main" id="{CE8EB645-9C60-4F5D-ADAB-90B3B3994340}"/>
              </a:ext>
            </a:extLst>
          </p:cNvPr>
          <p:cNvSpPr>
            <a:spLocks noGrp="1"/>
          </p:cNvSpPr>
          <p:nvPr>
            <p:ph sz="quarter" idx="12"/>
          </p:nvPr>
        </p:nvSpPr>
        <p:spPr>
          <a:xfrm>
            <a:off x="645287" y="1279805"/>
            <a:ext cx="5241754" cy="4860925"/>
          </a:xfrm>
        </p:spPr>
        <p:txBody>
          <a:bodyPr/>
          <a:lstStyle>
            <a:lvl1pPr>
              <a:defRPr sz="2800">
                <a:solidFill>
                  <a:srgbClr val="000000">
                    <a:alpha val="75000"/>
                  </a:srgbClr>
                </a:solidFill>
              </a:defRPr>
            </a:lvl1pPr>
            <a:lvl2pPr>
              <a:defRPr>
                <a:solidFill>
                  <a:srgbClr val="000000">
                    <a:alpha val="75000"/>
                  </a:srgbClr>
                </a:solidFill>
              </a:defRPr>
            </a:lvl2pPr>
            <a:lvl3pPr>
              <a:defRPr>
                <a:solidFill>
                  <a:srgbClr val="000000">
                    <a:alpha val="75000"/>
                  </a:srgbClr>
                </a:solidFill>
              </a:defRPr>
            </a:lvl3pPr>
            <a:lvl4pPr>
              <a:defRPr>
                <a:solidFill>
                  <a:srgbClr val="000000">
                    <a:alpha val="75000"/>
                  </a:srgbClr>
                </a:solidFill>
              </a:defRPr>
            </a:lvl4pPr>
            <a:lvl5pPr>
              <a:defRPr>
                <a:solidFill>
                  <a:srgbClr val="000000">
                    <a:alpha val="75000"/>
                  </a:srgbClr>
                </a:solidFill>
              </a:defRPr>
            </a:lvl5pPr>
          </a:lstStyle>
          <a:p>
            <a:pPr lvl="0"/>
            <a:r>
              <a:rPr lang="en-US"/>
              <a:t>Click to edit Master text styles</a:t>
            </a:r>
          </a:p>
          <a:p>
            <a:pPr lvl="1"/>
            <a:r>
              <a:rPr lang="en-US"/>
              <a:t>Second level</a:t>
            </a:r>
          </a:p>
          <a:p>
            <a:pPr lvl="2"/>
            <a:r>
              <a:rPr lang="en-US"/>
              <a:t>Third level</a:t>
            </a:r>
          </a:p>
        </p:txBody>
      </p:sp>
      <p:sp>
        <p:nvSpPr>
          <p:cNvPr id="7" name="Slide Number Placeholder 2">
            <a:extLst>
              <a:ext uri="{FF2B5EF4-FFF2-40B4-BE49-F238E27FC236}">
                <a16:creationId xmlns:a16="http://schemas.microsoft.com/office/drawing/2014/main" id="{52C9EF64-3787-4C05-9C0F-182F72D95BBA}"/>
              </a:ext>
            </a:extLst>
          </p:cNvPr>
          <p:cNvSpPr>
            <a:spLocks noGrp="1"/>
          </p:cNvSpPr>
          <p:nvPr>
            <p:ph type="sldNum" sz="quarter" idx="10"/>
          </p:nvPr>
        </p:nvSpPr>
        <p:spPr>
          <a:xfrm>
            <a:off x="5102185" y="6367608"/>
            <a:ext cx="2133600" cy="490391"/>
          </a:xfrm>
        </p:spPr>
        <p:txBody>
          <a:bodyPr/>
          <a:lstStyle/>
          <a:p>
            <a:pPr>
              <a:defRPr/>
            </a:pPr>
            <a:fld id="{125EEF2B-9811-4418-B290-3C1D536334FB}" type="slidenum">
              <a:rPr lang="en-US" altLang="ja-JP" smtClean="0"/>
              <a:pPr>
                <a:defRPr/>
              </a:pPr>
              <a:t>‹#›</a:t>
            </a:fld>
            <a:endParaRPr lang="en-US" altLang="ja-JP" dirty="0"/>
          </a:p>
        </p:txBody>
      </p:sp>
    </p:spTree>
    <p:extLst>
      <p:ext uri="{BB962C8B-B14F-4D97-AF65-F5344CB8AC3E}">
        <p14:creationId xmlns:p14="http://schemas.microsoft.com/office/powerpoint/2010/main" val="1892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Conte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26FB-B4D1-4121-BFF8-17F0F02D1502}"/>
              </a:ext>
            </a:extLst>
          </p:cNvPr>
          <p:cNvSpPr>
            <a:spLocks noGrp="1"/>
          </p:cNvSpPr>
          <p:nvPr>
            <p:ph type="title" hasCustomPrompt="1"/>
          </p:nvPr>
        </p:nvSpPr>
        <p:spPr/>
        <p:txBody>
          <a:bodyPr/>
          <a:lstStyle>
            <a:lvl1pPr>
              <a:defRPr/>
            </a:lvl1pPr>
          </a:lstStyle>
          <a:p>
            <a:r>
              <a:rPr lang="en-SG" dirty="0"/>
              <a:t>CLICK TO EDIT MASTER TITLE</a:t>
            </a:r>
          </a:p>
        </p:txBody>
      </p:sp>
      <p:sp>
        <p:nvSpPr>
          <p:cNvPr id="4" name="Content Placeholder 4">
            <a:extLst>
              <a:ext uri="{FF2B5EF4-FFF2-40B4-BE49-F238E27FC236}">
                <a16:creationId xmlns:a16="http://schemas.microsoft.com/office/drawing/2014/main" id="{65FEF9D2-7A67-41A7-AC9C-86683A112D8A}"/>
              </a:ext>
            </a:extLst>
          </p:cNvPr>
          <p:cNvSpPr>
            <a:spLocks noGrp="1"/>
          </p:cNvSpPr>
          <p:nvPr>
            <p:ph sz="quarter" idx="11"/>
          </p:nvPr>
        </p:nvSpPr>
        <p:spPr>
          <a:xfrm>
            <a:off x="645700" y="1234993"/>
            <a:ext cx="3364826" cy="4905737"/>
          </a:xfrm>
        </p:spPr>
        <p:txBody>
          <a:bodyPr/>
          <a:lstStyle/>
          <a:p>
            <a:pPr lvl="0"/>
            <a:r>
              <a:rPr lang="en-US"/>
              <a:t>Click to edit Master text styles</a:t>
            </a:r>
          </a:p>
          <a:p>
            <a:pPr lvl="1"/>
            <a:r>
              <a:rPr lang="en-US"/>
              <a:t>Second level</a:t>
            </a:r>
          </a:p>
          <a:p>
            <a:pPr lvl="2"/>
            <a:r>
              <a:rPr lang="en-US"/>
              <a:t>Third level</a:t>
            </a:r>
          </a:p>
        </p:txBody>
      </p:sp>
      <p:sp>
        <p:nvSpPr>
          <p:cNvPr id="5" name="Content Placeholder 4">
            <a:extLst>
              <a:ext uri="{FF2B5EF4-FFF2-40B4-BE49-F238E27FC236}">
                <a16:creationId xmlns:a16="http://schemas.microsoft.com/office/drawing/2014/main" id="{2EC1859D-5ADF-4F2D-B238-1DAA5D221754}"/>
              </a:ext>
            </a:extLst>
          </p:cNvPr>
          <p:cNvSpPr>
            <a:spLocks noGrp="1"/>
          </p:cNvSpPr>
          <p:nvPr>
            <p:ph sz="quarter" idx="12"/>
          </p:nvPr>
        </p:nvSpPr>
        <p:spPr>
          <a:xfrm>
            <a:off x="4413586" y="1234992"/>
            <a:ext cx="7132713" cy="4905737"/>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2">
            <a:extLst>
              <a:ext uri="{FF2B5EF4-FFF2-40B4-BE49-F238E27FC236}">
                <a16:creationId xmlns:a16="http://schemas.microsoft.com/office/drawing/2014/main" id="{A69D91B0-F5B3-4BC0-A420-B8C1E6134AFF}"/>
              </a:ext>
            </a:extLst>
          </p:cNvPr>
          <p:cNvSpPr>
            <a:spLocks noGrp="1"/>
          </p:cNvSpPr>
          <p:nvPr>
            <p:ph type="sldNum" sz="quarter" idx="10"/>
          </p:nvPr>
        </p:nvSpPr>
        <p:spPr>
          <a:xfrm>
            <a:off x="5102185" y="6367608"/>
            <a:ext cx="2133600" cy="490391"/>
          </a:xfrm>
        </p:spPr>
        <p:txBody>
          <a:bodyPr/>
          <a:lstStyle/>
          <a:p>
            <a:pPr>
              <a:defRPr/>
            </a:pPr>
            <a:fld id="{125EEF2B-9811-4418-B290-3C1D536334FB}" type="slidenum">
              <a:rPr lang="en-US" altLang="ja-JP" smtClean="0"/>
              <a:pPr>
                <a:defRPr/>
              </a:pPr>
              <a:t>‹#›</a:t>
            </a:fld>
            <a:endParaRPr lang="en-US" altLang="ja-JP" dirty="0"/>
          </a:p>
        </p:txBody>
      </p:sp>
    </p:spTree>
    <p:extLst>
      <p:ext uri="{BB962C8B-B14F-4D97-AF65-F5344CB8AC3E}">
        <p14:creationId xmlns:p14="http://schemas.microsoft.com/office/powerpoint/2010/main" val="77799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ntent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26FB-B4D1-4121-BFF8-17F0F02D1502}"/>
              </a:ext>
            </a:extLst>
          </p:cNvPr>
          <p:cNvSpPr>
            <a:spLocks noGrp="1"/>
          </p:cNvSpPr>
          <p:nvPr>
            <p:ph type="title" hasCustomPrompt="1"/>
          </p:nvPr>
        </p:nvSpPr>
        <p:spPr/>
        <p:txBody>
          <a:bodyPr/>
          <a:lstStyle>
            <a:lvl1pPr>
              <a:defRPr/>
            </a:lvl1pPr>
          </a:lstStyle>
          <a:p>
            <a:r>
              <a:rPr lang="en-SG" dirty="0"/>
              <a:t>CLICK TO EDIT MASTER TITLE</a:t>
            </a:r>
          </a:p>
        </p:txBody>
      </p:sp>
      <p:sp>
        <p:nvSpPr>
          <p:cNvPr id="4" name="Content Placeholder 4">
            <a:extLst>
              <a:ext uri="{FF2B5EF4-FFF2-40B4-BE49-F238E27FC236}">
                <a16:creationId xmlns:a16="http://schemas.microsoft.com/office/drawing/2014/main" id="{65FEF9D2-7A67-41A7-AC9C-86683A112D8A}"/>
              </a:ext>
            </a:extLst>
          </p:cNvPr>
          <p:cNvSpPr>
            <a:spLocks noGrp="1"/>
          </p:cNvSpPr>
          <p:nvPr>
            <p:ph sz="quarter" idx="11"/>
          </p:nvPr>
        </p:nvSpPr>
        <p:spPr>
          <a:xfrm>
            <a:off x="8166134" y="1234991"/>
            <a:ext cx="3364826" cy="4905737"/>
          </a:xfrm>
        </p:spPr>
        <p:txBody>
          <a:bodyPr/>
          <a:lstStyle/>
          <a:p>
            <a:pPr lvl="0"/>
            <a:r>
              <a:rPr lang="en-US"/>
              <a:t>Click to edit Master text styles</a:t>
            </a:r>
          </a:p>
          <a:p>
            <a:pPr lvl="1"/>
            <a:r>
              <a:rPr lang="en-US"/>
              <a:t>Second level</a:t>
            </a:r>
          </a:p>
          <a:p>
            <a:pPr lvl="2"/>
            <a:r>
              <a:rPr lang="en-US"/>
              <a:t>Third level</a:t>
            </a:r>
          </a:p>
        </p:txBody>
      </p:sp>
      <p:sp>
        <p:nvSpPr>
          <p:cNvPr id="5" name="Content Placeholder 4">
            <a:extLst>
              <a:ext uri="{FF2B5EF4-FFF2-40B4-BE49-F238E27FC236}">
                <a16:creationId xmlns:a16="http://schemas.microsoft.com/office/drawing/2014/main" id="{2EC1859D-5ADF-4F2D-B238-1DAA5D221754}"/>
              </a:ext>
            </a:extLst>
          </p:cNvPr>
          <p:cNvSpPr>
            <a:spLocks noGrp="1"/>
          </p:cNvSpPr>
          <p:nvPr>
            <p:ph sz="quarter" idx="12"/>
          </p:nvPr>
        </p:nvSpPr>
        <p:spPr>
          <a:xfrm>
            <a:off x="645700" y="1234990"/>
            <a:ext cx="7132713" cy="4905737"/>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2">
            <a:extLst>
              <a:ext uri="{FF2B5EF4-FFF2-40B4-BE49-F238E27FC236}">
                <a16:creationId xmlns:a16="http://schemas.microsoft.com/office/drawing/2014/main" id="{603D70C2-AE4D-423C-BEC9-463F3B315316}"/>
              </a:ext>
            </a:extLst>
          </p:cNvPr>
          <p:cNvSpPr>
            <a:spLocks noGrp="1"/>
          </p:cNvSpPr>
          <p:nvPr>
            <p:ph type="sldNum" sz="quarter" idx="10"/>
          </p:nvPr>
        </p:nvSpPr>
        <p:spPr>
          <a:xfrm>
            <a:off x="5102185" y="6367608"/>
            <a:ext cx="2133600" cy="490391"/>
          </a:xfrm>
        </p:spPr>
        <p:txBody>
          <a:bodyPr/>
          <a:lstStyle/>
          <a:p>
            <a:pPr>
              <a:defRPr/>
            </a:pPr>
            <a:fld id="{125EEF2B-9811-4418-B290-3C1D536334FB}" type="slidenum">
              <a:rPr lang="en-US" altLang="ja-JP" smtClean="0"/>
              <a:pPr>
                <a:defRPr/>
              </a:pPr>
              <a:t>‹#›</a:t>
            </a:fld>
            <a:endParaRPr lang="en-US" altLang="ja-JP" dirty="0"/>
          </a:p>
        </p:txBody>
      </p:sp>
    </p:spTree>
    <p:extLst>
      <p:ext uri="{BB962C8B-B14F-4D97-AF65-F5344CB8AC3E}">
        <p14:creationId xmlns:p14="http://schemas.microsoft.com/office/powerpoint/2010/main" val="55891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nten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0650-5010-40DC-A762-C0DBC5ED03DB}"/>
              </a:ext>
            </a:extLst>
          </p:cNvPr>
          <p:cNvSpPr>
            <a:spLocks noGrp="1"/>
          </p:cNvSpPr>
          <p:nvPr>
            <p:ph type="title" hasCustomPrompt="1"/>
          </p:nvPr>
        </p:nvSpPr>
        <p:spPr/>
        <p:txBody>
          <a:bodyPr/>
          <a:lstStyle>
            <a:lvl1pPr>
              <a:defRPr/>
            </a:lvl1pPr>
          </a:lstStyle>
          <a:p>
            <a:r>
              <a:rPr lang="en-SG" dirty="0"/>
              <a:t>CLICK TO EDIT MASTER TITLE</a:t>
            </a:r>
          </a:p>
        </p:txBody>
      </p:sp>
      <p:sp>
        <p:nvSpPr>
          <p:cNvPr id="5" name="Content Placeholder 4">
            <a:extLst>
              <a:ext uri="{FF2B5EF4-FFF2-40B4-BE49-F238E27FC236}">
                <a16:creationId xmlns:a16="http://schemas.microsoft.com/office/drawing/2014/main" id="{97D2B410-2477-4A76-9FEA-A4D9DFF4ED8E}"/>
              </a:ext>
            </a:extLst>
          </p:cNvPr>
          <p:cNvSpPr>
            <a:spLocks noGrp="1"/>
          </p:cNvSpPr>
          <p:nvPr>
            <p:ph sz="quarter" idx="11"/>
          </p:nvPr>
        </p:nvSpPr>
        <p:spPr>
          <a:xfrm>
            <a:off x="645700" y="1234993"/>
            <a:ext cx="3364826" cy="4905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Content Placeholder 4">
            <a:extLst>
              <a:ext uri="{FF2B5EF4-FFF2-40B4-BE49-F238E27FC236}">
                <a16:creationId xmlns:a16="http://schemas.microsoft.com/office/drawing/2014/main" id="{40DD2A66-05EB-4F87-A9A6-337771EBBB1D}"/>
              </a:ext>
            </a:extLst>
          </p:cNvPr>
          <p:cNvSpPr>
            <a:spLocks noGrp="1"/>
          </p:cNvSpPr>
          <p:nvPr>
            <p:ph sz="quarter" idx="13"/>
          </p:nvPr>
        </p:nvSpPr>
        <p:spPr>
          <a:xfrm>
            <a:off x="4402409" y="1234992"/>
            <a:ext cx="3364826" cy="4905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8" name="Content Placeholder 4">
            <a:extLst>
              <a:ext uri="{FF2B5EF4-FFF2-40B4-BE49-F238E27FC236}">
                <a16:creationId xmlns:a16="http://schemas.microsoft.com/office/drawing/2014/main" id="{533D2C04-F26C-413B-B023-023A4F2BF692}"/>
              </a:ext>
            </a:extLst>
          </p:cNvPr>
          <p:cNvSpPr>
            <a:spLocks noGrp="1"/>
          </p:cNvSpPr>
          <p:nvPr>
            <p:ph sz="quarter" idx="14"/>
          </p:nvPr>
        </p:nvSpPr>
        <p:spPr>
          <a:xfrm>
            <a:off x="8159118" y="1234743"/>
            <a:ext cx="3364826" cy="4905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Slide Number Placeholder 2">
            <a:extLst>
              <a:ext uri="{FF2B5EF4-FFF2-40B4-BE49-F238E27FC236}">
                <a16:creationId xmlns:a16="http://schemas.microsoft.com/office/drawing/2014/main" id="{47C3BD31-23AC-4CE2-A95C-2AF8F6BEE70A}"/>
              </a:ext>
            </a:extLst>
          </p:cNvPr>
          <p:cNvSpPr>
            <a:spLocks noGrp="1"/>
          </p:cNvSpPr>
          <p:nvPr>
            <p:ph type="sldNum" sz="quarter" idx="10"/>
          </p:nvPr>
        </p:nvSpPr>
        <p:spPr>
          <a:xfrm>
            <a:off x="5102185" y="6367608"/>
            <a:ext cx="2133600" cy="490391"/>
          </a:xfrm>
        </p:spPr>
        <p:txBody>
          <a:bodyPr/>
          <a:lstStyle/>
          <a:p>
            <a:pPr>
              <a:defRPr/>
            </a:pPr>
            <a:fld id="{125EEF2B-9811-4418-B290-3C1D536334FB}" type="slidenum">
              <a:rPr lang="en-US" altLang="ja-JP" smtClean="0"/>
              <a:pPr>
                <a:defRPr/>
              </a:pPr>
              <a:t>‹#›</a:t>
            </a:fld>
            <a:endParaRPr lang="en-US" altLang="ja-JP" dirty="0"/>
          </a:p>
        </p:txBody>
      </p:sp>
    </p:spTree>
    <p:extLst>
      <p:ext uri="{BB962C8B-B14F-4D97-AF65-F5344CB8AC3E}">
        <p14:creationId xmlns:p14="http://schemas.microsoft.com/office/powerpoint/2010/main" val="99572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lank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A14FBC8-6AFF-440B-8663-7BAE91D51A4E}"/>
              </a:ext>
            </a:extLst>
          </p:cNvPr>
          <p:cNvSpPr>
            <a:spLocks noGrp="1"/>
          </p:cNvSpPr>
          <p:nvPr>
            <p:ph type="title" hasCustomPrompt="1"/>
          </p:nvPr>
        </p:nvSpPr>
        <p:spPr>
          <a:xfrm>
            <a:off x="645700" y="0"/>
            <a:ext cx="10878244" cy="996287"/>
          </a:xfrm>
        </p:spPr>
        <p:txBody>
          <a:bodyPr anchor="ctr">
            <a:noAutofit/>
          </a:bodyPr>
          <a:lstStyle>
            <a:lvl1pPr algn="l" defTabSz="914400" rtl="0" eaLnBrk="1" latinLnBrk="0" hangingPunct="1">
              <a:lnSpc>
                <a:spcPct val="100000"/>
              </a:lnSpc>
              <a:spcBef>
                <a:spcPct val="0"/>
              </a:spcBef>
              <a:buNone/>
              <a:defRPr lang="en-US" sz="3200" b="1" i="0" kern="1200" cap="all" baseline="0" dirty="0">
                <a:solidFill>
                  <a:srgbClr val="0070C0"/>
                </a:solidFill>
                <a:latin typeface="Univers" panose="020B0503020202020204" pitchFamily="34" charset="0"/>
                <a:ea typeface="+mj-ea"/>
                <a:cs typeface="+mj-cs"/>
              </a:defRPr>
            </a:lvl1pPr>
          </a:lstStyle>
          <a:p>
            <a:r>
              <a:rPr lang="en-SG" dirty="0"/>
              <a:t>CLICK TO EDIT MASTER TITLE</a:t>
            </a:r>
            <a:endParaRPr lang="en-US" dirty="0"/>
          </a:p>
        </p:txBody>
      </p:sp>
      <p:sp>
        <p:nvSpPr>
          <p:cNvPr id="3" name="Slide Number Placeholder 2">
            <a:extLst>
              <a:ext uri="{FF2B5EF4-FFF2-40B4-BE49-F238E27FC236}">
                <a16:creationId xmlns:a16="http://schemas.microsoft.com/office/drawing/2014/main" id="{469F3A3B-DBED-437E-85D7-252F0701EBAE}"/>
              </a:ext>
            </a:extLst>
          </p:cNvPr>
          <p:cNvSpPr>
            <a:spLocks noGrp="1"/>
          </p:cNvSpPr>
          <p:nvPr>
            <p:ph type="sldNum" sz="quarter" idx="10"/>
          </p:nvPr>
        </p:nvSpPr>
        <p:spPr>
          <a:xfrm>
            <a:off x="5102185" y="6367608"/>
            <a:ext cx="2133600" cy="490391"/>
          </a:xfrm>
        </p:spPr>
        <p:txBody>
          <a:bodyPr/>
          <a:lstStyle/>
          <a:p>
            <a:pPr>
              <a:defRPr/>
            </a:pPr>
            <a:fld id="{125EEF2B-9811-4418-B290-3C1D536334FB}" type="slidenum">
              <a:rPr lang="en-US" altLang="ja-JP" smtClean="0"/>
              <a:pPr>
                <a:defRPr/>
              </a:pPr>
              <a:t>‹#›</a:t>
            </a:fld>
            <a:endParaRPr lang="en-US" altLang="ja-JP" dirty="0"/>
          </a:p>
        </p:txBody>
      </p:sp>
    </p:spTree>
    <p:extLst>
      <p:ext uri="{BB962C8B-B14F-4D97-AF65-F5344CB8AC3E}">
        <p14:creationId xmlns:p14="http://schemas.microsoft.com/office/powerpoint/2010/main" val="270197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_English">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982EC3-0BEE-4E63-8F01-F092C78595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Rectangle 1">
            <a:extLst>
              <a:ext uri="{FF2B5EF4-FFF2-40B4-BE49-F238E27FC236}">
                <a16:creationId xmlns:a16="http://schemas.microsoft.com/office/drawing/2014/main" id="{2D93A1D7-9754-451E-9BA3-63AD971E95FD}"/>
              </a:ext>
            </a:extLst>
          </p:cNvPr>
          <p:cNvSpPr/>
          <p:nvPr userDrawn="1"/>
        </p:nvSpPr>
        <p:spPr>
          <a:xfrm>
            <a:off x="10140287" y="0"/>
            <a:ext cx="2051713" cy="7055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2F3F0E60-3069-A541-9AFC-BE91E108F13C}"/>
              </a:ext>
            </a:extLst>
          </p:cNvPr>
          <p:cNvSpPr txBox="1"/>
          <p:nvPr userDrawn="1"/>
        </p:nvSpPr>
        <p:spPr>
          <a:xfrm>
            <a:off x="6692368" y="2767280"/>
            <a:ext cx="4863972" cy="1323439"/>
          </a:xfrm>
          <a:prstGeom prst="rect">
            <a:avLst/>
          </a:prstGeom>
          <a:noFill/>
        </p:spPr>
        <p:txBody>
          <a:bodyPr wrap="square" rtlCol="0" anchor="ctr">
            <a:spAutoFit/>
          </a:bodyPr>
          <a:lstStyle/>
          <a:p>
            <a:pPr algn="l"/>
            <a:r>
              <a:rPr lang="en-US" sz="4000" b="1" i="0" dirty="0">
                <a:solidFill>
                  <a:srgbClr val="0070C0"/>
                </a:solidFill>
                <a:latin typeface="Univers Condensed" panose="020B0503020202020204" pitchFamily="34" charset="0"/>
              </a:rPr>
              <a:t>End of Presentation</a:t>
            </a:r>
          </a:p>
          <a:p>
            <a:pPr algn="l"/>
            <a:r>
              <a:rPr lang="en-US" sz="4000" b="1" i="0" dirty="0">
                <a:solidFill>
                  <a:srgbClr val="0070C0"/>
                </a:solidFill>
                <a:latin typeface="Univers Condensed" panose="020B0503020202020204" pitchFamily="34" charset="0"/>
              </a:rPr>
              <a:t>Thank You</a:t>
            </a:r>
          </a:p>
        </p:txBody>
      </p:sp>
      <p:sp>
        <p:nvSpPr>
          <p:cNvPr id="6" name="Subtitle 2">
            <a:extLst>
              <a:ext uri="{FF2B5EF4-FFF2-40B4-BE49-F238E27FC236}">
                <a16:creationId xmlns:a16="http://schemas.microsoft.com/office/drawing/2014/main" id="{43E173D4-28F6-485A-95D7-1D13C7FA27C4}"/>
              </a:ext>
            </a:extLst>
          </p:cNvPr>
          <p:cNvSpPr txBox="1">
            <a:spLocks/>
          </p:cNvSpPr>
          <p:nvPr userDrawn="1"/>
        </p:nvSpPr>
        <p:spPr>
          <a:xfrm>
            <a:off x="6725776" y="5951094"/>
            <a:ext cx="4553394" cy="397669"/>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i="0" kern="1200" dirty="0">
                <a:solidFill>
                  <a:srgbClr val="FFFF00"/>
                </a:solidFill>
                <a:latin typeface="Univers"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5A5B5B"/>
                </a:solidFill>
                <a:latin typeface="Univers"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5A5B5B"/>
                </a:solidFill>
                <a:latin typeface="Univers"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5A5B5B"/>
                </a:solidFill>
                <a:latin typeface="Univers"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5A5B5B"/>
                </a:solidFill>
                <a:latin typeface="Univers"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646464"/>
                </a:solidFill>
                <a:effectLst/>
                <a:uLnTx/>
                <a:uFillTx/>
                <a:latin typeface="Univers" panose="020B0503020202020204" pitchFamily="34" charset="0"/>
                <a:ea typeface="+mn-ea"/>
                <a:cs typeface="+mn-cs"/>
              </a:rPr>
              <a:t>Makino. More Than Just Machines.</a:t>
            </a:r>
          </a:p>
        </p:txBody>
      </p:sp>
      <p:sp>
        <p:nvSpPr>
          <p:cNvPr id="7" name="Text Box 28">
            <a:extLst>
              <a:ext uri="{FF2B5EF4-FFF2-40B4-BE49-F238E27FC236}">
                <a16:creationId xmlns:a16="http://schemas.microsoft.com/office/drawing/2014/main" id="{8BDEB811-D2F9-4A1A-8CA7-E4065AFE88FD}"/>
              </a:ext>
            </a:extLst>
          </p:cNvPr>
          <p:cNvSpPr txBox="1">
            <a:spLocks noChangeArrowheads="1"/>
          </p:cNvSpPr>
          <p:nvPr userDrawn="1"/>
        </p:nvSpPr>
        <p:spPr bwMode="auto">
          <a:xfrm>
            <a:off x="111142" y="6694991"/>
            <a:ext cx="3577586"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0" rIns="18000" bIns="0">
            <a:spAutoFit/>
          </a:bodyPr>
          <a:lstStyle>
            <a:lvl1pPr>
              <a:defRPr kumimoji="1" sz="1200">
                <a:solidFill>
                  <a:schemeClr val="tx1"/>
                </a:solidFill>
                <a:latin typeface="Arial" panose="020B0604020202020204" pitchFamily="34" charset="0"/>
                <a:ea typeface="MS PGothic" panose="020B0600070205080204" pitchFamily="50" charset="-128"/>
              </a:defRPr>
            </a:lvl1pPr>
            <a:lvl2pPr marL="742950" indent="-285750">
              <a:defRPr kumimoji="1" sz="1200">
                <a:solidFill>
                  <a:schemeClr val="tx1"/>
                </a:solidFill>
                <a:latin typeface="Arial" panose="020B0604020202020204" pitchFamily="34" charset="0"/>
                <a:ea typeface="MS PGothic" panose="020B0600070205080204" pitchFamily="50" charset="-128"/>
              </a:defRPr>
            </a:lvl2pPr>
            <a:lvl3pPr marL="1143000" indent="-228600">
              <a:defRPr kumimoji="1" sz="1200">
                <a:solidFill>
                  <a:schemeClr val="tx1"/>
                </a:solidFill>
                <a:latin typeface="Arial" panose="020B0604020202020204" pitchFamily="34" charset="0"/>
                <a:ea typeface="MS PGothic" panose="020B0600070205080204" pitchFamily="50" charset="-128"/>
              </a:defRPr>
            </a:lvl3pPr>
            <a:lvl4pPr marL="1600200" indent="-228600">
              <a:defRPr kumimoji="1" sz="1200">
                <a:solidFill>
                  <a:schemeClr val="tx1"/>
                </a:solidFill>
                <a:latin typeface="Arial" panose="020B0604020202020204" pitchFamily="34" charset="0"/>
                <a:ea typeface="MS PGothic" panose="020B0600070205080204" pitchFamily="50" charset="-128"/>
              </a:defRPr>
            </a:lvl4pPr>
            <a:lvl5pPr marL="2057400" indent="-228600">
              <a:defRPr kumimoji="1" sz="1200">
                <a:solidFill>
                  <a:schemeClr val="tx1"/>
                </a:solidFill>
                <a:latin typeface="Arial" panose="020B0604020202020204" pitchFamily="34" charset="0"/>
                <a:ea typeface="MS PGothic" panose="020B0600070205080204" pitchFamily="50"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9pPr>
          </a:lstStyle>
          <a:p>
            <a:pPr algn="l" eaLnBrk="1" hangingPunct="1">
              <a:defRPr/>
            </a:pPr>
            <a:r>
              <a:rPr lang="en-US" altLang="ja-JP" sz="800" dirty="0">
                <a:solidFill>
                  <a:schemeClr val="bg1"/>
                </a:solidFill>
                <a:latin typeface="+mn-lt"/>
              </a:rPr>
              <a:t>Copyright @</a:t>
            </a:r>
            <a:r>
              <a:rPr lang="en-US" altLang="ja-JP" sz="800" dirty="0">
                <a:solidFill>
                  <a:schemeClr val="bg1"/>
                </a:solidFill>
                <a:latin typeface="Univers" panose="020B0503020202020204" pitchFamily="34" charset="0"/>
              </a:rPr>
              <a:t>2019</a:t>
            </a:r>
            <a:r>
              <a:rPr lang="en-US" altLang="ja-JP" sz="800" dirty="0">
                <a:solidFill>
                  <a:schemeClr val="bg1"/>
                </a:solidFill>
                <a:latin typeface="+mn-lt"/>
              </a:rPr>
              <a:t> Makino Asia Group. All Rights Reserved</a:t>
            </a:r>
          </a:p>
        </p:txBody>
      </p:sp>
      <p:pic>
        <p:nvPicPr>
          <p:cNvPr id="14" name="Picture 13">
            <a:extLst>
              <a:ext uri="{FF2B5EF4-FFF2-40B4-BE49-F238E27FC236}">
                <a16:creationId xmlns:a16="http://schemas.microsoft.com/office/drawing/2014/main" id="{C77AC4E6-7371-4752-966B-2C4E75C6404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21864" y="509237"/>
            <a:ext cx="2098116" cy="816505"/>
          </a:xfrm>
          <a:prstGeom prst="rect">
            <a:avLst/>
          </a:prstGeom>
        </p:spPr>
      </p:pic>
    </p:spTree>
    <p:extLst>
      <p:ext uri="{BB962C8B-B14F-4D97-AF65-F5344CB8AC3E}">
        <p14:creationId xmlns:p14="http://schemas.microsoft.com/office/powerpoint/2010/main" val="245843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7928611-4F5E-494A-9D53-2AA640708C5C}"/>
              </a:ext>
            </a:extLst>
          </p:cNvPr>
          <p:cNvSpPr>
            <a:spLocks noGrp="1"/>
          </p:cNvSpPr>
          <p:nvPr>
            <p:ph type="title"/>
          </p:nvPr>
        </p:nvSpPr>
        <p:spPr>
          <a:xfrm>
            <a:off x="663676" y="42720"/>
            <a:ext cx="10860267" cy="900201"/>
          </a:xfrm>
          <a:prstGeom prst="rect">
            <a:avLst/>
          </a:prstGeom>
        </p:spPr>
        <p:txBody>
          <a:bodyPr vert="horz" lIns="91440" tIns="45720" rIns="91440" bIns="45720" rtlCol="0" anchor="ctr">
            <a:normAutofit/>
          </a:bodyPr>
          <a:lstStyle/>
          <a:p>
            <a:r>
              <a:rPr lang="en-US" dirty="0"/>
              <a:t>SLIDE TITLE</a:t>
            </a:r>
          </a:p>
        </p:txBody>
      </p:sp>
      <p:sp>
        <p:nvSpPr>
          <p:cNvPr id="8" name="Text Placeholder 2">
            <a:extLst>
              <a:ext uri="{FF2B5EF4-FFF2-40B4-BE49-F238E27FC236}">
                <a16:creationId xmlns:a16="http://schemas.microsoft.com/office/drawing/2014/main" id="{E13FD425-A899-4F8D-AE6F-B879363F445B}"/>
              </a:ext>
            </a:extLst>
          </p:cNvPr>
          <p:cNvSpPr>
            <a:spLocks noGrp="1"/>
          </p:cNvSpPr>
          <p:nvPr>
            <p:ph type="body" idx="1"/>
          </p:nvPr>
        </p:nvSpPr>
        <p:spPr>
          <a:xfrm>
            <a:off x="645699" y="1181156"/>
            <a:ext cx="10878245" cy="499094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3" name="Group 22">
            <a:extLst>
              <a:ext uri="{FF2B5EF4-FFF2-40B4-BE49-F238E27FC236}">
                <a16:creationId xmlns:a16="http://schemas.microsoft.com/office/drawing/2014/main" id="{B716A1EA-8077-4DD0-8F45-B7CA6AACC08A}"/>
              </a:ext>
            </a:extLst>
          </p:cNvPr>
          <p:cNvGrpSpPr/>
          <p:nvPr/>
        </p:nvGrpSpPr>
        <p:grpSpPr>
          <a:xfrm>
            <a:off x="0" y="6354991"/>
            <a:ext cx="12203179" cy="503009"/>
            <a:chOff x="-11179" y="6356349"/>
            <a:chExt cx="12203179" cy="503009"/>
          </a:xfrm>
        </p:grpSpPr>
        <p:sp>
          <p:nvSpPr>
            <p:cNvPr id="9" name="Rectangle 8">
              <a:extLst>
                <a:ext uri="{FF2B5EF4-FFF2-40B4-BE49-F238E27FC236}">
                  <a16:creationId xmlns:a16="http://schemas.microsoft.com/office/drawing/2014/main" id="{E036951A-88A8-4712-916B-3C6B0FB87500}"/>
                </a:ext>
              </a:extLst>
            </p:cNvPr>
            <p:cNvSpPr/>
            <p:nvPr userDrawn="1"/>
          </p:nvSpPr>
          <p:spPr>
            <a:xfrm>
              <a:off x="-11179" y="6356349"/>
              <a:ext cx="12192000" cy="501650"/>
            </a:xfrm>
            <a:prstGeom prst="rect">
              <a:avLst/>
            </a:prstGeom>
            <a:solidFill>
              <a:srgbClr val="377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Text Box 28">
              <a:extLst>
                <a:ext uri="{FF2B5EF4-FFF2-40B4-BE49-F238E27FC236}">
                  <a16:creationId xmlns:a16="http://schemas.microsoft.com/office/drawing/2014/main" id="{B8C01765-C223-49A7-8BBC-34206A6DA96B}"/>
                </a:ext>
              </a:extLst>
            </p:cNvPr>
            <p:cNvSpPr txBox="1">
              <a:spLocks noChangeArrowheads="1"/>
            </p:cNvSpPr>
            <p:nvPr userDrawn="1"/>
          </p:nvSpPr>
          <p:spPr bwMode="auto">
            <a:xfrm>
              <a:off x="208548" y="6552032"/>
              <a:ext cx="357758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0" rIns="18000" bIns="0">
              <a:spAutoFit/>
            </a:bodyPr>
            <a:lstStyle>
              <a:lvl1pPr>
                <a:defRPr kumimoji="1" sz="1200">
                  <a:solidFill>
                    <a:schemeClr val="tx1"/>
                  </a:solidFill>
                  <a:latin typeface="Arial" panose="020B0604020202020204" pitchFamily="34" charset="0"/>
                  <a:ea typeface="MS PGothic" panose="020B0600070205080204" pitchFamily="50" charset="-128"/>
                </a:defRPr>
              </a:lvl1pPr>
              <a:lvl2pPr marL="742950" indent="-285750">
                <a:defRPr kumimoji="1" sz="1200">
                  <a:solidFill>
                    <a:schemeClr val="tx1"/>
                  </a:solidFill>
                  <a:latin typeface="Arial" panose="020B0604020202020204" pitchFamily="34" charset="0"/>
                  <a:ea typeface="MS PGothic" panose="020B0600070205080204" pitchFamily="50" charset="-128"/>
                </a:defRPr>
              </a:lvl2pPr>
              <a:lvl3pPr marL="1143000" indent="-228600">
                <a:defRPr kumimoji="1" sz="1200">
                  <a:solidFill>
                    <a:schemeClr val="tx1"/>
                  </a:solidFill>
                  <a:latin typeface="Arial" panose="020B0604020202020204" pitchFamily="34" charset="0"/>
                  <a:ea typeface="MS PGothic" panose="020B0600070205080204" pitchFamily="50" charset="-128"/>
                </a:defRPr>
              </a:lvl3pPr>
              <a:lvl4pPr marL="1600200" indent="-228600">
                <a:defRPr kumimoji="1" sz="1200">
                  <a:solidFill>
                    <a:schemeClr val="tx1"/>
                  </a:solidFill>
                  <a:latin typeface="Arial" panose="020B0604020202020204" pitchFamily="34" charset="0"/>
                  <a:ea typeface="MS PGothic" panose="020B0600070205080204" pitchFamily="50" charset="-128"/>
                </a:defRPr>
              </a:lvl4pPr>
              <a:lvl5pPr marL="2057400" indent="-228600">
                <a:defRPr kumimoji="1" sz="1200">
                  <a:solidFill>
                    <a:schemeClr val="tx1"/>
                  </a:solidFill>
                  <a:latin typeface="Arial" panose="020B0604020202020204" pitchFamily="34" charset="0"/>
                  <a:ea typeface="MS PGothic" panose="020B0600070205080204" pitchFamily="50"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MS PGothic" panose="020B0600070205080204" pitchFamily="50" charset="-128"/>
                </a:defRPr>
              </a:lvl9pPr>
            </a:lstStyle>
            <a:p>
              <a:pPr algn="l" eaLnBrk="1" hangingPunct="1">
                <a:defRPr/>
              </a:pPr>
              <a:r>
                <a:rPr lang="en-US" altLang="ja-JP" sz="1000" dirty="0">
                  <a:solidFill>
                    <a:schemeClr val="bg1"/>
                  </a:solidFill>
                  <a:latin typeface="Univers" panose="020B0503020202020204" pitchFamily="34" charset="0"/>
                </a:rPr>
                <a:t>Copyright @2019 Makino Asia Group. All Rights Reserved</a:t>
              </a:r>
            </a:p>
          </p:txBody>
        </p:sp>
        <p:pic>
          <p:nvPicPr>
            <p:cNvPr id="18" name="Picture 17">
              <a:extLst>
                <a:ext uri="{FF2B5EF4-FFF2-40B4-BE49-F238E27FC236}">
                  <a16:creationId xmlns:a16="http://schemas.microsoft.com/office/drawing/2014/main" id="{64CCABFE-252A-4656-AFBA-E20FEA7E1FF8}"/>
                </a:ext>
              </a:extLst>
            </p:cNvPr>
            <p:cNvPicPr>
              <a:picLocks noChangeAspect="1"/>
            </p:cNvPicPr>
            <p:nvPr userDrawn="1"/>
          </p:nvPicPr>
          <p:blipFill rotWithShape="1">
            <a:blip r:embed="rId12" cstate="print"/>
            <a:srcRect t="36779" r="8859" b="26083"/>
            <a:stretch/>
          </p:blipFill>
          <p:spPr>
            <a:xfrm>
              <a:off x="8549507" y="6356350"/>
              <a:ext cx="3642493" cy="503008"/>
            </a:xfrm>
            <a:prstGeom prst="rect">
              <a:avLst/>
            </a:prstGeom>
            <a:ln>
              <a:noFill/>
            </a:ln>
          </p:spPr>
        </p:pic>
        <p:pic>
          <p:nvPicPr>
            <p:cNvPr id="12" name="Picture 11">
              <a:extLst>
                <a:ext uri="{FF2B5EF4-FFF2-40B4-BE49-F238E27FC236}">
                  <a16:creationId xmlns:a16="http://schemas.microsoft.com/office/drawing/2014/main" id="{F542B1C5-1344-429F-B087-3CFFFAD6C592}"/>
                </a:ext>
              </a:extLst>
            </p:cNvPr>
            <p:cNvPicPr>
              <a:picLocks noChangeAspect="1"/>
            </p:cNvPicPr>
            <p:nvPr userDrawn="1"/>
          </p:nvPicPr>
          <p:blipFill>
            <a:blip r:embed="rId13" cstate="print"/>
            <a:stretch>
              <a:fillRect/>
            </a:stretch>
          </p:blipFill>
          <p:spPr>
            <a:xfrm>
              <a:off x="10530348" y="6374656"/>
              <a:ext cx="1125136" cy="441230"/>
            </a:xfrm>
            <a:prstGeom prst="rect">
              <a:avLst/>
            </a:prstGeom>
          </p:spPr>
        </p:pic>
      </p:grpSp>
      <p:sp>
        <p:nvSpPr>
          <p:cNvPr id="14" name="Rectangle 6">
            <a:extLst>
              <a:ext uri="{FF2B5EF4-FFF2-40B4-BE49-F238E27FC236}">
                <a16:creationId xmlns:a16="http://schemas.microsoft.com/office/drawing/2014/main" id="{7E95A7E1-00D6-43D6-A309-F1D68C2CFB29}"/>
              </a:ext>
            </a:extLst>
          </p:cNvPr>
          <p:cNvSpPr>
            <a:spLocks noGrp="1" noChangeArrowheads="1"/>
          </p:cNvSpPr>
          <p:nvPr>
            <p:ph type="sldNum" sz="quarter" idx="4"/>
          </p:nvPr>
        </p:nvSpPr>
        <p:spPr>
          <a:xfrm>
            <a:off x="4843688" y="6363897"/>
            <a:ext cx="2133600" cy="490391"/>
          </a:xfrm>
          <a:prstGeom prst="rect">
            <a:avLst/>
          </a:prstGeom>
          <a:noFill/>
        </p:spPr>
        <p:txBody>
          <a:bodyPr anchor="ctr"/>
          <a:lstStyle>
            <a:lvl1pPr algn="ctr">
              <a:defRPr sz="1000" b="1">
                <a:solidFill>
                  <a:schemeClr val="bg1"/>
                </a:solidFill>
                <a:latin typeface="Univers" panose="020B0503020202020204" pitchFamily="34" charset="0"/>
              </a:defRPr>
            </a:lvl1pPr>
          </a:lstStyle>
          <a:p>
            <a:pPr>
              <a:defRPr/>
            </a:pPr>
            <a:fld id="{125EEF2B-9811-4418-B290-3C1D536334FB}" type="slidenum">
              <a:rPr lang="en-US" altLang="ja-JP" smtClean="0"/>
              <a:pPr>
                <a:defRPr/>
              </a:pPr>
              <a:t>‹#›</a:t>
            </a:fld>
            <a:endParaRPr lang="en-US" altLang="ja-JP" dirty="0"/>
          </a:p>
        </p:txBody>
      </p:sp>
      <p:cxnSp>
        <p:nvCxnSpPr>
          <p:cNvPr id="10" name="Straight Connector 9">
            <a:extLst>
              <a:ext uri="{FF2B5EF4-FFF2-40B4-BE49-F238E27FC236}">
                <a16:creationId xmlns:a16="http://schemas.microsoft.com/office/drawing/2014/main" id="{ED089E4A-7DE9-4F05-A9F1-4246BE09660A}"/>
              </a:ext>
            </a:extLst>
          </p:cNvPr>
          <p:cNvCxnSpPr/>
          <p:nvPr/>
        </p:nvCxnSpPr>
        <p:spPr>
          <a:xfrm>
            <a:off x="1" y="985652"/>
            <a:ext cx="12192000" cy="0"/>
          </a:xfrm>
          <a:prstGeom prst="line">
            <a:avLst/>
          </a:prstGeom>
          <a:ln w="25400">
            <a:solidFill>
              <a:srgbClr val="0078D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4120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49" r:id="rId8"/>
    <p:sldLayoutId id="2147483658" r:id="rId9"/>
    <p:sldLayoutId id="2147483660" r:id="rId10"/>
  </p:sldLayoutIdLst>
  <p:txStyles>
    <p:titleStyle>
      <a:lvl1pPr algn="l" defTabSz="914400" rtl="0" eaLnBrk="1" latinLnBrk="0" hangingPunct="1">
        <a:lnSpc>
          <a:spcPct val="90000"/>
        </a:lnSpc>
        <a:spcBef>
          <a:spcPct val="0"/>
        </a:spcBef>
        <a:buNone/>
        <a:defRPr sz="3200" b="1" kern="1200">
          <a:solidFill>
            <a:srgbClr val="0070C0"/>
          </a:solidFill>
          <a:latin typeface="Univers"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Clr>
          <a:srgbClr val="0070C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0C0"/>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0C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0C0"/>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0C0"/>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rgbClr val="0070C0"/>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7.jpe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ic Era Hill University | Uttarakhand, India">
            <a:extLst>
              <a:ext uri="{FF2B5EF4-FFF2-40B4-BE49-F238E27FC236}">
                <a16:creationId xmlns:a16="http://schemas.microsoft.com/office/drawing/2014/main" id="{0E91408B-CC13-421D-9231-29A421927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813" y="197427"/>
            <a:ext cx="5339497" cy="12824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FBEAF46-1D23-44EF-B7E9-7FEDD5D33C5B}"/>
              </a:ext>
            </a:extLst>
          </p:cNvPr>
          <p:cNvSpPr>
            <a:spLocks noGrp="1"/>
          </p:cNvSpPr>
          <p:nvPr>
            <p:ph type="title"/>
          </p:nvPr>
        </p:nvSpPr>
        <p:spPr>
          <a:xfrm>
            <a:off x="1103000" y="5288974"/>
            <a:ext cx="9986000" cy="2979360"/>
          </a:xfrm>
        </p:spPr>
        <p:txBody>
          <a:bodyPr/>
          <a:lstStyle/>
          <a:p>
            <a:pPr marL="0" marR="0" algn="ctr">
              <a:spcBef>
                <a:spcPts val="0"/>
              </a:spcBef>
              <a:spcAft>
                <a:spcPts val="800"/>
              </a:spcAft>
            </a:pPr>
            <a:r>
              <a:rPr lang="en-US" sz="2400" b="1" dirty="0">
                <a:effectLst/>
                <a:latin typeface="Times New Roman" panose="02020603050405020304" pitchFamily="18" charset="0"/>
                <a:ea typeface="Calibri" panose="020F0502020204030204" pitchFamily="34" charset="0"/>
              </a:rPr>
              <a:t>DEPARTMENT OF COMPUTER SCIENCE &amp;ENGINEERING</a:t>
            </a:r>
            <a:br>
              <a:rPr lang="en-US" sz="2400"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Calibri" panose="020F0502020204030204" pitchFamily="34" charset="0"/>
              </a:rPr>
              <a:t>GRAPHIC ERA HILL UNIVERSITY, BHIMTAL CAMPUS</a:t>
            </a:r>
            <a:br>
              <a:rPr lang="en-US" sz="2400"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Calibri" panose="020F0502020204030204" pitchFamily="34" charset="0"/>
              </a:rPr>
              <a:t> </a:t>
            </a:r>
            <a:br>
              <a:rPr lang="en-US" sz="24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rPr>
              <a:t>SATTAL ROAD, P.O. BHOWALI</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rPr>
              <a:t>DISTRICT- NAINITAL-263132</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rPr>
              <a:t>2021 – 2022</a:t>
            </a:r>
            <a:br>
              <a:rPr lang="en-US" sz="24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dirty="0"/>
              <a:t>	</a:t>
            </a:r>
            <a:br>
              <a:rPr lang="en-US" dirty="0"/>
            </a:br>
            <a:r>
              <a:rPr lang="en-US" dirty="0"/>
              <a:t>             													</a:t>
            </a:r>
          </a:p>
        </p:txBody>
      </p:sp>
      <p:sp>
        <p:nvSpPr>
          <p:cNvPr id="8" name="Text Placeholder 2">
            <a:extLst>
              <a:ext uri="{FF2B5EF4-FFF2-40B4-BE49-F238E27FC236}">
                <a16:creationId xmlns:a16="http://schemas.microsoft.com/office/drawing/2014/main" id="{734AFF99-6AEF-43C4-B4EC-EAD9AF639B13}"/>
              </a:ext>
            </a:extLst>
          </p:cNvPr>
          <p:cNvSpPr txBox="1">
            <a:spLocks/>
          </p:cNvSpPr>
          <p:nvPr/>
        </p:nvSpPr>
        <p:spPr>
          <a:xfrm>
            <a:off x="6732062" y="3505200"/>
            <a:ext cx="4874919" cy="1393907"/>
          </a:xfrm>
          <a:prstGeom prst="rect">
            <a:avLst/>
          </a:prstGeom>
          <a:noFill/>
        </p:spPr>
        <p:txBody>
          <a:bodyPr anchor="ctr"/>
          <a:lstStyle>
            <a:defPPr>
              <a:defRPr lang="en-US"/>
            </a:defPPr>
            <a:lvl1pPr marL="0" algn="ctr" defTabSz="914400" rtl="0" eaLnBrk="1" latinLnBrk="0" hangingPunct="1">
              <a:defRPr sz="1000" b="1" kern="1200">
                <a:solidFill>
                  <a:schemeClr val="bg1"/>
                </a:solidFill>
                <a:latin typeface="Univers" panose="020B05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MINI PROJECT</a:t>
            </a:r>
            <a:endParaRPr lang="en-US" dirty="0"/>
          </a:p>
        </p:txBody>
      </p:sp>
      <p:sp>
        <p:nvSpPr>
          <p:cNvPr id="10" name="TextBox 9">
            <a:extLst>
              <a:ext uri="{FF2B5EF4-FFF2-40B4-BE49-F238E27FC236}">
                <a16:creationId xmlns:a16="http://schemas.microsoft.com/office/drawing/2014/main" id="{FA827CE5-09A9-481D-A97D-E50611884B35}"/>
              </a:ext>
            </a:extLst>
          </p:cNvPr>
          <p:cNvSpPr txBox="1"/>
          <p:nvPr/>
        </p:nvSpPr>
        <p:spPr>
          <a:xfrm>
            <a:off x="2648816" y="4017487"/>
            <a:ext cx="6894368" cy="461665"/>
          </a:xfrm>
          <a:prstGeom prst="rect">
            <a:avLst/>
          </a:prstGeom>
          <a:noFill/>
        </p:spPr>
        <p:txBody>
          <a:bodyPr wrap="square">
            <a:spAutoFit/>
          </a:bodyPr>
          <a:lstStyle/>
          <a:p>
            <a:pPr algn="ctr"/>
            <a:r>
              <a:rPr lang="en-US" sz="2400" b="1" dirty="0">
                <a:ln w="0"/>
                <a:solidFill>
                  <a:schemeClr val="tx1">
                    <a:lumMod val="50000"/>
                    <a:lumOff val="50000"/>
                  </a:schemeClr>
                </a:solidFill>
                <a:effectLst>
                  <a:outerShdw blurRad="38100" dist="19050" dir="2700000" algn="tl" rotWithShape="0">
                    <a:schemeClr val="dk1">
                      <a:alpha val="40000"/>
                    </a:schemeClr>
                  </a:outerShdw>
                </a:effectLst>
              </a:rPr>
              <a:t>TRANSFORMING DREAMS INTO REALITY</a:t>
            </a:r>
            <a:endParaRPr lang="en-US" sz="2400" b="1" dirty="0">
              <a:solidFill>
                <a:schemeClr val="tx1">
                  <a:lumMod val="50000"/>
                  <a:lumOff val="50000"/>
                </a:schemeClr>
              </a:solidFill>
            </a:endParaRPr>
          </a:p>
        </p:txBody>
      </p:sp>
      <p:sp>
        <p:nvSpPr>
          <p:cNvPr id="12" name="TextBox 11">
            <a:extLst>
              <a:ext uri="{FF2B5EF4-FFF2-40B4-BE49-F238E27FC236}">
                <a16:creationId xmlns:a16="http://schemas.microsoft.com/office/drawing/2014/main" id="{7305A2AA-23B1-4C59-B1B4-8A8B6072B85A}"/>
              </a:ext>
            </a:extLst>
          </p:cNvPr>
          <p:cNvSpPr txBox="1"/>
          <p:nvPr/>
        </p:nvSpPr>
        <p:spPr>
          <a:xfrm>
            <a:off x="3674537" y="2254248"/>
            <a:ext cx="6115050" cy="830997"/>
          </a:xfrm>
          <a:prstGeom prst="rect">
            <a:avLst/>
          </a:prstGeom>
          <a:noFill/>
        </p:spPr>
        <p:txBody>
          <a:bodyPr wrap="square">
            <a:spAutoFit/>
          </a:bodyPr>
          <a:lstStyle/>
          <a:p>
            <a:r>
              <a:rPr lang="en-US" sz="4800" b="1" dirty="0">
                <a:solidFill>
                  <a:srgbClr val="C00000"/>
                </a:solidFill>
              </a:rPr>
              <a:t>      MINI PROJECT</a:t>
            </a:r>
          </a:p>
        </p:txBody>
      </p:sp>
    </p:spTree>
    <p:extLst>
      <p:ext uri="{BB962C8B-B14F-4D97-AF65-F5344CB8AC3E}">
        <p14:creationId xmlns:p14="http://schemas.microsoft.com/office/powerpoint/2010/main" val="391287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Process description</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89" y="1107440"/>
            <a:ext cx="6645455" cy="4648200"/>
          </a:xfrm>
        </p:spPr>
        <p:txBody>
          <a:bodyPr>
            <a:noAutofit/>
          </a:bodyPr>
          <a:lstStyle/>
          <a:p>
            <a:pPr>
              <a:buFont typeface="Wingdings" panose="05000000000000000000" pitchFamily="2" charset="2"/>
              <a:buChar char="Ø"/>
            </a:pPr>
            <a:r>
              <a:rPr lang="en-US" sz="2000" dirty="0"/>
              <a:t>The first function is add which is used to add new data to the record</a:t>
            </a:r>
            <a:r>
              <a:rPr lang="en-US" dirty="0"/>
              <a:t>.</a:t>
            </a:r>
          </a:p>
          <a:p>
            <a:pPr>
              <a:buFont typeface="Wingdings" panose="05000000000000000000" pitchFamily="2" charset="2"/>
              <a:buChar char="Ø"/>
            </a:pPr>
            <a:endParaRPr lang="en-US" dirty="0"/>
          </a:p>
          <a:p>
            <a:pPr>
              <a:buFont typeface="Wingdings" panose="05000000000000000000" pitchFamily="2" charset="2"/>
              <a:buChar char="Ø"/>
            </a:pPr>
            <a:r>
              <a:rPr lang="en-US" sz="2000" dirty="0"/>
              <a:t> The second function is called view. This is a function to view all the records present in the file </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The third function is Search this function is used to search a particular entry in the file containing all the data of the students</a:t>
            </a:r>
          </a:p>
        </p:txBody>
      </p:sp>
      <p:pic>
        <p:nvPicPr>
          <p:cNvPr id="11" name="Picture 4" descr="Image result for 5 axis&quot;"/>
          <p:cNvPicPr>
            <a:picLocks noChangeAspect="1" noChangeArrowheads="1"/>
          </p:cNvPicPr>
          <p:nvPr/>
        </p:nvPicPr>
        <p:blipFill>
          <a:blip r:embed="rId2" cstate="print"/>
          <a:srcRect/>
          <a:stretch>
            <a:fillRect/>
          </a:stretch>
        </p:blipFill>
        <p:spPr bwMode="auto">
          <a:xfrm>
            <a:off x="3462342" y="5256604"/>
            <a:ext cx="2438400" cy="1109473"/>
          </a:xfrm>
          <a:prstGeom prst="rect">
            <a:avLst/>
          </a:prstGeom>
          <a:noFill/>
        </p:spPr>
      </p:pic>
      <p:pic>
        <p:nvPicPr>
          <p:cNvPr id="8" name="Picture 7">
            <a:extLst>
              <a:ext uri="{FF2B5EF4-FFF2-40B4-BE49-F238E27FC236}">
                <a16:creationId xmlns:a16="http://schemas.microsoft.com/office/drawing/2014/main" id="{F548162C-1089-49C3-9218-B7AF641AC848}"/>
              </a:ext>
            </a:extLst>
          </p:cNvPr>
          <p:cNvPicPr>
            <a:picLocks noChangeAspect="1"/>
          </p:cNvPicPr>
          <p:nvPr/>
        </p:nvPicPr>
        <p:blipFill rotWithShape="1">
          <a:blip r:embed="rId3"/>
          <a:srcRect t="9874" b="41844"/>
          <a:stretch/>
        </p:blipFill>
        <p:spPr>
          <a:xfrm>
            <a:off x="6786649" y="2150918"/>
            <a:ext cx="4998720" cy="1537855"/>
          </a:xfrm>
          <a:prstGeom prst="rect">
            <a:avLst/>
          </a:prstGeom>
        </p:spPr>
      </p:pic>
      <p:pic>
        <p:nvPicPr>
          <p:cNvPr id="7" name="Picture 6">
            <a:extLst>
              <a:ext uri="{FF2B5EF4-FFF2-40B4-BE49-F238E27FC236}">
                <a16:creationId xmlns:a16="http://schemas.microsoft.com/office/drawing/2014/main" id="{4678E38B-A994-486B-BDA6-5D80AE1987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spTree>
    <p:extLst>
      <p:ext uri="{BB962C8B-B14F-4D97-AF65-F5344CB8AC3E}">
        <p14:creationId xmlns:p14="http://schemas.microsoft.com/office/powerpoint/2010/main" val="148118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ppt_y"/>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Process description</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89" y="1107440"/>
            <a:ext cx="6645455" cy="4648200"/>
          </a:xfrm>
        </p:spPr>
        <p:txBody>
          <a:bodyPr>
            <a:noAutofit/>
          </a:bodyPr>
          <a:lstStyle/>
          <a:p>
            <a:pPr>
              <a:buFont typeface="Wingdings" panose="05000000000000000000" pitchFamily="2" charset="2"/>
              <a:buChar char="Ø"/>
            </a:pPr>
            <a:r>
              <a:rPr lang="en-US" sz="2000" dirty="0"/>
              <a:t>The fourth function is modify this function is used to modify existing data in the file this after the normal check for the legibility and existence of the file containing all the data of the students</a:t>
            </a:r>
            <a:r>
              <a:rPr lang="en-US" dirty="0"/>
              <a:t>. </a:t>
            </a:r>
          </a:p>
          <a:p>
            <a:pPr>
              <a:buFont typeface="Wingdings" panose="05000000000000000000" pitchFamily="2" charset="2"/>
              <a:buChar char="Ø"/>
            </a:pPr>
            <a:r>
              <a:rPr lang="en-US" sz="2000" dirty="0"/>
              <a:t> The fifth function is delete this function is used to completely remove a particular record from the file, after the normal check for legibility and existence of the file the code asks the user the name of the student whose data the program has to remove from the file after this the control of the program jumps back to the switch statement.</a:t>
            </a:r>
          </a:p>
        </p:txBody>
      </p:sp>
      <p:pic>
        <p:nvPicPr>
          <p:cNvPr id="8" name="Picture 7">
            <a:extLst>
              <a:ext uri="{FF2B5EF4-FFF2-40B4-BE49-F238E27FC236}">
                <a16:creationId xmlns:a16="http://schemas.microsoft.com/office/drawing/2014/main" id="{F548162C-1089-49C3-9218-B7AF641AC848}"/>
              </a:ext>
            </a:extLst>
          </p:cNvPr>
          <p:cNvPicPr>
            <a:picLocks noChangeAspect="1"/>
          </p:cNvPicPr>
          <p:nvPr/>
        </p:nvPicPr>
        <p:blipFill rotWithShape="1">
          <a:blip r:embed="rId2"/>
          <a:srcRect l="1635" t="57830"/>
          <a:stretch/>
        </p:blipFill>
        <p:spPr>
          <a:xfrm>
            <a:off x="7055427" y="2085803"/>
            <a:ext cx="4916978" cy="1343197"/>
          </a:xfrm>
          <a:prstGeom prst="rect">
            <a:avLst/>
          </a:prstGeom>
        </p:spPr>
      </p:pic>
      <p:pic>
        <p:nvPicPr>
          <p:cNvPr id="7" name="Picture 6">
            <a:extLst>
              <a:ext uri="{FF2B5EF4-FFF2-40B4-BE49-F238E27FC236}">
                <a16:creationId xmlns:a16="http://schemas.microsoft.com/office/drawing/2014/main" id="{11F6ACAD-CC53-4896-8247-7E0303B2E1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spTree>
    <p:extLst>
      <p:ext uri="{BB962C8B-B14F-4D97-AF65-F5344CB8AC3E}">
        <p14:creationId xmlns:p14="http://schemas.microsoft.com/office/powerpoint/2010/main" val="375051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resource</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89" y="1107440"/>
            <a:ext cx="6645455" cy="4648200"/>
          </a:xfrm>
        </p:spPr>
        <p:txBody>
          <a:bodyPr>
            <a:noAutofit/>
          </a:bodyPr>
          <a:lstStyle/>
          <a:p>
            <a:pPr marL="0" indent="0">
              <a:buNone/>
            </a:pPr>
            <a:r>
              <a:rPr lang="en-US" sz="2000" b="1" dirty="0"/>
              <a:t>Hardware :</a:t>
            </a:r>
            <a:endParaRPr lang="en-US" sz="2000" dirty="0"/>
          </a:p>
          <a:p>
            <a:pPr lvl="0">
              <a:buFont typeface="Wingdings" panose="05000000000000000000" pitchFamily="2" charset="2"/>
              <a:buChar char="Ø"/>
            </a:pPr>
            <a:r>
              <a:rPr lang="en-US" sz="2000" b="1" dirty="0"/>
              <a:t> </a:t>
            </a:r>
            <a:r>
              <a:rPr lang="en-US" sz="2000" dirty="0"/>
              <a:t>Keyboard</a:t>
            </a:r>
          </a:p>
          <a:p>
            <a:pPr lvl="0">
              <a:buFont typeface="Wingdings" panose="05000000000000000000" pitchFamily="2" charset="2"/>
              <a:buChar char="Ø"/>
            </a:pPr>
            <a:r>
              <a:rPr lang="en-US" sz="2000" dirty="0"/>
              <a:t> Monitor</a:t>
            </a:r>
          </a:p>
          <a:p>
            <a:pPr lvl="0">
              <a:buFont typeface="Wingdings" panose="05000000000000000000" pitchFamily="2" charset="2"/>
              <a:buChar char="Ø"/>
            </a:pPr>
            <a:r>
              <a:rPr lang="en-US" sz="2000" dirty="0"/>
              <a:t> Cabinet (CPU/ALU/MU)</a:t>
            </a:r>
          </a:p>
          <a:p>
            <a:pPr marL="0" indent="0">
              <a:buNone/>
            </a:pPr>
            <a:r>
              <a:rPr lang="en-US" sz="2000" b="1" dirty="0"/>
              <a:t> </a:t>
            </a:r>
            <a:endParaRPr lang="en-US" sz="2000" dirty="0"/>
          </a:p>
          <a:p>
            <a:pPr marL="0" indent="0">
              <a:buNone/>
            </a:pPr>
            <a:r>
              <a:rPr lang="en-US" sz="2000" b="1" dirty="0"/>
              <a:t> </a:t>
            </a:r>
            <a:endParaRPr lang="en-US" sz="2000" dirty="0"/>
          </a:p>
          <a:p>
            <a:pPr marL="0" indent="0">
              <a:buNone/>
            </a:pPr>
            <a:r>
              <a:rPr lang="en-US" sz="2000" b="1" dirty="0"/>
              <a:t>Software :</a:t>
            </a:r>
            <a:endParaRPr lang="en-US" sz="2000" dirty="0"/>
          </a:p>
          <a:p>
            <a:pPr lvl="0">
              <a:buFont typeface="Wingdings" panose="05000000000000000000" pitchFamily="2" charset="2"/>
              <a:buChar char="Ø"/>
            </a:pPr>
            <a:r>
              <a:rPr lang="en-US" sz="2000" dirty="0"/>
              <a:t> Windows Operating System(64 bit)</a:t>
            </a:r>
          </a:p>
          <a:p>
            <a:pPr lvl="0">
              <a:buFont typeface="Wingdings" panose="05000000000000000000" pitchFamily="2" charset="2"/>
              <a:buChar char="Ø"/>
            </a:pPr>
            <a:r>
              <a:rPr lang="en-US" sz="2000" dirty="0"/>
              <a:t> Dev </a:t>
            </a:r>
            <a:r>
              <a:rPr lang="en-US" sz="2000" dirty="0" err="1"/>
              <a:t>cpp</a:t>
            </a:r>
            <a:r>
              <a:rPr lang="en-US" sz="2000" dirty="0"/>
              <a:t> portable</a:t>
            </a:r>
          </a:p>
        </p:txBody>
      </p:sp>
      <p:pic>
        <p:nvPicPr>
          <p:cNvPr id="11" name="Picture 4" descr="Image result for 5 axis&quot;"/>
          <p:cNvPicPr>
            <a:picLocks noChangeAspect="1" noChangeArrowheads="1"/>
          </p:cNvPicPr>
          <p:nvPr/>
        </p:nvPicPr>
        <p:blipFill>
          <a:blip r:embed="rId2" cstate="print"/>
          <a:srcRect/>
          <a:stretch>
            <a:fillRect/>
          </a:stretch>
        </p:blipFill>
        <p:spPr bwMode="auto">
          <a:xfrm>
            <a:off x="3462342" y="5256604"/>
            <a:ext cx="2438400" cy="1109473"/>
          </a:xfrm>
          <a:prstGeom prst="rect">
            <a:avLst/>
          </a:prstGeom>
          <a:noFill/>
        </p:spPr>
      </p:pic>
      <p:pic>
        <p:nvPicPr>
          <p:cNvPr id="1026" name="Picture 2" descr="HyperX made its first 60-percent mechanical gaming keyboard - The Verge">
            <a:extLst>
              <a:ext uri="{FF2B5EF4-FFF2-40B4-BE49-F238E27FC236}">
                <a16:creationId xmlns:a16="http://schemas.microsoft.com/office/drawing/2014/main" id="{F28DA16D-56F8-4FCD-8506-BA52D0412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4858" y="1302384"/>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ming Mice | The Right Gaming Mouse for You | Lenovo US">
            <a:extLst>
              <a:ext uri="{FF2B5EF4-FFF2-40B4-BE49-F238E27FC236}">
                <a16:creationId xmlns:a16="http://schemas.microsoft.com/office/drawing/2014/main" id="{FDD40F2C-B6D5-4517-B147-DEA58CC9D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7244" y="110236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type of operating system is windows? - Quora">
            <a:extLst>
              <a:ext uri="{FF2B5EF4-FFF2-40B4-BE49-F238E27FC236}">
                <a16:creationId xmlns:a16="http://schemas.microsoft.com/office/drawing/2014/main" id="{4563A527-82DB-4E7F-9C66-897A237479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505"/>
          <a:stretch/>
        </p:blipFill>
        <p:spPr bwMode="auto">
          <a:xfrm>
            <a:off x="5994270" y="3569323"/>
            <a:ext cx="4542112" cy="23781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D5BA490-A683-4E39-948A-376D0C8544D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spTree>
    <p:extLst>
      <p:ext uri="{BB962C8B-B14F-4D97-AF65-F5344CB8AC3E}">
        <p14:creationId xmlns:p14="http://schemas.microsoft.com/office/powerpoint/2010/main" val="168782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limitations</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89" y="1107440"/>
            <a:ext cx="6645455" cy="4648200"/>
          </a:xfrm>
        </p:spPr>
        <p:txBody>
          <a:bodyPr>
            <a:noAutofit/>
          </a:bodyPr>
          <a:lstStyle/>
          <a:p>
            <a:pPr marR="0" lvl="0">
              <a:lnSpc>
                <a:spcPct val="200000"/>
              </a:lnSpc>
              <a:spcBef>
                <a:spcPts val="0"/>
              </a:spcBef>
              <a:spcAft>
                <a:spcPts val="1000"/>
              </a:spcAft>
              <a:buFont typeface="Wingdings" panose="05000000000000000000" pitchFamily="2" charset="2"/>
              <a:buChar char="Ø"/>
            </a:pPr>
            <a:r>
              <a:rPr lang="en-US" sz="2000" dirty="0">
                <a:effectLst/>
                <a:ea typeface="Times New Roman" panose="02020603050405020304" pitchFamily="18" charset="0"/>
              </a:rPr>
              <a:t>Only compatible for windows operating system.</a:t>
            </a:r>
          </a:p>
          <a:p>
            <a:pPr marR="0" lvl="0">
              <a:lnSpc>
                <a:spcPct val="200000"/>
              </a:lnSpc>
              <a:spcBef>
                <a:spcPts val="0"/>
              </a:spcBef>
              <a:spcAft>
                <a:spcPts val="1000"/>
              </a:spcAft>
              <a:buFont typeface="Wingdings" panose="05000000000000000000" pitchFamily="2" charset="2"/>
              <a:buChar char="Ø"/>
            </a:pPr>
            <a:r>
              <a:rPr lang="en-US" sz="2000" dirty="0">
                <a:effectLst/>
                <a:ea typeface="Times New Roman" panose="02020603050405020304" pitchFamily="18" charset="0"/>
              </a:rPr>
              <a:t> Only keyboard interface is implemented.</a:t>
            </a:r>
          </a:p>
          <a:p>
            <a:pPr marR="0" lvl="0">
              <a:lnSpc>
                <a:spcPct val="200000"/>
              </a:lnSpc>
              <a:spcBef>
                <a:spcPts val="0"/>
              </a:spcBef>
              <a:spcAft>
                <a:spcPts val="1000"/>
              </a:spcAft>
              <a:buFont typeface="Wingdings" panose="05000000000000000000" pitchFamily="2" charset="2"/>
              <a:buChar char="Ø"/>
            </a:pPr>
            <a:r>
              <a:rPr lang="en-US" sz="2000" dirty="0">
                <a:effectLst/>
                <a:ea typeface="Times New Roman" panose="02020603050405020304" pitchFamily="18" charset="0"/>
              </a:rPr>
              <a:t> It doesn’t include various other student information fields like attendance, marks, and fees record.</a:t>
            </a:r>
          </a:p>
        </p:txBody>
      </p:sp>
      <p:pic>
        <p:nvPicPr>
          <p:cNvPr id="8" name="Picture 7">
            <a:extLst>
              <a:ext uri="{FF2B5EF4-FFF2-40B4-BE49-F238E27FC236}">
                <a16:creationId xmlns:a16="http://schemas.microsoft.com/office/drawing/2014/main" id="{F548162C-1089-49C3-9218-B7AF641AC848}"/>
              </a:ext>
            </a:extLst>
          </p:cNvPr>
          <p:cNvPicPr>
            <a:picLocks noChangeAspect="1"/>
          </p:cNvPicPr>
          <p:nvPr/>
        </p:nvPicPr>
        <p:blipFill>
          <a:blip r:embed="rId2"/>
          <a:stretch>
            <a:fillRect/>
          </a:stretch>
        </p:blipFill>
        <p:spPr>
          <a:xfrm>
            <a:off x="6786649" y="1836420"/>
            <a:ext cx="4998720" cy="3185160"/>
          </a:xfrm>
          <a:prstGeom prst="rect">
            <a:avLst/>
          </a:prstGeom>
        </p:spPr>
      </p:pic>
      <p:pic>
        <p:nvPicPr>
          <p:cNvPr id="2052" name="Picture 4" descr="History of Microsoft Windows Versions &amp; Logo Design to Windows 10">
            <a:extLst>
              <a:ext uri="{FF2B5EF4-FFF2-40B4-BE49-F238E27FC236}">
                <a16:creationId xmlns:a16="http://schemas.microsoft.com/office/drawing/2014/main" id="{CA3FFAC1-C0C8-4FD2-9B9E-634CA8F182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 r="-1" b="30509"/>
          <a:stretch/>
        </p:blipFill>
        <p:spPr bwMode="auto">
          <a:xfrm>
            <a:off x="3512128" y="4359679"/>
            <a:ext cx="2386445" cy="13238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8068D18-CDB6-4172-B4C5-499FE195D5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spTree>
    <p:extLst>
      <p:ext uri="{BB962C8B-B14F-4D97-AF65-F5344CB8AC3E}">
        <p14:creationId xmlns:p14="http://schemas.microsoft.com/office/powerpoint/2010/main" val="1752133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conclusion</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89" y="1107440"/>
            <a:ext cx="7965102" cy="5075152"/>
          </a:xfrm>
        </p:spPr>
        <p:txBody>
          <a:bodyPr>
            <a:noAutofit/>
          </a:bodyPr>
          <a:lstStyle/>
          <a:p>
            <a:pPr marL="0" marR="0" indent="0">
              <a:lnSpc>
                <a:spcPct val="200000"/>
              </a:lnSpc>
              <a:spcBef>
                <a:spcPts val="0"/>
              </a:spcBef>
              <a:spcAft>
                <a:spcPts val="0"/>
              </a:spcAft>
              <a:buNone/>
            </a:pPr>
            <a:r>
              <a:rPr lang="en-US" sz="2400" b="1" dirty="0">
                <a:effectLst/>
                <a:ea typeface="Times New Roman" panose="02020603050405020304" pitchFamily="18" charset="0"/>
              </a:rPr>
              <a:t>Benefits of Student Record Management System</a:t>
            </a:r>
            <a:r>
              <a:rPr lang="en-US" sz="1800" b="1" dirty="0">
                <a:effectLst/>
                <a:ea typeface="Times New Roman" panose="02020603050405020304" pitchFamily="18" charset="0"/>
              </a:rPr>
              <a:t>:</a:t>
            </a:r>
            <a:endParaRPr lang="en-US" sz="1800" dirty="0">
              <a:effectLst/>
              <a:ea typeface="Times New Roman" panose="02020603050405020304" pitchFamily="18" charset="0"/>
            </a:endParaRPr>
          </a:p>
          <a:p>
            <a:pPr>
              <a:lnSpc>
                <a:spcPct val="200000"/>
              </a:lnSpc>
              <a:spcBef>
                <a:spcPts val="0"/>
              </a:spcBef>
              <a:spcAft>
                <a:spcPts val="1000"/>
              </a:spcAft>
              <a:buFont typeface="Wingdings" panose="05000000000000000000" pitchFamily="2" charset="2"/>
              <a:buChar char="Ø"/>
            </a:pPr>
            <a:r>
              <a:rPr lang="en-US" sz="2000" dirty="0">
                <a:solidFill>
                  <a:srgbClr val="202124"/>
                </a:solidFill>
                <a:effectLst/>
                <a:ea typeface="Times New Roman" panose="02020603050405020304" pitchFamily="18" charset="0"/>
              </a:rPr>
              <a:t>This includes areas such as fee </a:t>
            </a:r>
            <a:r>
              <a:rPr lang="en-US" sz="2000" b="1" dirty="0">
                <a:solidFill>
                  <a:srgbClr val="202124"/>
                </a:solidFill>
                <a:effectLst/>
                <a:ea typeface="Times New Roman" panose="02020603050405020304" pitchFamily="18" charset="0"/>
              </a:rPr>
              <a:t>records</a:t>
            </a:r>
            <a:r>
              <a:rPr lang="en-US" sz="2000" dirty="0">
                <a:solidFill>
                  <a:srgbClr val="202124"/>
                </a:solidFill>
                <a:effectLst/>
                <a:ea typeface="Times New Roman" panose="02020603050405020304" pitchFamily="18" charset="0"/>
              </a:rPr>
              <a:t>, examination </a:t>
            </a:r>
            <a:r>
              <a:rPr lang="en-US" sz="2000" b="1" dirty="0">
                <a:solidFill>
                  <a:srgbClr val="202124"/>
                </a:solidFill>
                <a:effectLst/>
                <a:ea typeface="Times New Roman" panose="02020603050405020304" pitchFamily="18" charset="0"/>
              </a:rPr>
              <a:t>records</a:t>
            </a:r>
            <a:r>
              <a:rPr lang="en-US" sz="2000" dirty="0">
                <a:solidFill>
                  <a:srgbClr val="202124"/>
                </a:solidFill>
                <a:effectLst/>
                <a:ea typeface="Times New Roman" panose="02020603050405020304" pitchFamily="18" charset="0"/>
              </a:rPr>
              <a:t> of the </a:t>
            </a:r>
            <a:r>
              <a:rPr lang="en-US" sz="2000" b="1" dirty="0">
                <a:solidFill>
                  <a:srgbClr val="202124"/>
                </a:solidFill>
                <a:effectLst/>
                <a:ea typeface="Times New Roman" panose="02020603050405020304" pitchFamily="18" charset="0"/>
              </a:rPr>
              <a:t>students</a:t>
            </a:r>
            <a:r>
              <a:rPr lang="en-US" sz="2000" dirty="0">
                <a:solidFill>
                  <a:srgbClr val="202124"/>
                </a:solidFill>
                <a:effectLst/>
                <a:ea typeface="Times New Roman" panose="02020603050405020304" pitchFamily="18" charset="0"/>
              </a:rPr>
              <a:t>, hostel </a:t>
            </a:r>
            <a:r>
              <a:rPr lang="en-US" sz="2000" b="1" dirty="0">
                <a:solidFill>
                  <a:srgbClr val="202124"/>
                </a:solidFill>
                <a:effectLst/>
                <a:ea typeface="Times New Roman" panose="02020603050405020304" pitchFamily="18" charset="0"/>
              </a:rPr>
              <a:t>records</a:t>
            </a:r>
            <a:r>
              <a:rPr lang="en-US" sz="2000" dirty="0">
                <a:solidFill>
                  <a:srgbClr val="202124"/>
                </a:solidFill>
                <a:effectLst/>
                <a:ea typeface="Times New Roman" panose="02020603050405020304" pitchFamily="18" charset="0"/>
              </a:rPr>
              <a:t>, transport </a:t>
            </a:r>
            <a:r>
              <a:rPr lang="en-US" sz="2000" b="1" dirty="0">
                <a:solidFill>
                  <a:srgbClr val="202124"/>
                </a:solidFill>
                <a:effectLst/>
                <a:ea typeface="Times New Roman" panose="02020603050405020304" pitchFamily="18" charset="0"/>
              </a:rPr>
              <a:t>records</a:t>
            </a:r>
            <a:r>
              <a:rPr lang="en-US" sz="2000" dirty="0">
                <a:solidFill>
                  <a:srgbClr val="202124"/>
                </a:solidFill>
                <a:effectLst/>
                <a:ea typeface="Times New Roman" panose="02020603050405020304" pitchFamily="18" charset="0"/>
              </a:rPr>
              <a:t>, offered by the institutes.</a:t>
            </a:r>
            <a:endParaRPr lang="en-US" sz="2000" dirty="0">
              <a:effectLst/>
              <a:ea typeface="Times New Roman" panose="02020603050405020304" pitchFamily="18" charset="0"/>
            </a:endParaRPr>
          </a:p>
          <a:p>
            <a:pPr marL="114300" marR="0" indent="-342900">
              <a:lnSpc>
                <a:spcPct val="200000"/>
              </a:lnSpc>
              <a:spcBef>
                <a:spcPts val="0"/>
              </a:spcBef>
              <a:spcAft>
                <a:spcPts val="0"/>
              </a:spcAft>
              <a:buFont typeface="Wingdings" panose="05000000000000000000" pitchFamily="2" charset="2"/>
              <a:buChar char="Ø"/>
            </a:pPr>
            <a:r>
              <a:rPr lang="en-US" sz="2000" dirty="0">
                <a:solidFill>
                  <a:srgbClr val="202124"/>
                </a:solidFill>
                <a:effectLst/>
                <a:ea typeface="Times New Roman" panose="02020603050405020304" pitchFamily="18" charset="0"/>
              </a:rPr>
              <a:t>Student record management system can be stored in and viewed from multiple devices, so there are less chances of data loss. </a:t>
            </a:r>
          </a:p>
          <a:p>
            <a:pPr>
              <a:buFont typeface="Wingdings" panose="05000000000000000000" pitchFamily="2" charset="2"/>
              <a:buChar char="Ø"/>
            </a:pPr>
            <a:endParaRPr lang="en-US" sz="2000" dirty="0">
              <a:effectLst/>
              <a:ea typeface="Times New Roman" panose="02020603050405020304" pitchFamily="18" charset="0"/>
            </a:endParaRPr>
          </a:p>
          <a:p>
            <a:pPr marL="0" indent="0">
              <a:buNone/>
            </a:pPr>
            <a:endParaRPr lang="en-US" sz="2000" dirty="0">
              <a:effectLst/>
              <a:ea typeface="Times New Roman" panose="02020603050405020304" pitchFamily="18" charset="0"/>
            </a:endParaRPr>
          </a:p>
          <a:p>
            <a:pPr marR="0" lvl="0">
              <a:lnSpc>
                <a:spcPct val="200000"/>
              </a:lnSpc>
              <a:spcBef>
                <a:spcPts val="0"/>
              </a:spcBef>
              <a:spcAft>
                <a:spcPts val="100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DB302FC-B1B4-49A6-967F-D097B0A3EB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9218" name="Picture 2" descr="5 Programming Languages to rule the market by 2030 | TechGig">
            <a:extLst>
              <a:ext uri="{FF2B5EF4-FFF2-40B4-BE49-F238E27FC236}">
                <a16:creationId xmlns:a16="http://schemas.microsoft.com/office/drawing/2014/main" id="{077C4575-7813-4A23-A656-7BCC9443C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4184" y="2337955"/>
            <a:ext cx="3220748" cy="179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35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conclusion</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87" y="1107440"/>
            <a:ext cx="7040313" cy="5179060"/>
          </a:xfrm>
        </p:spPr>
        <p:txBody>
          <a:bodyPr>
            <a:noAutofit/>
          </a:bodyPr>
          <a:lstStyle/>
          <a:p>
            <a:pPr marL="0" marR="0" indent="0">
              <a:lnSpc>
                <a:spcPct val="200000"/>
              </a:lnSpc>
              <a:spcBef>
                <a:spcPts val="0"/>
              </a:spcBef>
              <a:spcAft>
                <a:spcPts val="0"/>
              </a:spcAft>
              <a:buNone/>
            </a:pPr>
            <a:r>
              <a:rPr lang="en-US" sz="2400" b="1" dirty="0">
                <a:effectLst/>
                <a:ea typeface="Times New Roman" panose="02020603050405020304" pitchFamily="18" charset="0"/>
              </a:rPr>
              <a:t>Benefits of Student Record Management System:</a:t>
            </a:r>
            <a:endParaRPr lang="en-US" sz="2400" dirty="0">
              <a:effectLst/>
              <a:ea typeface="Times New Roman" panose="02020603050405020304" pitchFamily="18" charset="0"/>
            </a:endParaRPr>
          </a:p>
          <a:p>
            <a:pPr marL="57150" marR="0" indent="-285750">
              <a:lnSpc>
                <a:spcPct val="200000"/>
              </a:lnSpc>
              <a:spcBef>
                <a:spcPts val="0"/>
              </a:spcBef>
              <a:spcAft>
                <a:spcPts val="0"/>
              </a:spcAft>
              <a:buFont typeface="Wingdings" panose="05000000000000000000" pitchFamily="2" charset="2"/>
              <a:buChar char="Ø"/>
            </a:pPr>
            <a:r>
              <a:rPr lang="en-US" sz="2000" dirty="0">
                <a:effectLst/>
                <a:ea typeface="Times New Roman" panose="02020603050405020304" pitchFamily="18" charset="0"/>
              </a:rPr>
              <a:t> </a:t>
            </a:r>
            <a:r>
              <a:rPr lang="en-US" sz="2000" dirty="0">
                <a:solidFill>
                  <a:srgbClr val="202124"/>
                </a:solidFill>
                <a:effectLst/>
                <a:ea typeface="Times New Roman" panose="02020603050405020304" pitchFamily="18" charset="0"/>
              </a:rPr>
              <a:t>It helps institution to modify and search for a student’s                                                    </a:t>
            </a:r>
          </a:p>
          <a:p>
            <a:pPr marL="0" marR="0" indent="0">
              <a:lnSpc>
                <a:spcPct val="200000"/>
              </a:lnSpc>
              <a:spcBef>
                <a:spcPts val="0"/>
              </a:spcBef>
              <a:spcAft>
                <a:spcPts val="0"/>
              </a:spcAft>
              <a:buNone/>
            </a:pPr>
            <a:r>
              <a:rPr lang="en-US" sz="2000" dirty="0">
                <a:solidFill>
                  <a:srgbClr val="202124"/>
                </a:solidFill>
                <a:ea typeface="Times New Roman" panose="02020603050405020304" pitchFamily="18" charset="0"/>
              </a:rPr>
              <a:t>      </a:t>
            </a:r>
            <a:r>
              <a:rPr lang="en-US" sz="2000" dirty="0">
                <a:solidFill>
                  <a:srgbClr val="202124"/>
                </a:solidFill>
                <a:effectLst/>
                <a:ea typeface="Times New Roman" panose="02020603050405020304" pitchFamily="18" charset="0"/>
              </a:rPr>
              <a:t>credentials and follow the student’s progress.</a:t>
            </a:r>
          </a:p>
          <a:p>
            <a:pPr marL="114300" marR="0" indent="-342900" algn="just">
              <a:lnSpc>
                <a:spcPct val="200000"/>
              </a:lnSpc>
              <a:spcBef>
                <a:spcPts val="0"/>
              </a:spcBef>
              <a:spcAft>
                <a:spcPts val="0"/>
              </a:spcAft>
              <a:buFont typeface="Wingdings" panose="05000000000000000000" pitchFamily="2" charset="2"/>
              <a:buChar char="Ø"/>
            </a:pPr>
            <a:r>
              <a:rPr lang="en-US" sz="2000" dirty="0">
                <a:solidFill>
                  <a:srgbClr val="202124"/>
                </a:solidFill>
                <a:effectLst/>
                <a:ea typeface="Times New Roman" panose="02020603050405020304" pitchFamily="18" charset="0"/>
              </a:rPr>
              <a:t>Student record management is even better when online, as it</a:t>
            </a:r>
          </a:p>
          <a:p>
            <a:pPr marL="0" indent="0" algn="just">
              <a:lnSpc>
                <a:spcPct val="200000"/>
              </a:lnSpc>
              <a:spcBef>
                <a:spcPts val="0"/>
              </a:spcBef>
              <a:buNone/>
            </a:pPr>
            <a:r>
              <a:rPr lang="en-US" sz="2000" dirty="0">
                <a:solidFill>
                  <a:srgbClr val="202124"/>
                </a:solidFill>
                <a:ea typeface="Times New Roman" panose="02020603050405020304" pitchFamily="18" charset="0"/>
              </a:rPr>
              <a:t>       </a:t>
            </a:r>
            <a:r>
              <a:rPr lang="en-US" sz="2000" dirty="0">
                <a:solidFill>
                  <a:srgbClr val="202124"/>
                </a:solidFill>
                <a:effectLst/>
                <a:ea typeface="Times New Roman" panose="02020603050405020304" pitchFamily="18" charset="0"/>
              </a:rPr>
              <a:t>aids students from the luxury of their homes.</a:t>
            </a:r>
            <a:endParaRPr lang="en-US" sz="2000" dirty="0">
              <a:effectLst/>
              <a:ea typeface="Times New Roman" panose="02020603050405020304" pitchFamily="18" charset="0"/>
            </a:endParaRPr>
          </a:p>
          <a:p>
            <a:pPr marL="0" indent="0">
              <a:buNone/>
            </a:pPr>
            <a:endParaRPr lang="en-US" sz="2000" dirty="0">
              <a:effectLst/>
              <a:ea typeface="Times New Roman" panose="02020603050405020304" pitchFamily="18" charset="0"/>
            </a:endParaRPr>
          </a:p>
        </p:txBody>
      </p:sp>
      <p:pic>
        <p:nvPicPr>
          <p:cNvPr id="5" name="Picture 4">
            <a:extLst>
              <a:ext uri="{FF2B5EF4-FFF2-40B4-BE49-F238E27FC236}">
                <a16:creationId xmlns:a16="http://schemas.microsoft.com/office/drawing/2014/main" id="{3B82127F-A816-4C11-BB0D-D36E929197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8194" name="Picture 2" descr="Software, web development, programming concept. Abstract Programming  language and program code on screen laptop. Laptop and icons company  network . Technology process of Software development Stock Vector Image &amp;  Art - Alamy">
            <a:extLst>
              <a:ext uri="{FF2B5EF4-FFF2-40B4-BE49-F238E27FC236}">
                <a16:creationId xmlns:a16="http://schemas.microsoft.com/office/drawing/2014/main" id="{4072ED5A-F3CF-4385-9142-1327362883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223"/>
          <a:stretch/>
        </p:blipFill>
        <p:spPr bwMode="auto">
          <a:xfrm>
            <a:off x="7869649" y="2011497"/>
            <a:ext cx="3248624" cy="191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57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conclusion</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87" y="1107440"/>
            <a:ext cx="7040313" cy="5179060"/>
          </a:xfrm>
        </p:spPr>
        <p:txBody>
          <a:bodyPr>
            <a:noAutofit/>
          </a:bodyPr>
          <a:lstStyle/>
          <a:p>
            <a:pPr marL="0" marR="0" indent="0">
              <a:lnSpc>
                <a:spcPct val="200000"/>
              </a:lnSpc>
              <a:spcBef>
                <a:spcPts val="0"/>
              </a:spcBef>
              <a:spcAft>
                <a:spcPts val="0"/>
              </a:spcAft>
              <a:buNone/>
            </a:pPr>
            <a:r>
              <a:rPr lang="en-US" sz="2400" b="1" dirty="0">
                <a:effectLst/>
                <a:ea typeface="Times New Roman" panose="02020603050405020304" pitchFamily="18" charset="0"/>
              </a:rPr>
              <a:t>Benefits of Student Record Management System:</a:t>
            </a:r>
            <a:endParaRPr lang="en-US" sz="2400" dirty="0">
              <a:effectLst/>
              <a:ea typeface="Times New Roman" panose="02020603050405020304" pitchFamily="18" charset="0"/>
            </a:endParaRPr>
          </a:p>
          <a:p>
            <a:pPr marL="114300" marR="0" indent="-342900" algn="just">
              <a:lnSpc>
                <a:spcPct val="200000"/>
              </a:lnSpc>
              <a:spcBef>
                <a:spcPts val="0"/>
              </a:spcBef>
              <a:spcAft>
                <a:spcPts val="0"/>
              </a:spcAft>
              <a:buFont typeface="Wingdings" panose="05000000000000000000" pitchFamily="2" charset="2"/>
              <a:buChar char="Ø"/>
            </a:pPr>
            <a:r>
              <a:rPr lang="en-US" sz="2000" dirty="0">
                <a:effectLst/>
                <a:ea typeface="Times New Roman" panose="02020603050405020304" pitchFamily="18" charset="0"/>
              </a:rPr>
              <a:t>Online student record management system allows you to watch your</a:t>
            </a:r>
            <a:r>
              <a:rPr lang="en-US" sz="2000" dirty="0">
                <a:ea typeface="Times New Roman" panose="02020603050405020304" pitchFamily="18" charset="0"/>
              </a:rPr>
              <a:t>  </a:t>
            </a:r>
            <a:r>
              <a:rPr lang="en-US" sz="2000" dirty="0">
                <a:effectLst/>
                <a:ea typeface="Times New Roman" panose="02020603050405020304" pitchFamily="18" charset="0"/>
              </a:rPr>
              <a:t>attendance on a daily basis </a:t>
            </a:r>
          </a:p>
          <a:p>
            <a:pPr marL="114300" marR="0" indent="-342900" algn="just">
              <a:lnSpc>
                <a:spcPct val="200000"/>
              </a:lnSpc>
              <a:spcBef>
                <a:spcPts val="0"/>
              </a:spcBef>
              <a:spcAft>
                <a:spcPts val="0"/>
              </a:spcAft>
              <a:buFont typeface="Wingdings" panose="05000000000000000000" pitchFamily="2" charset="2"/>
              <a:buChar char="Ø"/>
            </a:pPr>
            <a:endParaRPr lang="en-US" sz="2000" dirty="0">
              <a:effectLst/>
              <a:ea typeface="Times New Roman" panose="02020603050405020304" pitchFamily="18" charset="0"/>
            </a:endParaRPr>
          </a:p>
          <a:p>
            <a:pPr marL="114300" marR="0" indent="-342900" algn="just">
              <a:lnSpc>
                <a:spcPct val="200000"/>
              </a:lnSpc>
              <a:spcBef>
                <a:spcPts val="0"/>
              </a:spcBef>
              <a:spcAft>
                <a:spcPts val="0"/>
              </a:spcAft>
              <a:buFont typeface="Wingdings" panose="05000000000000000000" pitchFamily="2" charset="2"/>
              <a:buChar char="Ø"/>
            </a:pPr>
            <a:r>
              <a:rPr lang="en-US" sz="2000" dirty="0">
                <a:effectLst/>
                <a:ea typeface="Times New Roman" panose="02020603050405020304" pitchFamily="18" charset="0"/>
              </a:rPr>
              <a:t>It also keeps you updated about your fees and finances, and   your performance in previous semesters and examinations</a:t>
            </a:r>
            <a:endParaRPr lang="en-US" dirty="0">
              <a:effectLst/>
              <a:ea typeface="Times New Roman" panose="02020603050405020304" pitchFamily="18" charset="0"/>
            </a:endParaRPr>
          </a:p>
        </p:txBody>
      </p:sp>
      <p:pic>
        <p:nvPicPr>
          <p:cNvPr id="5" name="Picture 4">
            <a:extLst>
              <a:ext uri="{FF2B5EF4-FFF2-40B4-BE49-F238E27FC236}">
                <a16:creationId xmlns:a16="http://schemas.microsoft.com/office/drawing/2014/main" id="{5CF8DC7C-15AE-4940-B472-ADB40CF968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7170" name="Picture 2" descr="Programming Languages and Software Engineering | UCSB Computer Science">
            <a:extLst>
              <a:ext uri="{FF2B5EF4-FFF2-40B4-BE49-F238E27FC236}">
                <a16:creationId xmlns:a16="http://schemas.microsoft.com/office/drawing/2014/main" id="{72805C0A-582F-4DEB-A33B-346C83B42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469" y="2327564"/>
            <a:ext cx="2964850" cy="197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518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reference</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87" y="1107440"/>
            <a:ext cx="7040313" cy="5179060"/>
          </a:xfrm>
        </p:spPr>
        <p:txBody>
          <a:bodyPr>
            <a:noAutofit/>
          </a:bodyPr>
          <a:lstStyle/>
          <a:p>
            <a:pPr marR="0" lvl="0">
              <a:lnSpc>
                <a:spcPct val="20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a:t>
            </a:r>
            <a:r>
              <a:rPr lang="en-US" sz="2000" dirty="0">
                <a:effectLst/>
                <a:ea typeface="Times New Roman" panose="02020603050405020304" pitchFamily="18" charset="0"/>
              </a:rPr>
              <a:t>Geeksforgeeks.org</a:t>
            </a:r>
          </a:p>
          <a:p>
            <a:pPr marR="0" lvl="0">
              <a:lnSpc>
                <a:spcPct val="200000"/>
              </a:lnSpc>
              <a:spcBef>
                <a:spcPts val="0"/>
              </a:spcBef>
              <a:spcAft>
                <a:spcPts val="1000"/>
              </a:spcAft>
              <a:buFont typeface="Wingdings" panose="05000000000000000000" pitchFamily="2" charset="2"/>
              <a:buChar char="Ø"/>
            </a:pPr>
            <a:r>
              <a:rPr lang="en-US" sz="2000" dirty="0">
                <a:effectLst/>
                <a:ea typeface="Times New Roman" panose="02020603050405020304" pitchFamily="18" charset="0"/>
              </a:rPr>
              <a:t> youtube.com</a:t>
            </a:r>
          </a:p>
          <a:p>
            <a:pPr marR="0" lvl="0">
              <a:lnSpc>
                <a:spcPct val="200000"/>
              </a:lnSpc>
              <a:spcBef>
                <a:spcPts val="0"/>
              </a:spcBef>
              <a:spcAft>
                <a:spcPts val="1000"/>
              </a:spcAft>
              <a:buFont typeface="Wingdings" panose="05000000000000000000" pitchFamily="2" charset="2"/>
              <a:buChar char="Ø"/>
            </a:pPr>
            <a:r>
              <a:rPr lang="en-US" sz="2000" dirty="0">
                <a:effectLst/>
                <a:ea typeface="Times New Roman" panose="02020603050405020304" pitchFamily="18" charset="0"/>
              </a:rPr>
              <a:t> wikipedia.org</a:t>
            </a:r>
          </a:p>
        </p:txBody>
      </p:sp>
      <p:pic>
        <p:nvPicPr>
          <p:cNvPr id="5" name="Picture 4">
            <a:extLst>
              <a:ext uri="{FF2B5EF4-FFF2-40B4-BE49-F238E27FC236}">
                <a16:creationId xmlns:a16="http://schemas.microsoft.com/office/drawing/2014/main" id="{9BCF112C-7CD3-43AB-8D05-7DFDA02819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6146" name="Picture 2" descr="What is Longdesc in HTML ? - GeeksforGeeks">
            <a:extLst>
              <a:ext uri="{FF2B5EF4-FFF2-40B4-BE49-F238E27FC236}">
                <a16:creationId xmlns:a16="http://schemas.microsoft.com/office/drawing/2014/main" id="{0293FBC1-E75D-429E-9643-7F1736166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24396"/>
            <a:ext cx="29337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YouTube is getting a new logo every week this month – here's why | Creative  Bloq">
            <a:extLst>
              <a:ext uri="{FF2B5EF4-FFF2-40B4-BE49-F238E27FC236}">
                <a16:creationId xmlns:a16="http://schemas.microsoft.com/office/drawing/2014/main" id="{459C261F-79B6-4418-92EF-C4BB066ACF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857039"/>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ow to Draw the WIKIPEDIA Logo - YouTube">
            <a:extLst>
              <a:ext uri="{FF2B5EF4-FFF2-40B4-BE49-F238E27FC236}">
                <a16:creationId xmlns:a16="http://schemas.microsoft.com/office/drawing/2014/main" id="{2712CC32-E9F1-4EBC-9648-19439D7716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1879"/>
          <a:stretch/>
        </p:blipFill>
        <p:spPr bwMode="auto">
          <a:xfrm>
            <a:off x="6096000" y="4374573"/>
            <a:ext cx="2232314"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2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6981" y="2823873"/>
            <a:ext cx="6970815" cy="1569660"/>
          </a:xfrm>
          <a:prstGeom prst="rect">
            <a:avLst/>
          </a:prstGeom>
          <a:noFill/>
        </p:spPr>
        <p:txBody>
          <a:bodyPr wrap="square" rtlCol="0">
            <a:spAutoFit/>
          </a:bodyPr>
          <a:lstStyle/>
          <a:p>
            <a:r>
              <a:rPr lang="en-US" sz="4800" dirty="0">
                <a:solidFill>
                  <a:srgbClr val="0070C0"/>
                </a:solidFill>
                <a:latin typeface="Univers" charset="0"/>
              </a:rPr>
              <a:t>Thank you</a:t>
            </a:r>
          </a:p>
          <a:p>
            <a:endParaRPr lang="en-IN" sz="4800" dirty="0">
              <a:solidFill>
                <a:srgbClr val="0070C0"/>
              </a:solidFill>
              <a:latin typeface="Univers" charset="0"/>
            </a:endParaRPr>
          </a:p>
        </p:txBody>
      </p:sp>
      <p:sp>
        <p:nvSpPr>
          <p:cNvPr id="4" name="Rectangle 3">
            <a:extLst>
              <a:ext uri="{FF2B5EF4-FFF2-40B4-BE49-F238E27FC236}">
                <a16:creationId xmlns:a16="http://schemas.microsoft.com/office/drawing/2014/main" id="{F5009286-E7B3-47CC-98F7-D17CA791A39A}"/>
              </a:ext>
            </a:extLst>
          </p:cNvPr>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B2891922-8D43-4F57-A9F7-7F82199CE7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spTree>
    <p:extLst>
      <p:ext uri="{BB962C8B-B14F-4D97-AF65-F5344CB8AC3E}">
        <p14:creationId xmlns:p14="http://schemas.microsoft.com/office/powerpoint/2010/main" val="17811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IN" dirty="0">
                <a:latin typeface="Univers" panose="020B0604020202020204" charset="0"/>
              </a:rPr>
              <a:t>contents</a:t>
            </a: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800"/>
              </a:spcAft>
            </a:pPr>
            <a:r>
              <a:rPr lang="en-US" sz="1800" b="1" dirty="0">
                <a:effectLst/>
                <a:latin typeface="Times New Roman" panose="02020603050405020304" pitchFamily="18" charset="0"/>
                <a:ea typeface="Calibri" panose="020F0502020204030204" pitchFamily="34" charset="0"/>
              </a:rPr>
              <a:t>GRAPHIC ERA HILL UNIVERSITY, BHIMTAL CAMPUS</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2108784732"/>
              </p:ext>
            </p:extLst>
          </p:nvPr>
        </p:nvGraphicFramePr>
        <p:xfrm>
          <a:off x="160924" y="1135726"/>
          <a:ext cx="5935076" cy="2691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804308418"/>
              </p:ext>
            </p:extLst>
          </p:nvPr>
        </p:nvGraphicFramePr>
        <p:xfrm>
          <a:off x="160924" y="3827174"/>
          <a:ext cx="5935076" cy="19945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32858082-FBB3-47A9-BF88-6EA5F5E82092}"/>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3078" name="Picture 6" descr="Types and Differences between Programming Languages">
            <a:extLst>
              <a:ext uri="{FF2B5EF4-FFF2-40B4-BE49-F238E27FC236}">
                <a16:creationId xmlns:a16="http://schemas.microsoft.com/office/drawing/2014/main" id="{DC18D38D-22C9-49BE-9B33-6D0DA84056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2900" y="2434292"/>
            <a:ext cx="4094606" cy="170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33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IN" dirty="0">
                <a:latin typeface="Univers" panose="020B0604020202020204" charset="0"/>
              </a:rPr>
              <a:t>introduction</a:t>
            </a:r>
          </a:p>
        </p:txBody>
      </p:sp>
      <p:sp>
        <p:nvSpPr>
          <p:cNvPr id="6" name="Rectangle 5"/>
          <p:cNvSpPr/>
          <p:nvPr/>
        </p:nvSpPr>
        <p:spPr>
          <a:xfrm>
            <a:off x="46290" y="6389226"/>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800"/>
              </a:spcAft>
            </a:pPr>
            <a:r>
              <a:rPr lang="en-US" sz="2000" b="1" dirty="0">
                <a:effectLst/>
                <a:latin typeface="Times New Roman" panose="02020603050405020304" pitchFamily="18" charset="0"/>
                <a:ea typeface="Calibri" panose="020F0502020204030204" pitchFamily="34" charset="0"/>
              </a:rPr>
              <a:t>GRAPHIC ERA HILL UNIVERSITY, BHIMTAL CAMPUS</a:t>
            </a:r>
            <a:endParaRPr lang="en-US" sz="2000" dirty="0">
              <a:effectLst/>
              <a:latin typeface="Times New Roman" panose="02020603050405020304" pitchFamily="18" charset="0"/>
              <a:ea typeface="Times New Roman" panose="02020603050405020304" pitchFamily="18" charset="0"/>
            </a:endParaRPr>
          </a:p>
        </p:txBody>
      </p:sp>
      <p:sp>
        <p:nvSpPr>
          <p:cNvPr id="9" name="Content Placeholder 2"/>
          <p:cNvSpPr>
            <a:spLocks noGrp="1"/>
          </p:cNvSpPr>
          <p:nvPr>
            <p:ph idx="1"/>
          </p:nvPr>
        </p:nvSpPr>
        <p:spPr>
          <a:xfrm>
            <a:off x="46290" y="1107440"/>
            <a:ext cx="6486590" cy="4648200"/>
          </a:xfrm>
        </p:spPr>
        <p:txBody>
          <a:bodyPr>
            <a:normAutofit/>
          </a:bodyPr>
          <a:lstStyle/>
          <a:p>
            <a:pPr indent="-360000" algn="just">
              <a:lnSpc>
                <a:spcPct val="150000"/>
              </a:lnSpc>
            </a:pPr>
            <a:r>
              <a:rPr lang="en-US" sz="1800" dirty="0"/>
              <a:t>This project is made to make a student database management system using C language to perform basic  tasks like add a new record, view record, search record, modify record , delete record and exit. The program achieves this by printing a list on the screen listing all the operations the user can perform in this program.</a:t>
            </a:r>
            <a:endParaRPr lang="en-IN" sz="1800" dirty="0">
              <a:latin typeface="Univers" panose="020B0604020202020204" charset="0"/>
            </a:endParaRPr>
          </a:p>
        </p:txBody>
      </p:sp>
      <p:pic>
        <p:nvPicPr>
          <p:cNvPr id="8" name="Picture 7">
            <a:extLst>
              <a:ext uri="{FF2B5EF4-FFF2-40B4-BE49-F238E27FC236}">
                <a16:creationId xmlns:a16="http://schemas.microsoft.com/office/drawing/2014/main" id="{14FC10CE-9048-4177-A5CF-1AB7BC1F23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4102" name="Picture 6" descr="Computer engineering - Wikipedia">
            <a:extLst>
              <a:ext uri="{FF2B5EF4-FFF2-40B4-BE49-F238E27FC236}">
                <a16:creationId xmlns:a16="http://schemas.microsoft.com/office/drawing/2014/main" id="{CCB8D936-7BE1-4F7F-979B-B42FF699F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946" y="1998519"/>
            <a:ext cx="3161270" cy="2126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75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IN" dirty="0">
                <a:latin typeface="Univers" panose="020B0604020202020204" charset="0"/>
              </a:rPr>
              <a:t>introduction</a:t>
            </a: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800"/>
              </a:spcAft>
            </a:pPr>
            <a:r>
              <a:rPr lang="en-IN" sz="2000" dirty="0"/>
              <a:t>                    </a:t>
            </a:r>
            <a:r>
              <a:rPr lang="en-US" sz="2000" b="1" dirty="0">
                <a:effectLst/>
                <a:latin typeface="Times New Roman" panose="02020603050405020304" pitchFamily="18" charset="0"/>
                <a:ea typeface="Calibri" panose="020F0502020204030204" pitchFamily="34" charset="0"/>
              </a:rPr>
              <a:t>GRAPHIC ERA HILL UNIVERSITY, BHIMTAL </a:t>
            </a:r>
          </a:p>
          <a:p>
            <a:pPr marL="0" marR="0" algn="ctr">
              <a:spcBef>
                <a:spcPts val="0"/>
              </a:spcBef>
              <a:spcAft>
                <a:spcPts val="800"/>
              </a:spcAft>
            </a:pPr>
            <a:r>
              <a:rPr lang="en-US" sz="2000" b="1" dirty="0">
                <a:effectLst/>
                <a:latin typeface="Times New Roman" panose="02020603050405020304" pitchFamily="18" charset="0"/>
                <a:ea typeface="Calibri" panose="020F0502020204030204" pitchFamily="34" charset="0"/>
              </a:rPr>
              <a:t>GRAPHIC ERA HILL UNIVERSITY, BHIMTAL CAMPUS</a:t>
            </a:r>
            <a:endParaRPr lang="en-US" sz="2000" dirty="0">
              <a:effectLst/>
              <a:latin typeface="Times New Roman" panose="02020603050405020304" pitchFamily="18" charset="0"/>
              <a:ea typeface="Times New Roman" panose="02020603050405020304" pitchFamily="18" charset="0"/>
            </a:endParaRPr>
          </a:p>
          <a:p>
            <a:endParaRPr lang="en-IN" sz="2000" dirty="0"/>
          </a:p>
        </p:txBody>
      </p:sp>
      <p:sp>
        <p:nvSpPr>
          <p:cNvPr id="9" name="Content Placeholder 2"/>
          <p:cNvSpPr>
            <a:spLocks noGrp="1"/>
          </p:cNvSpPr>
          <p:nvPr>
            <p:ph idx="1"/>
          </p:nvPr>
        </p:nvSpPr>
        <p:spPr>
          <a:xfrm>
            <a:off x="46290" y="1107440"/>
            <a:ext cx="6486590" cy="4648200"/>
          </a:xfrm>
        </p:spPr>
        <p:txBody>
          <a:bodyPr>
            <a:normAutofit/>
          </a:bodyPr>
          <a:lstStyle/>
          <a:p>
            <a:pPr indent="-360000" algn="just">
              <a:lnSpc>
                <a:spcPct val="150000"/>
              </a:lnSpc>
            </a:pPr>
            <a:r>
              <a:rPr lang="en-US" sz="1800" dirty="0"/>
              <a:t>The user will be able to choose ant one of them using specific keys made for them. The primary aim of this “Student Database Management System” is to provide an improved design methodology, which envisages the future expansion, and modification, which is necessary for a core sector like database management. </a:t>
            </a:r>
            <a:endParaRPr lang="en-IN" sz="1800" dirty="0">
              <a:latin typeface="Univers" panose="020B0604020202020204" charset="0"/>
            </a:endParaRPr>
          </a:p>
        </p:txBody>
      </p:sp>
      <p:pic>
        <p:nvPicPr>
          <p:cNvPr id="7" name="Picture 6">
            <a:extLst>
              <a:ext uri="{FF2B5EF4-FFF2-40B4-BE49-F238E27FC236}">
                <a16:creationId xmlns:a16="http://schemas.microsoft.com/office/drawing/2014/main" id="{0B1886B5-D5D0-42FD-B899-80555D711B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19458" name="Picture 2" descr="Logo Design Computer Engineering Electrical Engineering, PNG, 600x600px,  Logo, Brand, Computer Engineering, Computer Hardware, Computer Software">
            <a:extLst>
              <a:ext uri="{FF2B5EF4-FFF2-40B4-BE49-F238E27FC236}">
                <a16:creationId xmlns:a16="http://schemas.microsoft.com/office/drawing/2014/main" id="{CE43A733-B2C7-4374-A3FC-CC34844C3F9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89335" y="1911927"/>
            <a:ext cx="3316377" cy="24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56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IN" dirty="0">
                <a:latin typeface="Univers" panose="020B0604020202020204" charset="0"/>
              </a:rPr>
              <a:t>necessity</a:t>
            </a: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90" y="1107440"/>
            <a:ext cx="6486590" cy="4648200"/>
          </a:xfrm>
        </p:spPr>
        <p:txBody>
          <a:bodyPr>
            <a:normAutofit/>
          </a:bodyPr>
          <a:lstStyle/>
          <a:p>
            <a:pPr indent="-360000" algn="just">
              <a:lnSpc>
                <a:spcPct val="150000"/>
              </a:lnSpc>
            </a:pPr>
            <a:r>
              <a:rPr lang="en-US" sz="2000" dirty="0"/>
              <a:t>The design to be expandable and modifiable and so a modular approach is used in developing the application software. Anybody who is a student in the corresponding organization  has a data stored in the system can access his/her data using name . He has to first enter his/her data in the management system</a:t>
            </a:r>
            <a:endParaRPr lang="en-IN" sz="2000" dirty="0">
              <a:latin typeface="Univers" panose="020B0604020202020204" charset="0"/>
            </a:endParaRPr>
          </a:p>
        </p:txBody>
      </p:sp>
      <p:pic>
        <p:nvPicPr>
          <p:cNvPr id="7" name="Picture 6">
            <a:extLst>
              <a:ext uri="{FF2B5EF4-FFF2-40B4-BE49-F238E27FC236}">
                <a16:creationId xmlns:a16="http://schemas.microsoft.com/office/drawing/2014/main" id="{0F12C983-6490-4D64-8482-AFFF0DCF67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18434" name="Picture 2" descr="Hardware Engineer vs Software Engineer | ComputerCareers">
            <a:extLst>
              <a:ext uri="{FF2B5EF4-FFF2-40B4-BE49-F238E27FC236}">
                <a16:creationId xmlns:a16="http://schemas.microsoft.com/office/drawing/2014/main" id="{373BCE23-D8B5-470E-AA70-5FF8FC269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1207" y="2036617"/>
            <a:ext cx="4234296" cy="204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69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OBJECTIVE</a:t>
            </a:r>
            <a:r>
              <a:rPr lang="en-US" sz="4400" b="1"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AND SCOPE</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90" y="1107440"/>
            <a:ext cx="6486590" cy="4648200"/>
          </a:xfrm>
        </p:spPr>
        <p:txBody>
          <a:bodyPr>
            <a:normAutofit/>
          </a:bodyPr>
          <a:lstStyle/>
          <a:p>
            <a:pPr marL="0" indent="0" algn="just">
              <a:lnSpc>
                <a:spcPct val="150000"/>
              </a:lnSpc>
              <a:buNone/>
            </a:pPr>
            <a:r>
              <a:rPr lang="en-US" sz="1800" dirty="0"/>
              <a:t>The user will be able to choose ant one of them using specific keys made for them. The primary aim of this “Student Database Management System” is to provide an improved design methodology, which envisages the future expansion, and modification, which is necessary for a core sector like database management. </a:t>
            </a:r>
            <a:endParaRPr lang="en-IN" sz="1800" dirty="0">
              <a:latin typeface="Univers" panose="020B0604020202020204" charset="0"/>
            </a:endParaRPr>
          </a:p>
        </p:txBody>
      </p:sp>
      <p:pic>
        <p:nvPicPr>
          <p:cNvPr id="7" name="Picture 6">
            <a:extLst>
              <a:ext uri="{FF2B5EF4-FFF2-40B4-BE49-F238E27FC236}">
                <a16:creationId xmlns:a16="http://schemas.microsoft.com/office/drawing/2014/main" id="{FCB2B9C5-E341-4594-AB16-222B4E949D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17410" name="Picture 2" descr="Computer Science vs Software Engineering: What are the differences? - Excel  Education | Study in Australia, Malaysia, the UK &amp;amp; Canada">
            <a:extLst>
              <a:ext uri="{FF2B5EF4-FFF2-40B4-BE49-F238E27FC236}">
                <a16:creationId xmlns:a16="http://schemas.microsoft.com/office/drawing/2014/main" id="{2EF3DD44-8AA0-4346-AA49-87550E408B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7" t="13213" r="51882" b="52462"/>
          <a:stretch/>
        </p:blipFill>
        <p:spPr bwMode="auto">
          <a:xfrm>
            <a:off x="6766434" y="2215124"/>
            <a:ext cx="4912948" cy="212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4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OBJECTIVE</a:t>
            </a:r>
            <a:r>
              <a:rPr lang="en-US" sz="4400" b="1"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AND SCOPE</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90" y="1107440"/>
            <a:ext cx="6486590" cy="4648200"/>
          </a:xfrm>
        </p:spPr>
        <p:txBody>
          <a:bodyPr>
            <a:normAutofit/>
          </a:bodyPr>
          <a:lstStyle/>
          <a:p>
            <a:pPr marL="0" indent="0" algn="just">
              <a:lnSpc>
                <a:spcPct val="150000"/>
              </a:lnSpc>
              <a:buNone/>
            </a:pPr>
            <a:r>
              <a:rPr lang="en-US" sz="2000" dirty="0"/>
              <a:t>The code in itself will be very easy to understand and will reduce the problems faced during debugging or solving errors which were not sorted out in the time of development of the code. The User Interface will be clean and easy to understand even for a basic level user and provide all options on the fingertips of the user.</a:t>
            </a:r>
            <a:endParaRPr lang="en-IN" sz="1400" dirty="0">
              <a:latin typeface="Univers" panose="020B0604020202020204" charset="0"/>
            </a:endParaRPr>
          </a:p>
        </p:txBody>
      </p:sp>
      <p:pic>
        <p:nvPicPr>
          <p:cNvPr id="7" name="Picture 6">
            <a:extLst>
              <a:ext uri="{FF2B5EF4-FFF2-40B4-BE49-F238E27FC236}">
                <a16:creationId xmlns:a16="http://schemas.microsoft.com/office/drawing/2014/main" id="{9834A794-CAA0-48AC-AC37-7ACA5422A9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pic>
        <p:nvPicPr>
          <p:cNvPr id="16386" name="Picture 2" descr="Computer Science vs Software Engineering: What are the differences? - Excel  Education | Study in Australia, Malaysia, the UK &amp;amp; Canada">
            <a:extLst>
              <a:ext uri="{FF2B5EF4-FFF2-40B4-BE49-F238E27FC236}">
                <a16:creationId xmlns:a16="http://schemas.microsoft.com/office/drawing/2014/main" id="{629246BE-3A07-4EEE-B77C-2D9964E263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12879" r="5327" b="60227"/>
          <a:stretch/>
        </p:blipFill>
        <p:spPr bwMode="auto">
          <a:xfrm>
            <a:off x="6761018" y="2098964"/>
            <a:ext cx="5032323" cy="170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5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Process description</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90" y="1107440"/>
            <a:ext cx="6486590" cy="4648200"/>
          </a:xfrm>
        </p:spPr>
        <p:txBody>
          <a:bodyPr>
            <a:normAutofit/>
          </a:bodyPr>
          <a:lstStyle/>
          <a:p>
            <a:pPr marL="0" indent="0" algn="just">
              <a:lnSpc>
                <a:spcPct val="150000"/>
              </a:lnSpc>
              <a:buNone/>
            </a:pPr>
            <a:r>
              <a:rPr lang="en-US" sz="2000" dirty="0"/>
              <a:t>The program contains 8 functions a structure to hold all the information of a student which includes Name, mobile number, roll number, course, branch. The program begins with the main function printing out "&lt;--:Student Record Management System:--&gt;" and "Press any key to continue." </a:t>
            </a:r>
            <a:endParaRPr lang="en-IN" sz="1100" dirty="0">
              <a:latin typeface="Univers" panose="020B0604020202020204" charset="0"/>
            </a:endParaRPr>
          </a:p>
        </p:txBody>
      </p:sp>
      <p:pic>
        <p:nvPicPr>
          <p:cNvPr id="8" name="Picture 7">
            <a:extLst>
              <a:ext uri="{FF2B5EF4-FFF2-40B4-BE49-F238E27FC236}">
                <a16:creationId xmlns:a16="http://schemas.microsoft.com/office/drawing/2014/main" id="{F548162C-1089-49C3-9218-B7AF641AC848}"/>
              </a:ext>
            </a:extLst>
          </p:cNvPr>
          <p:cNvPicPr>
            <a:picLocks noChangeAspect="1"/>
          </p:cNvPicPr>
          <p:nvPr/>
        </p:nvPicPr>
        <p:blipFill>
          <a:blip r:embed="rId2"/>
          <a:stretch>
            <a:fillRect/>
          </a:stretch>
        </p:blipFill>
        <p:spPr>
          <a:xfrm>
            <a:off x="6786649" y="1836420"/>
            <a:ext cx="4998720" cy="3185160"/>
          </a:xfrm>
          <a:prstGeom prst="rect">
            <a:avLst/>
          </a:prstGeom>
        </p:spPr>
      </p:pic>
      <p:pic>
        <p:nvPicPr>
          <p:cNvPr id="7" name="Picture 6">
            <a:extLst>
              <a:ext uri="{FF2B5EF4-FFF2-40B4-BE49-F238E27FC236}">
                <a16:creationId xmlns:a16="http://schemas.microsoft.com/office/drawing/2014/main" id="{85C2BAD2-3CD5-4F4A-B37D-13F91DF97E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spTree>
    <p:extLst>
      <p:ext uri="{BB962C8B-B14F-4D97-AF65-F5344CB8AC3E}">
        <p14:creationId xmlns:p14="http://schemas.microsoft.com/office/powerpoint/2010/main" val="47634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 y="78345"/>
            <a:ext cx="10860267" cy="900201"/>
          </a:xfrm>
        </p:spPr>
        <p:txBody>
          <a:bodyPr>
            <a:normAutofit/>
          </a:bodyPr>
          <a:lstStyle/>
          <a:p>
            <a:r>
              <a:rPr lang="en-US" b="1" dirty="0">
                <a:effectLst/>
                <a:latin typeface="Times New Roman" panose="02020603050405020304" pitchFamily="18" charset="0"/>
                <a:ea typeface="Times New Roman" panose="02020603050405020304" pitchFamily="18" charset="0"/>
              </a:rPr>
              <a:t>Process description</a:t>
            </a:r>
            <a:endParaRPr lang="en-IN" sz="3400" dirty="0">
              <a:latin typeface="Univers" panose="020B0604020202020204" charset="0"/>
            </a:endParaRPr>
          </a:p>
        </p:txBody>
      </p:sp>
      <p:sp>
        <p:nvSpPr>
          <p:cNvPr id="6" name="Rectangle 5"/>
          <p:cNvSpPr/>
          <p:nvPr/>
        </p:nvSpPr>
        <p:spPr>
          <a:xfrm>
            <a:off x="46290" y="6366077"/>
            <a:ext cx="7276610" cy="468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a:t>
            </a:r>
          </a:p>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GRAPHIC ERA HILL UNIVERSITY, BHIMTAL CAMPUS</a:t>
            </a: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Content Placeholder 2"/>
          <p:cNvSpPr>
            <a:spLocks noGrp="1"/>
          </p:cNvSpPr>
          <p:nvPr>
            <p:ph idx="1"/>
          </p:nvPr>
        </p:nvSpPr>
        <p:spPr>
          <a:xfrm>
            <a:off x="46289" y="1107440"/>
            <a:ext cx="6645455" cy="4648200"/>
          </a:xfrm>
        </p:spPr>
        <p:txBody>
          <a:bodyPr>
            <a:noAutofit/>
          </a:bodyPr>
          <a:lstStyle/>
          <a:p>
            <a:pPr marL="0" indent="0">
              <a:buNone/>
            </a:pPr>
            <a:r>
              <a:rPr lang="en-US" sz="2000" dirty="0"/>
              <a:t>Here the list of actions presented to the user is as follows :-</a:t>
            </a:r>
          </a:p>
          <a:p>
            <a:pPr marL="0" indent="0">
              <a:buNone/>
            </a:pPr>
            <a:r>
              <a:rPr lang="en-US" sz="2000" dirty="0"/>
              <a:t>1. Add record</a:t>
            </a:r>
          </a:p>
          <a:p>
            <a:pPr marL="0" indent="0">
              <a:buNone/>
            </a:pPr>
            <a:r>
              <a:rPr lang="en-US" sz="2000" dirty="0"/>
              <a:t>2. View record</a:t>
            </a:r>
          </a:p>
          <a:p>
            <a:pPr marL="0" indent="0">
              <a:buNone/>
            </a:pPr>
            <a:r>
              <a:rPr lang="en-US" sz="2000" dirty="0"/>
              <a:t>3. Search record</a:t>
            </a:r>
          </a:p>
          <a:p>
            <a:pPr marL="0" indent="0">
              <a:buNone/>
            </a:pPr>
            <a:r>
              <a:rPr lang="en-US" sz="2000" dirty="0"/>
              <a:t>4. Modify record</a:t>
            </a:r>
          </a:p>
          <a:p>
            <a:pPr marL="0" indent="0">
              <a:buNone/>
            </a:pPr>
            <a:r>
              <a:rPr lang="en-US" sz="2000" dirty="0"/>
              <a:t>5. Delete record</a:t>
            </a:r>
          </a:p>
          <a:p>
            <a:pPr marL="0" indent="0">
              <a:buNone/>
            </a:pPr>
            <a:r>
              <a:rPr lang="en-US" sz="2000" dirty="0"/>
              <a:t>6. And exit</a:t>
            </a:r>
          </a:p>
          <a:p>
            <a:pPr marL="0" indent="0">
              <a:buNone/>
            </a:pPr>
            <a:r>
              <a:rPr lang="en-US" sz="2000" dirty="0"/>
              <a:t>After the list switch case function is used to move the control flow of the program to the corresponding functions for performing a specific task.</a:t>
            </a:r>
          </a:p>
        </p:txBody>
      </p:sp>
      <p:pic>
        <p:nvPicPr>
          <p:cNvPr id="8" name="Picture 7">
            <a:extLst>
              <a:ext uri="{FF2B5EF4-FFF2-40B4-BE49-F238E27FC236}">
                <a16:creationId xmlns:a16="http://schemas.microsoft.com/office/drawing/2014/main" id="{F548162C-1089-49C3-9218-B7AF641AC848}"/>
              </a:ext>
            </a:extLst>
          </p:cNvPr>
          <p:cNvPicPr>
            <a:picLocks noChangeAspect="1"/>
          </p:cNvPicPr>
          <p:nvPr/>
        </p:nvPicPr>
        <p:blipFill>
          <a:blip r:embed="rId2"/>
          <a:stretch>
            <a:fillRect/>
          </a:stretch>
        </p:blipFill>
        <p:spPr>
          <a:xfrm>
            <a:off x="6786649" y="1836420"/>
            <a:ext cx="4998720" cy="3185160"/>
          </a:xfrm>
          <a:prstGeom prst="rect">
            <a:avLst/>
          </a:prstGeom>
        </p:spPr>
      </p:pic>
      <p:pic>
        <p:nvPicPr>
          <p:cNvPr id="7" name="Picture 6">
            <a:extLst>
              <a:ext uri="{FF2B5EF4-FFF2-40B4-BE49-F238E27FC236}">
                <a16:creationId xmlns:a16="http://schemas.microsoft.com/office/drawing/2014/main" id="{AFE6E8D4-F079-436E-A3E5-82425BD688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7164" y="6366077"/>
            <a:ext cx="1122218" cy="468774"/>
          </a:xfrm>
          <a:prstGeom prst="rect">
            <a:avLst/>
          </a:prstGeom>
          <a:noFill/>
          <a:ln>
            <a:noFill/>
          </a:ln>
        </p:spPr>
      </p:pic>
    </p:spTree>
    <p:extLst>
      <p:ext uri="{BB962C8B-B14F-4D97-AF65-F5344CB8AC3E}">
        <p14:creationId xmlns:p14="http://schemas.microsoft.com/office/powerpoint/2010/main" val="96716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Board Meeting Oct 201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 GROUP PPT TEMPLATE_OCT2019.pptx" id="{28BE50F9-0B4E-427E-A7C5-3A0BCA1F863D}" vid="{F4E6BD4A-7434-44E6-8531-BEF080F7B0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Board Meeting Oct 2019</Template>
  <TotalTime>2959</TotalTime>
  <Words>1117</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Segoe UI</vt:lpstr>
      <vt:lpstr>Times New Roman</vt:lpstr>
      <vt:lpstr>Arial</vt:lpstr>
      <vt:lpstr>Wingdings</vt:lpstr>
      <vt:lpstr>Univers</vt:lpstr>
      <vt:lpstr>Univers Condensed</vt:lpstr>
      <vt:lpstr>Board Meeting Oct 2019</vt:lpstr>
      <vt:lpstr>DEPARTMENT OF COMPUTER SCIENCE &amp;ENGINEERING GRAPHIC ERA HILL UNIVERSITY, BHIMTAL CAMPUS   SATTAL ROAD, P.O. BHOWALI DISTRICT- NAINITAL-263132 2021 – 2022                              </vt:lpstr>
      <vt:lpstr>contents</vt:lpstr>
      <vt:lpstr>introduction</vt:lpstr>
      <vt:lpstr>introduction</vt:lpstr>
      <vt:lpstr>necessity</vt:lpstr>
      <vt:lpstr>OBJECTIVE AND SCOPE</vt:lpstr>
      <vt:lpstr>OBJECTIVE AND SCOPE</vt:lpstr>
      <vt:lpstr>Process description</vt:lpstr>
      <vt:lpstr>Process description</vt:lpstr>
      <vt:lpstr>Process description</vt:lpstr>
      <vt:lpstr>Process description</vt:lpstr>
      <vt:lpstr>resource</vt:lpstr>
      <vt:lpstr>limitations</vt:lpstr>
      <vt:lpstr>conclusion</vt:lpstr>
      <vt:lpstr>conclusion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Makino technical training center</dc:title>
  <dc:creator>Sudhakar</dc:creator>
  <cp:lastModifiedBy>rohit kandpal</cp:lastModifiedBy>
  <cp:revision>269</cp:revision>
  <dcterms:created xsi:type="dcterms:W3CDTF">2019-10-05T07:19:00Z</dcterms:created>
  <dcterms:modified xsi:type="dcterms:W3CDTF">2022-01-25T04:39:56Z</dcterms:modified>
</cp:coreProperties>
</file>