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26428-650E-44F8-B513-37AE0AFF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A64BE9-4B0E-46D3-B736-D30DFB88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FB62C0-A53A-4A67-9840-7460549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CA227C-F27A-406C-8E8E-06B3DBF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7D635-1667-42B3-AAEF-5BEC3B9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6230A-143E-45C1-AB3B-EA19AE1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ACA7CB-EA08-4298-934C-4B315AFC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6AF3D3-453B-4044-9377-CBC247E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756B6-234A-4022-A442-0F54D27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3A63B7-E92A-4503-926F-FEA80B2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D8F82-F430-4573-A60B-E51E3759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37F436-92F9-45BF-BC53-367E3439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36E9F4-1642-4131-AC1C-9461567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5C6A7D-E89B-43CA-BAAA-581C557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4CA10-7B1C-4681-A443-2D065F51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D0AEC-C324-4EA5-A1C1-FF944D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DC1B61-DA3E-4D5C-8A96-1BDDED1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8884B7-8851-46E4-A3C6-D91C01D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AE51C6-89BE-405E-A35A-9168E3F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DE54D3-FEA3-4D59-8563-7CFB95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0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582BB-991E-4CC3-89F7-20F0C82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CB179B-B9D7-4D04-B292-B0C1E1D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CBFB9D-AC73-4D6A-AA2A-3D9A36E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199ED-88CF-4729-9C3A-9B91DC64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57D422-57F8-4DDA-B901-B243273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B063F-89C0-4112-9EBE-9D05F98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1E3319-84E0-4E76-99DA-E591806F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11E9B0-5C1A-4D12-A680-95CE9FE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501AED-2A65-423C-AE96-4E6F4ED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98BC3A-62DA-41FC-BDBA-8054B0F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F9F745-4BD5-4F81-86EB-939D9CD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DA802-E012-4E17-AF3C-D5C71D0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671FFB-C806-4571-8CC3-772369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A21A5B-A096-4A44-940F-2A1663A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BA220F-2F94-4151-802D-0AADE889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E1B931-65AF-4FEC-BCCC-30E2CB2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B955F8-08E1-4311-9666-6DB47BE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6DF80E-B580-481A-9719-918E291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43A01D-7432-495F-BBDD-60D32135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F5F36-1841-4DAD-9782-49A7432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EC6D53-59BA-4D9F-ACD0-2D63B2F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88B0F9-C3FE-420B-B0BA-CADB3E8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F1059C-DF68-4CBE-AE04-1DE567E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F7FF71-2BB1-4BC5-BE6C-FA13954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B745B5-4540-4324-9E84-E6FBB35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E1E98D-1B71-4A2D-BB4B-40FF8BA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670C3-1030-48AD-8DA6-A0596F4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7CC8EF-4B2D-4D08-AA61-2D8A42E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FA8B96-874E-45D1-9954-E48EAA67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BE8B87-A98B-4ADD-8452-D1F9595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C244CB-9B0B-43D6-9644-1333A60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10205D-F8B0-4A9D-8ED0-04C9558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E3A63-3C3F-4E57-B867-B74B6DD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79DB06-09EB-4FE0-8AB8-341A855E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14EE84-194B-49F4-A362-1C6A9C3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BE011B-9549-40DF-A9AE-C046E6A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46E9D2-CFA0-425E-AECC-C7C1242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3B75CD-F3FD-453E-BDD9-06A01FE7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2195FB-0D46-4C5F-8EFF-2824EF6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C84B2F-81A9-43C6-8C5B-6E73420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755D16-A2D8-48E9-BB4C-D165AC6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ED968-CF8E-4932-AE63-3B29FF25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34329E-33F4-4AEE-A189-5219A9C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Kuldeep Singh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76" y="1051503"/>
            <a:ext cx="6735072" cy="47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2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677" y="1200434"/>
            <a:ext cx="6661073" cy="44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A724DBA-D2D9-471E-8ED7-2015DDD95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4DF3DF-CB26-465B-A474-ED24177F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IN" sz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Model Building, Vectorizing the dataset</a:t>
            </a:r>
            <a:endParaRPr lang="en-IN" sz="1800" b="1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</a:rPr>
              <a:t>Also, prepared X and y variables for model  building</a:t>
            </a:r>
            <a:endParaRPr lang="en-US" sz="1800" b="1" dirty="0"/>
          </a:p>
          <a:p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Next, I have vectorized using </a:t>
            </a:r>
            <a:r>
              <a:rPr lang="en-US" sz="1800" b="1" kern="1200">
                <a:effectLst/>
                <a:latin typeface="+mj-lt"/>
                <a:ea typeface="+mj-ea"/>
                <a:cs typeface="+mj-cs"/>
              </a:rPr>
              <a:t>tf-idf</a:t>
            </a:r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 vectorizer so that words are arranged in a 2-d area based on similarity or difference in their meaning</a:t>
            </a:r>
            <a:endParaRPr lang="en-US" sz="1800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5222F96-971A-4F90-B841-6BAB416C7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79510" y="1822264"/>
            <a:ext cx="5646420" cy="26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8749D-16D6-4DDC-9835-0CAB2D36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Models used:</a:t>
            </a:r>
            <a: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6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98206" y="1649541"/>
            <a:ext cx="4882007" cy="24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845A0EE-C4C8-4AE1-B3C6-1261368AC0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F6A56-EB88-4BF7-96D9-8DC633A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Comparisons:</a:t>
            </a:r>
            <a: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53D184-C64B-4B0D-BCD4-C5D9D9295FD5}"/>
              </a:ext>
            </a:extLst>
          </p:cNvPr>
          <p:cNvSpPr txBox="1"/>
          <p:nvPr/>
        </p:nvSpPr>
        <p:spPr>
          <a:xfrm>
            <a:off x="6349158" y="531039"/>
            <a:ext cx="47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7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12A14-E625-44A0-ABF9-F971FB4B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Classifier gives best results</a:t>
            </a:r>
            <a:r>
              <a:rPr lang="en-US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764F424-F2E8-4599-943B-8A70CD0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148524"/>
            <a:ext cx="5276337" cy="44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D8595-A482-427A-BE02-EE62001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Predictions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9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151139A-886F-4B97-8815-729AD383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B5E08C4-8CDD-4623-A5B8-E998C6DEE3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5F33878-D502-4FFA-8ACE-F2AECDB2A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3539FEE-81D3-4406-802E-60B20B16F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C701763-729E-462F-A5A8-E0DEFEB1E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 and Scope of Improvements: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A6705D-D634-4E70-AC57-76F077E6EE7F}"/>
              </a:ext>
            </a:extLst>
          </p:cNvPr>
          <p:cNvSpPr txBox="1"/>
          <p:nvPr/>
        </p:nvSpPr>
        <p:spPr>
          <a:xfrm>
            <a:off x="782976" y="2328573"/>
            <a:ext cx="10388337" cy="191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We have got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accuracy score of more than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55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using Random Forest Classifier.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 have only been able to use 1 website – Flipkart, due to deadline and health issues, but using data from Various other sites like Amazon and Myntra etc can further enhance the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predict the ratings (1-5) of various products based on the reviews written by customers based on data scrapped from e-commerce sites.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So, we have to build an application which can predict the rating by seeing the review.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Data- Collection and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2 columns in the dataset: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Review: The comments and reviews written by the users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1,2,3,4,5 (Ordinal Data where 5 is the highest)</a:t>
            </a: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scrapped the data from Flipkart using the following search keywords – 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['laptops', 'Phones', 'Headphones', 'smart watches', 'Professional Cameras', 'Printers', 'monitors', 'Home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theater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', 'router’]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spcAft>
                <a:spcPts val="8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xmlns="" id="{3FC53B63-7208-4E01-95A5-BB282A29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screen shot shows how  the sample dataset after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3473F90-9573-491D-8B8E-D1DEB3FFE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751709"/>
            <a:ext cx="7608304" cy="34255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8761DDFE-071F-4200-B0AA-394476C2D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EC8A5-EEFB-475C-9C55-CADCA30C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effectLst/>
                <a:latin typeface="+mj-lt"/>
                <a:ea typeface="+mj-ea"/>
                <a:cs typeface="+mj-cs"/>
              </a:rPr>
              <a:t>Part 2 -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A827975-0D7D-4BA6-8CFE-E5D855C9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268" y="1005609"/>
            <a:ext cx="5178960" cy="2423391"/>
          </a:xfrm>
        </p:spPr>
        <p:txBody>
          <a:bodyPr anchor="ctr">
            <a:normAutofit/>
          </a:bodyPr>
          <a:lstStyle/>
          <a:p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Pre-processing:</a:t>
            </a:r>
          </a:p>
          <a:p>
            <a:endParaRPr lang="en-IN" sz="2400" b="1" dirty="0"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Helvetica" panose="020B0604020202020204" pitchFamily="34" charset="0"/>
                <a:ea typeface="Times New Roman" panose="02020603050405020304" pitchFamily="18" charset="0"/>
              </a:rPr>
              <a:t>Replaced, email ids, phone numbers, numbers, money symbols, web addresses, punctuations and white spaces from the reviews, with relevant common keywords.</a:t>
            </a:r>
          </a:p>
          <a:p>
            <a:pPr lvl="1"/>
            <a:endParaRPr lang="en-IN" sz="1400" dirty="0"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Following Screen shot shows the table after pre-processing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068DD56-0D79-40BB-B64A-3AD5418540FF}"/>
              </a:ext>
            </a:extLst>
          </p:cNvPr>
          <p:cNvPicPr/>
          <p:nvPr/>
        </p:nvPicPr>
        <p:blipFill rotWithShape="1">
          <a:blip r:embed="rId2"/>
          <a:srcRect l="831" r="4470" b="4"/>
          <a:stretch/>
        </p:blipFill>
        <p:spPr>
          <a:xfrm>
            <a:off x="1507611" y="2421924"/>
            <a:ext cx="3828358" cy="3711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0A1D994-DDB4-450C-9F59-F9B497727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394" y="3166849"/>
            <a:ext cx="5167185" cy="2221295"/>
          </a:xfrm>
          <a:prstGeom prst="rect">
            <a:avLst/>
          </a:prstGeom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xmlns="" id="{D0461FB0-9DC5-477F-9312-F6418BFEC49C}"/>
              </a:ext>
            </a:extLst>
          </p:cNvPr>
          <p:cNvSpPr txBox="1">
            <a:spLocks/>
          </p:cNvSpPr>
          <p:nvPr/>
        </p:nvSpPr>
        <p:spPr>
          <a:xfrm>
            <a:off x="915515" y="1696995"/>
            <a:ext cx="5178960" cy="647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Distribution of 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71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Removed Stop Words and Tokenized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157117E-2B10-4CC3-95C2-2CB59C3C5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971348"/>
            <a:ext cx="7608304" cy="29862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085" y="796706"/>
            <a:ext cx="8082632" cy="48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10" y="990042"/>
            <a:ext cx="7206558" cy="47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7657" cy="40783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87292" y="1413752"/>
            <a:ext cx="6859471" cy="44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387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Ratings Prediction</vt:lpstr>
      <vt:lpstr>Business Problem Framing</vt:lpstr>
      <vt:lpstr>Data- Collection and Description:</vt:lpstr>
      <vt:lpstr>Dataset</vt:lpstr>
      <vt:lpstr>Part 2 - Modelling</vt:lpstr>
      <vt:lpstr>Removed Stop Words and Tokenized</vt:lpstr>
      <vt:lpstr>Word Cloud for Rating 1</vt:lpstr>
      <vt:lpstr>Word Cloud for Rating 2</vt:lpstr>
      <vt:lpstr>Word Cloud for Rating 3</vt:lpstr>
      <vt:lpstr>Word Cloud for Rating 4</vt:lpstr>
      <vt:lpstr>Word Cloud for Rating 5</vt:lpstr>
      <vt:lpstr>PowerPoint Presentation</vt:lpstr>
      <vt:lpstr>List of Models used: </vt:lpstr>
      <vt:lpstr>Model Comparisons: </vt:lpstr>
      <vt:lpstr>Random Forest Classifier gives best results.</vt:lpstr>
      <vt:lpstr>Final Model</vt:lpstr>
      <vt:lpstr>Sample Predictions</vt:lpstr>
      <vt:lpstr>Conclusions and Scope of Improvements: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Kumar Gourabh</dc:creator>
  <cp:lastModifiedBy>Kuldeep singh</cp:lastModifiedBy>
  <cp:revision>11</cp:revision>
  <dcterms:created xsi:type="dcterms:W3CDTF">2021-04-22T14:17:35Z</dcterms:created>
  <dcterms:modified xsi:type="dcterms:W3CDTF">2022-01-15T17:48:02Z</dcterms:modified>
</cp:coreProperties>
</file>