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84C9-E94A-400D-AD11-954AEF65E25A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8EB-4714-4980-83F9-410A8B6641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9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84C9-E94A-400D-AD11-954AEF65E25A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8EB-4714-4980-83F9-410A8B6641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93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84C9-E94A-400D-AD11-954AEF65E25A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8EB-4714-4980-83F9-410A8B6641D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5545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84C9-E94A-400D-AD11-954AEF65E25A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8EB-4714-4980-83F9-410A8B6641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509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84C9-E94A-400D-AD11-954AEF65E25A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8EB-4714-4980-83F9-410A8B6641D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689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84C9-E94A-400D-AD11-954AEF65E25A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8EB-4714-4980-83F9-410A8B6641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17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84C9-E94A-400D-AD11-954AEF65E25A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8EB-4714-4980-83F9-410A8B6641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270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84C9-E94A-400D-AD11-954AEF65E25A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8EB-4714-4980-83F9-410A8B6641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23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84C9-E94A-400D-AD11-954AEF65E25A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8EB-4714-4980-83F9-410A8B6641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84C9-E94A-400D-AD11-954AEF65E25A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8EB-4714-4980-83F9-410A8B6641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7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84C9-E94A-400D-AD11-954AEF65E25A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8EB-4714-4980-83F9-410A8B6641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01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84C9-E94A-400D-AD11-954AEF65E25A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8EB-4714-4980-83F9-410A8B6641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55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84C9-E94A-400D-AD11-954AEF65E25A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8EB-4714-4980-83F9-410A8B6641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73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84C9-E94A-400D-AD11-954AEF65E25A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8EB-4714-4980-83F9-410A8B6641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06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84C9-E94A-400D-AD11-954AEF65E25A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8EB-4714-4980-83F9-410A8B6641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674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84C9-E94A-400D-AD11-954AEF65E25A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8EB-4714-4980-83F9-410A8B6641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6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C84C9-E94A-400D-AD11-954AEF65E25A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D9F8EB-4714-4980-83F9-410A8B6641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88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29B7-285F-F8F8-E085-5C392D5F6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604234" cy="1100575"/>
          </a:xfrm>
        </p:spPr>
        <p:txBody>
          <a:bodyPr/>
          <a:lstStyle/>
          <a:p>
            <a:r>
              <a:rPr lang="en-GB" dirty="0"/>
              <a:t>CHARITY NGO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144BA-90BC-8753-2636-2DD699F66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0952"/>
            <a:ext cx="9023131" cy="1545020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ServeUnity</a:t>
            </a:r>
          </a:p>
          <a:p>
            <a:pPr algn="ctr"/>
            <a:endParaRPr lang="en-GB" dirty="0"/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“United by Service, Driveny Impact”</a:t>
            </a:r>
          </a:p>
        </p:txBody>
      </p:sp>
    </p:spTree>
    <p:extLst>
      <p:ext uri="{BB962C8B-B14F-4D97-AF65-F5344CB8AC3E}">
        <p14:creationId xmlns:p14="http://schemas.microsoft.com/office/powerpoint/2010/main" val="18088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6512-6C9E-DB7E-AA05-528D86AA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108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A2F9-79D9-0CA3-CB41-17E21A64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3357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Thank You for your Time &amp; Support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dirty="0"/>
              <a:t>“Small acts, when multiplied by millions of people,</a:t>
            </a:r>
          </a:p>
          <a:p>
            <a:pPr marL="0" indent="0" algn="ctr">
              <a:buNone/>
            </a:pPr>
            <a:r>
              <a:rPr lang="en-GB" b="1" dirty="0"/>
              <a:t> can transform the world.”</a:t>
            </a:r>
          </a:p>
          <a:p>
            <a:pPr marL="0" indent="0" algn="ctr">
              <a:buNone/>
            </a:pPr>
            <a:r>
              <a:rPr lang="en-GB" sz="2000" b="1" dirty="0"/>
              <a:t>                                                                                        __Howard Zinn</a:t>
            </a:r>
          </a:p>
          <a:p>
            <a:pPr marL="0" indent="0">
              <a:buNone/>
            </a:pPr>
            <a:r>
              <a:rPr lang="en-GB" dirty="0"/>
              <a:t>We look forward to walking the path of service together.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280365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99BA-C11E-8306-CB25-FBF4C00E02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9448" y="681038"/>
            <a:ext cx="8923502" cy="895514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3208-B9C7-C6B1-BF0C-536FDB79DC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9448" y="1891861"/>
            <a:ext cx="8923502" cy="4285101"/>
          </a:xfrm>
        </p:spPr>
        <p:txBody>
          <a:bodyPr/>
          <a:lstStyle/>
          <a:p>
            <a:r>
              <a:rPr lang="en-GB" dirty="0"/>
              <a:t>Charity NGO is a non-profit organization dedicated to uplifting underprivileged communities. </a:t>
            </a:r>
          </a:p>
          <a:p>
            <a:r>
              <a:rPr lang="en-GB" dirty="0"/>
              <a:t>Our mission is to provide equal opportunities in education, ensure access to clean water, and improve healthcare facilities for all. </a:t>
            </a:r>
          </a:p>
          <a:p>
            <a:r>
              <a:rPr lang="en-GB" dirty="0"/>
              <a:t>We believe in the power of collective action and compassionate support.</a:t>
            </a:r>
          </a:p>
        </p:txBody>
      </p:sp>
    </p:spTree>
    <p:extLst>
      <p:ext uri="{BB962C8B-B14F-4D97-AF65-F5344CB8AC3E}">
        <p14:creationId xmlns:p14="http://schemas.microsoft.com/office/powerpoint/2010/main" val="4959516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CB67-98ED-0487-37EF-2B7E6609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1793"/>
            <a:ext cx="10515600" cy="86710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Technologies Used: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0A52-7EBC-5458-99F7-723D30847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18898"/>
            <a:ext cx="4302947" cy="59909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Technology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CAF99-462A-4A2E-71E6-3C7DB830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286004"/>
            <a:ext cx="3921398" cy="40202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dirty="0"/>
              <a:t>HTML</a:t>
            </a:r>
          </a:p>
          <a:p>
            <a:pPr marL="0" indent="0" algn="ctr">
              <a:buNone/>
            </a:pPr>
            <a:r>
              <a:rPr lang="en-GB" sz="2000" dirty="0"/>
              <a:t>CSS</a:t>
            </a:r>
          </a:p>
          <a:p>
            <a:pPr marL="0" indent="0" algn="ctr">
              <a:buNone/>
            </a:pPr>
            <a:r>
              <a:rPr lang="en-GB" sz="2000" dirty="0"/>
              <a:t>JavaScript</a:t>
            </a:r>
          </a:p>
          <a:p>
            <a:pPr marL="0" indent="0" algn="ctr">
              <a:buNone/>
            </a:pPr>
            <a:endParaRPr lang="en-GB" sz="2000" dirty="0"/>
          </a:p>
          <a:p>
            <a:pPr marL="0" indent="0" algn="ctr">
              <a:buNone/>
            </a:pPr>
            <a:r>
              <a:rPr lang="en-GB" sz="2000" dirty="0"/>
              <a:t>PHP</a:t>
            </a:r>
          </a:p>
          <a:p>
            <a:pPr marL="0" indent="0" algn="ctr">
              <a:buNone/>
            </a:pPr>
            <a:endParaRPr lang="en-GB" sz="2000" dirty="0"/>
          </a:p>
          <a:p>
            <a:pPr marL="0" indent="0" algn="ctr">
              <a:buNone/>
            </a:pPr>
            <a:r>
              <a:rPr lang="en-GB" sz="2000" dirty="0"/>
              <a:t>MySQL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405D0-7226-03CA-4F7C-199365ADC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3339" y="1418898"/>
            <a:ext cx="5157787" cy="599091"/>
          </a:xfrm>
        </p:spPr>
        <p:txBody>
          <a:bodyPr>
            <a:normAutofit/>
          </a:bodyPr>
          <a:lstStyle/>
          <a:p>
            <a:r>
              <a:rPr lang="en-GB" dirty="0"/>
              <a:t>Purpose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9CB6A-DF7D-6653-E478-DBF57CDA1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3339" y="2286003"/>
            <a:ext cx="5441567" cy="4020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Structure of web pages</a:t>
            </a:r>
          </a:p>
          <a:p>
            <a:pPr marL="0" indent="0">
              <a:buNone/>
            </a:pPr>
            <a:r>
              <a:rPr lang="en-GB" sz="2000" dirty="0"/>
              <a:t>Styling and Layout</a:t>
            </a:r>
          </a:p>
          <a:p>
            <a:pPr marL="0" indent="0">
              <a:buNone/>
            </a:pPr>
            <a:r>
              <a:rPr lang="en-GB" sz="2000" dirty="0"/>
              <a:t>Interactive features (form validation, animations)</a:t>
            </a:r>
          </a:p>
          <a:p>
            <a:pPr marL="0" indent="0">
              <a:buNone/>
            </a:pPr>
            <a:r>
              <a:rPr lang="en-GB" sz="2000" dirty="0"/>
              <a:t>Server-side logic (form handling, database connection)</a:t>
            </a:r>
          </a:p>
          <a:p>
            <a:pPr marL="0" indent="0">
              <a:buNone/>
            </a:pPr>
            <a:r>
              <a:rPr lang="en-GB" sz="2000" dirty="0"/>
              <a:t>Storing donation data and user records</a:t>
            </a:r>
          </a:p>
        </p:txBody>
      </p:sp>
    </p:spTree>
    <p:extLst>
      <p:ext uri="{BB962C8B-B14F-4D97-AF65-F5344CB8AC3E}">
        <p14:creationId xmlns:p14="http://schemas.microsoft.com/office/powerpoint/2010/main" val="829244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F51E-B16D-68DF-5438-EADADD69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421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Website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DEAB-3B05-E047-27ED-9EAB4C13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503"/>
            <a:ext cx="8596668" cy="4259859"/>
          </a:xfrm>
        </p:spPr>
        <p:txBody>
          <a:bodyPr/>
          <a:lstStyle/>
          <a:p>
            <a:r>
              <a:rPr lang="en-GB" dirty="0"/>
              <a:t>Responsive design for mobile &amp; desktop</a:t>
            </a:r>
          </a:p>
          <a:p>
            <a:r>
              <a:rPr lang="en-GB" dirty="0"/>
              <a:t>Separate pages for Home, About, Programs and Donations</a:t>
            </a:r>
          </a:p>
          <a:p>
            <a:r>
              <a:rPr lang="en-GB" dirty="0"/>
              <a:t>Reusable Navbar and Footer</a:t>
            </a:r>
          </a:p>
          <a:p>
            <a:r>
              <a:rPr lang="en-GB" dirty="0"/>
              <a:t>Secure form handling</a:t>
            </a:r>
          </a:p>
          <a:p>
            <a:r>
              <a:rPr lang="en-GB" dirty="0"/>
              <a:t>Donation data stored and retrievable via MySQL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412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4D57-DEDB-2296-722F-A64C41CA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9090"/>
            <a:ext cx="3932237" cy="867103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Home Page Overview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89F1C61-9F88-6CA1-1C8E-51367201AC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5183188" y="599091"/>
            <a:ext cx="6172200" cy="52619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AB321-CED7-F9AB-5D56-5BA74599E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76097"/>
            <a:ext cx="3932237" cy="3992891"/>
          </a:xfrm>
        </p:spPr>
        <p:txBody>
          <a:bodyPr>
            <a:normAutofit/>
          </a:bodyPr>
          <a:lstStyle/>
          <a:p>
            <a:r>
              <a:rPr lang="en-GB" sz="2000" dirty="0"/>
              <a:t>**Welcome to ServeUnity – United in Service, Driven by Purpose**</a:t>
            </a:r>
          </a:p>
          <a:p>
            <a:r>
              <a:rPr lang="en-GB" sz="2000" dirty="0"/>
              <a:t>Our homepage reflects the mission and heart of ServeUnity – to bring people together for a greater cause. With a modern, user-friendly interface, we aim to inspire action and make donating and volunteering easy, transparent, and accessible to all.</a:t>
            </a:r>
          </a:p>
        </p:txBody>
      </p:sp>
    </p:spTree>
    <p:extLst>
      <p:ext uri="{BB962C8B-B14F-4D97-AF65-F5344CB8AC3E}">
        <p14:creationId xmlns:p14="http://schemas.microsoft.com/office/powerpoint/2010/main" val="2789121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1426-052D-1907-0CDC-DC4135EC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98" y="989012"/>
            <a:ext cx="3932237" cy="477181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Core Initiatives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2E076ED-0667-14FA-FB21-CFE56C151B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4966138" y="441434"/>
            <a:ext cx="6386074" cy="542755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F398F-BC4B-A74A-D0B9-161040AF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66193"/>
            <a:ext cx="3932237" cy="4402794"/>
          </a:xfrm>
        </p:spPr>
        <p:txBody>
          <a:bodyPr>
            <a:normAutofit lnSpcReduction="10000"/>
          </a:bodyPr>
          <a:lstStyle/>
          <a:p>
            <a:r>
              <a:rPr lang="en-GB" sz="1400" b="1" dirty="0"/>
              <a:t>1. Education for 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Free schooling for children in rural and slum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Adult literacy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School supply donation drives </a:t>
            </a:r>
          </a:p>
          <a:p>
            <a:r>
              <a:rPr lang="en-GB" sz="1400" dirty="0"/>
              <a:t>2</a:t>
            </a:r>
            <a:r>
              <a:rPr lang="en-GB" sz="1400" b="1" dirty="0"/>
              <a:t>. Clear Water Initiative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Building hand pumps and bore wells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Water purification 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Rainwater harvesting projects</a:t>
            </a:r>
          </a:p>
          <a:p>
            <a:r>
              <a:rPr lang="en-GB" sz="1400" b="1" dirty="0"/>
              <a:t>3. Healthcare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Mobile medical camps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Free medicine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Health awareness programs (Hygiene, Nutrition)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497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9340-796D-629A-CF33-84463B24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3361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Donation Form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A87D722-428E-4B30-F2C2-8819A293D2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4772025" y="362607"/>
            <a:ext cx="6580186" cy="61327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6ADC2-557F-7835-28E2-7C3A889D5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860331"/>
            <a:ext cx="3306542" cy="4008657"/>
          </a:xfrm>
        </p:spPr>
        <p:txBody>
          <a:bodyPr>
            <a:normAutofit/>
          </a:bodyPr>
          <a:lstStyle/>
          <a:p>
            <a:r>
              <a:rPr lang="en-GB" sz="2400" b="1" dirty="0"/>
              <a:t>Fields Included: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Donation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Payment Method (UPI /Bank Transfer / Card)</a:t>
            </a:r>
          </a:p>
        </p:txBody>
      </p:sp>
    </p:spTree>
    <p:extLst>
      <p:ext uri="{BB962C8B-B14F-4D97-AF65-F5344CB8AC3E}">
        <p14:creationId xmlns:p14="http://schemas.microsoft.com/office/powerpoint/2010/main" val="986238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4CC8-B40D-B6C1-CDF4-9A1EA77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421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Vision &amp;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7EA9-3CDC-409E-1A1C-F5EA93286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1145"/>
            <a:ext cx="8596668" cy="4370217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Vision:</a:t>
            </a:r>
          </a:p>
          <a:p>
            <a:pPr marL="0" indent="0">
              <a:buNone/>
            </a:pPr>
            <a:r>
              <a:rPr lang="en-GB" sz="2400" dirty="0"/>
              <a:t>A world where everyone has access to basic human needs and opportunities to live a dignified life.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Mission:</a:t>
            </a:r>
          </a:p>
          <a:p>
            <a:r>
              <a:rPr lang="en-GB" sz="2400" dirty="0"/>
              <a:t>To promote literacy and education for children and adults.</a:t>
            </a:r>
          </a:p>
          <a:p>
            <a:r>
              <a:rPr lang="en-GB" sz="2400" dirty="0"/>
              <a:t>To implement sustainable clean water solutions.</a:t>
            </a:r>
          </a:p>
          <a:p>
            <a:r>
              <a:rPr lang="en-GB" sz="2400" dirty="0"/>
              <a:t>To provide affordable healthcare to underserved populations.</a:t>
            </a:r>
          </a:p>
        </p:txBody>
      </p:sp>
    </p:spTree>
    <p:extLst>
      <p:ext uri="{BB962C8B-B14F-4D97-AF65-F5344CB8AC3E}">
        <p14:creationId xmlns:p14="http://schemas.microsoft.com/office/powerpoint/2010/main" val="327768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710E-D6BF-B6CE-8701-3D407EB9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8483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How you Can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A566-3E94-E7A9-576C-0D6309146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8083"/>
            <a:ext cx="8596668" cy="4433279"/>
          </a:xfrm>
        </p:spPr>
        <p:txBody>
          <a:bodyPr/>
          <a:lstStyle/>
          <a:p>
            <a:r>
              <a:rPr lang="en-GB" dirty="0"/>
              <a:t>Sponsor a child’s education</a:t>
            </a:r>
          </a:p>
          <a:p>
            <a:r>
              <a:rPr lang="en-GB" dirty="0"/>
              <a:t>Donate for water well installations</a:t>
            </a:r>
          </a:p>
          <a:p>
            <a:r>
              <a:rPr lang="en-GB" dirty="0"/>
              <a:t>Support a health camp</a:t>
            </a:r>
          </a:p>
          <a:p>
            <a:r>
              <a:rPr lang="en-GB" dirty="0"/>
              <a:t>Volunteer for field projects</a:t>
            </a:r>
          </a:p>
          <a:p>
            <a:r>
              <a:rPr lang="en-GB" dirty="0"/>
              <a:t>Fundraising events</a:t>
            </a:r>
          </a:p>
          <a:p>
            <a:r>
              <a:rPr lang="en-GB" dirty="0"/>
              <a:t>Share on Social Media</a:t>
            </a:r>
          </a:p>
        </p:txBody>
      </p:sp>
    </p:spTree>
    <p:extLst>
      <p:ext uri="{BB962C8B-B14F-4D97-AF65-F5344CB8AC3E}">
        <p14:creationId xmlns:p14="http://schemas.microsoft.com/office/powerpoint/2010/main" val="4091441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