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A8C92-1438-8B21-9B0C-CD08FD4312A0}" v="165" dt="2024-11-05T04:42:33.001"/>
    <p1510:client id="{6A530204-BDD7-D40A-EE6A-D920DC0D3F44}" v="39" dt="2024-11-05T04:26:51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ASWINI A S - 230900222 - MITMPL" userId="S::yashaswini1.mitmpl2023@learner.manipal.edu::24845a6a-be8a-4db2-9cf8-f7918a175de7" providerId="AD" clId="Web-{3A5A8C92-1438-8B21-9B0C-CD08FD4312A0}"/>
    <pc:docChg chg="addSld modSld">
      <pc:chgData name="YASHASWINI A S - 230900222 - MITMPL" userId="S::yashaswini1.mitmpl2023@learner.manipal.edu::24845a6a-be8a-4db2-9cf8-f7918a175de7" providerId="AD" clId="Web-{3A5A8C92-1438-8B21-9B0C-CD08FD4312A0}" dt="2024-11-05T04:42:32.564" v="180" actId="20577"/>
      <pc:docMkLst>
        <pc:docMk/>
      </pc:docMkLst>
      <pc:sldChg chg="addSp delSp modSp mod setBg">
        <pc:chgData name="YASHASWINI A S - 230900222 - MITMPL" userId="S::yashaswini1.mitmpl2023@learner.manipal.edu::24845a6a-be8a-4db2-9cf8-f7918a175de7" providerId="AD" clId="Web-{3A5A8C92-1438-8B21-9B0C-CD08FD4312A0}" dt="2024-11-05T04:32:33.224" v="33" actId="20577"/>
        <pc:sldMkLst>
          <pc:docMk/>
          <pc:sldMk cId="2162140458" sldId="257"/>
        </pc:sldMkLst>
        <pc:spChg chg="mod">
          <ac:chgData name="YASHASWINI A S - 230900222 - MITMPL" userId="S::yashaswini1.mitmpl2023@learner.manipal.edu::24845a6a-be8a-4db2-9cf8-f7918a175de7" providerId="AD" clId="Web-{3A5A8C92-1438-8B21-9B0C-CD08FD4312A0}" dt="2024-11-05T04:32:08.800" v="25"/>
          <ac:spMkLst>
            <pc:docMk/>
            <pc:sldMk cId="2162140458" sldId="257"/>
            <ac:spMk id="2" creationId="{785B8048-9E6E-E08F-18D9-9DF3AABAF6AC}"/>
          </ac:spMkLst>
        </pc:spChg>
        <pc:spChg chg="mod">
          <ac:chgData name="YASHASWINI A S - 230900222 - MITMPL" userId="S::yashaswini1.mitmpl2023@learner.manipal.edu::24845a6a-be8a-4db2-9cf8-f7918a175de7" providerId="AD" clId="Web-{3A5A8C92-1438-8B21-9B0C-CD08FD4312A0}" dt="2024-11-05T04:32:33.224" v="33" actId="20577"/>
          <ac:spMkLst>
            <pc:docMk/>
            <pc:sldMk cId="2162140458" sldId="257"/>
            <ac:spMk id="3" creationId="{4EDFA5F0-5501-7229-EE2A-E5C93C998E16}"/>
          </ac:spMkLst>
        </pc:spChg>
        <pc:spChg chg="add del">
          <ac:chgData name="YASHASWINI A S - 230900222 - MITMPL" userId="S::yashaswini1.mitmpl2023@learner.manipal.edu::24845a6a-be8a-4db2-9cf8-f7918a175de7" providerId="AD" clId="Web-{3A5A8C92-1438-8B21-9B0C-CD08FD4312A0}" dt="2024-11-05T04:32:08.800" v="25"/>
          <ac:spMkLst>
            <pc:docMk/>
            <pc:sldMk cId="2162140458" sldId="257"/>
            <ac:spMk id="10" creationId="{A2679492-7988-4050-9056-542444452411}"/>
          </ac:spMkLst>
        </pc:spChg>
        <pc:spChg chg="add del">
          <ac:chgData name="YASHASWINI A S - 230900222 - MITMPL" userId="S::yashaswini1.mitmpl2023@learner.manipal.edu::24845a6a-be8a-4db2-9cf8-f7918a175de7" providerId="AD" clId="Web-{3A5A8C92-1438-8B21-9B0C-CD08FD4312A0}" dt="2024-11-05T04:32:08.800" v="25"/>
          <ac:spMkLst>
            <pc:docMk/>
            <pc:sldMk cId="2162140458" sldId="257"/>
            <ac:spMk id="12" creationId="{B091B163-7D61-4891-ABCF-5C13D9C418D0}"/>
          </ac:spMkLst>
        </pc:spChg>
        <pc:spChg chg="add">
          <ac:chgData name="YASHASWINI A S - 230900222 - MITMPL" userId="S::yashaswini1.mitmpl2023@learner.manipal.edu::24845a6a-be8a-4db2-9cf8-f7918a175de7" providerId="AD" clId="Web-{3A5A8C92-1438-8B21-9B0C-CD08FD4312A0}" dt="2024-11-05T04:32:08.800" v="25"/>
          <ac:spMkLst>
            <pc:docMk/>
            <pc:sldMk cId="2162140458" sldId="257"/>
            <ac:spMk id="19" creationId="{8D1AA55E-40D5-461B-A5A8-4AE8AAB71B08}"/>
          </ac:spMkLst>
        </pc:spChg>
        <pc:spChg chg="add">
          <ac:chgData name="YASHASWINI A S - 230900222 - MITMPL" userId="S::yashaswini1.mitmpl2023@learner.manipal.edu::24845a6a-be8a-4db2-9cf8-f7918a175de7" providerId="AD" clId="Web-{3A5A8C92-1438-8B21-9B0C-CD08FD4312A0}" dt="2024-11-05T04:32:08.800" v="25"/>
          <ac:spMkLst>
            <pc:docMk/>
            <pc:sldMk cId="2162140458" sldId="257"/>
            <ac:spMk id="23" creationId="{6CB927A4-E432-4310-9CD5-E89FF5063179}"/>
          </ac:spMkLst>
        </pc:spChg>
        <pc:spChg chg="add">
          <ac:chgData name="YASHASWINI A S - 230900222 - MITMPL" userId="S::yashaswini1.mitmpl2023@learner.manipal.edu::24845a6a-be8a-4db2-9cf8-f7918a175de7" providerId="AD" clId="Web-{3A5A8C92-1438-8B21-9B0C-CD08FD4312A0}" dt="2024-11-05T04:32:08.800" v="25"/>
          <ac:spMkLst>
            <pc:docMk/>
            <pc:sldMk cId="2162140458" sldId="257"/>
            <ac:spMk id="25" creationId="{E3020543-B24B-4EC4-8FFC-8DD88EEA91A8}"/>
          </ac:spMkLst>
        </pc:spChg>
        <pc:picChg chg="add mod ord">
          <ac:chgData name="YASHASWINI A S - 230900222 - MITMPL" userId="S::yashaswini1.mitmpl2023@learner.manipal.edu::24845a6a-be8a-4db2-9cf8-f7918a175de7" providerId="AD" clId="Web-{3A5A8C92-1438-8B21-9B0C-CD08FD4312A0}" dt="2024-11-05T04:32:08.800" v="25"/>
          <ac:picMkLst>
            <pc:docMk/>
            <pc:sldMk cId="2162140458" sldId="257"/>
            <ac:picMk id="7" creationId="{824FB98F-677B-BA84-CEB1-A092CBCB0D46}"/>
          </ac:picMkLst>
        </pc:picChg>
        <pc:cxnChg chg="add del">
          <ac:chgData name="YASHASWINI A S - 230900222 - MITMPL" userId="S::yashaswini1.mitmpl2023@learner.manipal.edu::24845a6a-be8a-4db2-9cf8-f7918a175de7" providerId="AD" clId="Web-{3A5A8C92-1438-8B21-9B0C-CD08FD4312A0}" dt="2024-11-05T04:32:08.800" v="25"/>
          <ac:cxnSpMkLst>
            <pc:docMk/>
            <pc:sldMk cId="2162140458" sldId="257"/>
            <ac:cxnSpMk id="14" creationId="{C49DA8F6-BCC1-4447-B54C-57856834B94B}"/>
          </ac:cxnSpMkLst>
        </pc:cxnChg>
        <pc:cxnChg chg="add">
          <ac:chgData name="YASHASWINI A S - 230900222 - MITMPL" userId="S::yashaswini1.mitmpl2023@learner.manipal.edu::24845a6a-be8a-4db2-9cf8-f7918a175de7" providerId="AD" clId="Web-{3A5A8C92-1438-8B21-9B0C-CD08FD4312A0}" dt="2024-11-05T04:32:08.800" v="25"/>
          <ac:cxnSpMkLst>
            <pc:docMk/>
            <pc:sldMk cId="2162140458" sldId="257"/>
            <ac:cxnSpMk id="21" creationId="{7EB498BD-8089-4626-91EA-4978EBEF535E}"/>
          </ac:cxnSpMkLst>
        </pc:cxnChg>
      </pc:sldChg>
      <pc:sldChg chg="modSp new">
        <pc:chgData name="YASHASWINI A S - 230900222 - MITMPL" userId="S::yashaswini1.mitmpl2023@learner.manipal.edu::24845a6a-be8a-4db2-9cf8-f7918a175de7" providerId="AD" clId="Web-{3A5A8C92-1438-8B21-9B0C-CD08FD4312A0}" dt="2024-11-05T04:33:10.711" v="46" actId="20577"/>
        <pc:sldMkLst>
          <pc:docMk/>
          <pc:sldMk cId="594064129" sldId="258"/>
        </pc:sldMkLst>
        <pc:spChg chg="mod">
          <ac:chgData name="YASHASWINI A S - 230900222 - MITMPL" userId="S::yashaswini1.mitmpl2023@learner.manipal.edu::24845a6a-be8a-4db2-9cf8-f7918a175de7" providerId="AD" clId="Web-{3A5A8C92-1438-8B21-9B0C-CD08FD4312A0}" dt="2024-11-05T04:32:40.208" v="37" actId="14100"/>
          <ac:spMkLst>
            <pc:docMk/>
            <pc:sldMk cId="594064129" sldId="258"/>
            <ac:spMk id="2" creationId="{DC0D6D1E-26FA-EEB4-B7A2-7405D9C855C5}"/>
          </ac:spMkLst>
        </pc:spChg>
        <pc:spChg chg="mod">
          <ac:chgData name="YASHASWINI A S - 230900222 - MITMPL" userId="S::yashaswini1.mitmpl2023@learner.manipal.edu::24845a6a-be8a-4db2-9cf8-f7918a175de7" providerId="AD" clId="Web-{3A5A8C92-1438-8B21-9B0C-CD08FD4312A0}" dt="2024-11-05T04:33:10.711" v="46" actId="20577"/>
          <ac:spMkLst>
            <pc:docMk/>
            <pc:sldMk cId="594064129" sldId="258"/>
            <ac:spMk id="3" creationId="{66437B29-41D8-0382-3CBE-475EC3A75169}"/>
          </ac:spMkLst>
        </pc:spChg>
      </pc:sldChg>
      <pc:sldChg chg="modSp new">
        <pc:chgData name="YASHASWINI A S - 230900222 - MITMPL" userId="S::yashaswini1.mitmpl2023@learner.manipal.edu::24845a6a-be8a-4db2-9cf8-f7918a175de7" providerId="AD" clId="Web-{3A5A8C92-1438-8B21-9B0C-CD08FD4312A0}" dt="2024-11-05T04:33:57.902" v="58" actId="20577"/>
        <pc:sldMkLst>
          <pc:docMk/>
          <pc:sldMk cId="3752173230" sldId="259"/>
        </pc:sldMkLst>
        <pc:spChg chg="mod">
          <ac:chgData name="YASHASWINI A S - 230900222 - MITMPL" userId="S::yashaswini1.mitmpl2023@learner.manipal.edu::24845a6a-be8a-4db2-9cf8-f7918a175de7" providerId="AD" clId="Web-{3A5A8C92-1438-8B21-9B0C-CD08FD4312A0}" dt="2024-11-05T04:33:32.228" v="50" actId="14100"/>
          <ac:spMkLst>
            <pc:docMk/>
            <pc:sldMk cId="3752173230" sldId="259"/>
            <ac:spMk id="2" creationId="{59803007-4AAA-B971-29AE-EF7BD39179B0}"/>
          </ac:spMkLst>
        </pc:spChg>
        <pc:spChg chg="mod">
          <ac:chgData name="YASHASWINI A S - 230900222 - MITMPL" userId="S::yashaswini1.mitmpl2023@learner.manipal.edu::24845a6a-be8a-4db2-9cf8-f7918a175de7" providerId="AD" clId="Web-{3A5A8C92-1438-8B21-9B0C-CD08FD4312A0}" dt="2024-11-05T04:33:57.902" v="58" actId="20577"/>
          <ac:spMkLst>
            <pc:docMk/>
            <pc:sldMk cId="3752173230" sldId="259"/>
            <ac:spMk id="3" creationId="{FCD3573E-782E-C3BD-E7CC-1D9B33551168}"/>
          </ac:spMkLst>
        </pc:spChg>
      </pc:sldChg>
      <pc:sldChg chg="modSp new">
        <pc:chgData name="YASHASWINI A S - 230900222 - MITMPL" userId="S::yashaswini1.mitmpl2023@learner.manipal.edu::24845a6a-be8a-4db2-9cf8-f7918a175de7" providerId="AD" clId="Web-{3A5A8C92-1438-8B21-9B0C-CD08FD4312A0}" dt="2024-11-05T04:39:16.550" v="111" actId="14100"/>
        <pc:sldMkLst>
          <pc:docMk/>
          <pc:sldMk cId="862600865" sldId="260"/>
        </pc:sldMkLst>
        <pc:spChg chg="mod">
          <ac:chgData name="YASHASWINI A S - 230900222 - MITMPL" userId="S::yashaswini1.mitmpl2023@learner.manipal.edu::24845a6a-be8a-4db2-9cf8-f7918a175de7" providerId="AD" clId="Web-{3A5A8C92-1438-8B21-9B0C-CD08FD4312A0}" dt="2024-11-05T04:34:53.327" v="65" actId="20577"/>
          <ac:spMkLst>
            <pc:docMk/>
            <pc:sldMk cId="862600865" sldId="260"/>
            <ac:spMk id="2" creationId="{CFE334F5-5344-9AFE-DD98-EABF51EFFBAD}"/>
          </ac:spMkLst>
        </pc:spChg>
        <pc:spChg chg="mod">
          <ac:chgData name="YASHASWINI A S - 230900222 - MITMPL" userId="S::yashaswini1.mitmpl2023@learner.manipal.edu::24845a6a-be8a-4db2-9cf8-f7918a175de7" providerId="AD" clId="Web-{3A5A8C92-1438-8B21-9B0C-CD08FD4312A0}" dt="2024-11-05T04:39:16.550" v="111" actId="14100"/>
          <ac:spMkLst>
            <pc:docMk/>
            <pc:sldMk cId="862600865" sldId="260"/>
            <ac:spMk id="3" creationId="{42921D0A-F8EA-D6DF-0CD4-522E1BD588E4}"/>
          </ac:spMkLst>
        </pc:spChg>
      </pc:sldChg>
      <pc:sldChg chg="modSp new">
        <pc:chgData name="YASHASWINI A S - 230900222 - MITMPL" userId="S::yashaswini1.mitmpl2023@learner.manipal.edu::24845a6a-be8a-4db2-9cf8-f7918a175de7" providerId="AD" clId="Web-{3A5A8C92-1438-8B21-9B0C-CD08FD4312A0}" dt="2024-11-05T04:40:50.369" v="142" actId="14100"/>
        <pc:sldMkLst>
          <pc:docMk/>
          <pc:sldMk cId="3878081902" sldId="261"/>
        </pc:sldMkLst>
        <pc:spChg chg="mod">
          <ac:chgData name="YASHASWINI A S - 230900222 - MITMPL" userId="S::yashaswini1.mitmpl2023@learner.manipal.edu::24845a6a-be8a-4db2-9cf8-f7918a175de7" providerId="AD" clId="Web-{3A5A8C92-1438-8B21-9B0C-CD08FD4312A0}" dt="2024-11-05T04:39:43.145" v="116" actId="14100"/>
          <ac:spMkLst>
            <pc:docMk/>
            <pc:sldMk cId="3878081902" sldId="261"/>
            <ac:spMk id="2" creationId="{05628AF9-A120-E729-4262-432F46BCF0F0}"/>
          </ac:spMkLst>
        </pc:spChg>
        <pc:spChg chg="mod">
          <ac:chgData name="YASHASWINI A S - 230900222 - MITMPL" userId="S::yashaswini1.mitmpl2023@learner.manipal.edu::24845a6a-be8a-4db2-9cf8-f7918a175de7" providerId="AD" clId="Web-{3A5A8C92-1438-8B21-9B0C-CD08FD4312A0}" dt="2024-11-05T04:40:50.369" v="142" actId="14100"/>
          <ac:spMkLst>
            <pc:docMk/>
            <pc:sldMk cId="3878081902" sldId="261"/>
            <ac:spMk id="3" creationId="{A5B7D7C6-4B3A-508F-F521-74A4CB80D10F}"/>
          </ac:spMkLst>
        </pc:spChg>
      </pc:sldChg>
      <pc:sldChg chg="delSp modSp new">
        <pc:chgData name="YASHASWINI A S - 230900222 - MITMPL" userId="S::yashaswini1.mitmpl2023@learner.manipal.edu::24845a6a-be8a-4db2-9cf8-f7918a175de7" providerId="AD" clId="Web-{3A5A8C92-1438-8B21-9B0C-CD08FD4312A0}" dt="2024-11-05T04:42:32.564" v="180" actId="20577"/>
        <pc:sldMkLst>
          <pc:docMk/>
          <pc:sldMk cId="3834846384" sldId="262"/>
        </pc:sldMkLst>
        <pc:spChg chg="del mod">
          <ac:chgData name="YASHASWINI A S - 230900222 - MITMPL" userId="S::yashaswini1.mitmpl2023@learner.manipal.edu::24845a6a-be8a-4db2-9cf8-f7918a175de7" providerId="AD" clId="Web-{3A5A8C92-1438-8B21-9B0C-CD08FD4312A0}" dt="2024-11-05T04:40:20.539" v="128"/>
          <ac:spMkLst>
            <pc:docMk/>
            <pc:sldMk cId="3834846384" sldId="262"/>
            <ac:spMk id="2" creationId="{39897278-BA59-4A2C-39F0-EC7B49C5E015}"/>
          </ac:spMkLst>
        </pc:spChg>
        <pc:spChg chg="mod">
          <ac:chgData name="YASHASWINI A S - 230900222 - MITMPL" userId="S::yashaswini1.mitmpl2023@learner.manipal.edu::24845a6a-be8a-4db2-9cf8-f7918a175de7" providerId="AD" clId="Web-{3A5A8C92-1438-8B21-9B0C-CD08FD4312A0}" dt="2024-11-05T04:42:32.564" v="180" actId="20577"/>
          <ac:spMkLst>
            <pc:docMk/>
            <pc:sldMk cId="3834846384" sldId="262"/>
            <ac:spMk id="3" creationId="{7AFD570A-D5A9-A5E9-AED9-71F5F426A530}"/>
          </ac:spMkLst>
        </pc:spChg>
      </pc:sldChg>
    </pc:docChg>
  </pc:docChgLst>
  <pc:docChgLst>
    <pc:chgData name="YASHASWINI A S - 230900222 - MITMPL" userId="S::yashaswini1.mitmpl2023@learner.manipal.edu::24845a6a-be8a-4db2-9cf8-f7918a175de7" providerId="AD" clId="Web-{6A530204-BDD7-D40A-EE6A-D920DC0D3F44}"/>
    <pc:docChg chg="addSld delSld modSld addMainMaster delMainMaster">
      <pc:chgData name="YASHASWINI A S - 230900222 - MITMPL" userId="S::yashaswini1.mitmpl2023@learner.manipal.edu::24845a6a-be8a-4db2-9cf8-f7918a175de7" providerId="AD" clId="Web-{6A530204-BDD7-D40A-EE6A-D920DC0D3F44}" dt="2024-11-05T04:26:51.719" v="42" actId="20577"/>
      <pc:docMkLst>
        <pc:docMk/>
      </pc:docMkLst>
      <pc:sldChg chg="addSp delSp modSp mod setBg modClrScheme chgLayout">
        <pc:chgData name="YASHASWINI A S - 230900222 - MITMPL" userId="S::yashaswini1.mitmpl2023@learner.manipal.edu::24845a6a-be8a-4db2-9cf8-f7918a175de7" providerId="AD" clId="Web-{6A530204-BDD7-D40A-EE6A-D920DC0D3F44}" dt="2024-11-05T04:25:42.889" v="22"/>
        <pc:sldMkLst>
          <pc:docMk/>
          <pc:sldMk cId="109857222" sldId="256"/>
        </pc:sldMkLst>
        <pc:spChg chg="mod ord">
          <ac:chgData name="YASHASWINI A S - 230900222 - MITMPL" userId="S::yashaswini1.mitmpl2023@learner.manipal.edu::24845a6a-be8a-4db2-9cf8-f7918a175de7" providerId="AD" clId="Web-{6A530204-BDD7-D40A-EE6A-D920DC0D3F44}" dt="2024-11-05T04:25:42.889" v="2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ASHASWINI A S - 230900222 - MITMPL" userId="S::yashaswini1.mitmpl2023@learner.manipal.edu::24845a6a-be8a-4db2-9cf8-f7918a175de7" providerId="AD" clId="Web-{6A530204-BDD7-D40A-EE6A-D920DC0D3F44}" dt="2024-11-05T04:25:42.889" v="2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YASHASWINI A S - 230900222 - MITMPL" userId="S::yashaswini1.mitmpl2023@learner.manipal.edu::24845a6a-be8a-4db2-9cf8-f7918a175de7" providerId="AD" clId="Web-{6A530204-BDD7-D40A-EE6A-D920DC0D3F44}" dt="2024-11-05T04:25:27.920" v="19"/>
          <ac:spMkLst>
            <pc:docMk/>
            <pc:sldMk cId="109857222" sldId="256"/>
            <ac:spMk id="5" creationId="{4DA4374D-F270-4C02-88D7-B751FD9BD6BD}"/>
          </ac:spMkLst>
        </pc:spChg>
        <pc:spChg chg="add del">
          <ac:chgData name="YASHASWINI A S - 230900222 - MITMPL" userId="S::yashaswini1.mitmpl2023@learner.manipal.edu::24845a6a-be8a-4db2-9cf8-f7918a175de7" providerId="AD" clId="Web-{6A530204-BDD7-D40A-EE6A-D920DC0D3F44}" dt="2024-11-05T04:25:27.920" v="19"/>
          <ac:spMkLst>
            <pc:docMk/>
            <pc:sldMk cId="109857222" sldId="256"/>
            <ac:spMk id="6" creationId="{1ACA2EA0-FFD3-42EC-9406-B595015ED96E}"/>
          </ac:spMkLst>
        </pc:spChg>
        <pc:spChg chg="add del">
          <ac:chgData name="YASHASWINI A S - 230900222 - MITMPL" userId="S::yashaswini1.mitmpl2023@learner.manipal.edu::24845a6a-be8a-4db2-9cf8-f7918a175de7" providerId="AD" clId="Web-{6A530204-BDD7-D40A-EE6A-D920DC0D3F44}" dt="2024-11-05T04:24:46.903" v="17"/>
          <ac:spMkLst>
            <pc:docMk/>
            <pc:sldMk cId="109857222" sldId="256"/>
            <ac:spMk id="9" creationId="{B80FCB87-A9C2-6E51-36D5-4E44C40F55DA}"/>
          </ac:spMkLst>
        </pc:spChg>
        <pc:spChg chg="add del">
          <ac:chgData name="YASHASWINI A S - 230900222 - MITMPL" userId="S::yashaswini1.mitmpl2023@learner.manipal.edu::24845a6a-be8a-4db2-9cf8-f7918a175de7" providerId="AD" clId="Web-{6A530204-BDD7-D40A-EE6A-D920DC0D3F44}" dt="2024-11-05T04:24:46.903" v="17"/>
          <ac:spMkLst>
            <pc:docMk/>
            <pc:sldMk cId="109857222" sldId="256"/>
            <ac:spMk id="11" creationId="{025EC668-E747-D464-223E-1129F9A6DDEE}"/>
          </ac:spMkLst>
        </pc:spChg>
        <pc:spChg chg="add del">
          <ac:chgData name="YASHASWINI A S - 230900222 - MITMPL" userId="S::yashaswini1.mitmpl2023@learner.manipal.edu::24845a6a-be8a-4db2-9cf8-f7918a175de7" providerId="AD" clId="Web-{6A530204-BDD7-D40A-EE6A-D920DC0D3F44}" dt="2024-11-05T04:25:27.920" v="19"/>
          <ac:spMkLst>
            <pc:docMk/>
            <pc:sldMk cId="109857222" sldId="256"/>
            <ac:spMk id="13" creationId="{D5288BCE-665C-472A-8C43-664BCFA31E43}"/>
          </ac:spMkLst>
        </pc:spChg>
        <pc:spChg chg="add del">
          <ac:chgData name="YASHASWINI A S - 230900222 - MITMPL" userId="S::yashaswini1.mitmpl2023@learner.manipal.edu::24845a6a-be8a-4db2-9cf8-f7918a175de7" providerId="AD" clId="Web-{6A530204-BDD7-D40A-EE6A-D920DC0D3F44}" dt="2024-11-05T04:25:27.920" v="19"/>
          <ac:spMkLst>
            <pc:docMk/>
            <pc:sldMk cId="109857222" sldId="256"/>
            <ac:spMk id="15" creationId="{46C57131-53A7-4C1A-BEA8-25F06A06AD29}"/>
          </ac:spMkLst>
        </pc:spChg>
        <pc:spChg chg="add del">
          <ac:chgData name="YASHASWINI A S - 230900222 - MITMPL" userId="S::yashaswini1.mitmpl2023@learner.manipal.edu::24845a6a-be8a-4db2-9cf8-f7918a175de7" providerId="AD" clId="Web-{6A530204-BDD7-D40A-EE6A-D920DC0D3F44}" dt="2024-11-05T04:25:42.826" v="21"/>
          <ac:spMkLst>
            <pc:docMk/>
            <pc:sldMk cId="109857222" sldId="256"/>
            <ac:spMk id="17" creationId="{3FBAD350-5664-4811-A208-657FB882D350}"/>
          </ac:spMkLst>
        </pc:spChg>
        <pc:spChg chg="add del">
          <ac:chgData name="YASHASWINI A S - 230900222 - MITMPL" userId="S::yashaswini1.mitmpl2023@learner.manipal.edu::24845a6a-be8a-4db2-9cf8-f7918a175de7" providerId="AD" clId="Web-{6A530204-BDD7-D40A-EE6A-D920DC0D3F44}" dt="2024-11-05T04:25:42.826" v="21"/>
          <ac:spMkLst>
            <pc:docMk/>
            <pc:sldMk cId="109857222" sldId="256"/>
            <ac:spMk id="18" creationId="{79C60ED7-11F7-478C-AC8E-0865FABDACBF}"/>
          </ac:spMkLst>
        </pc:spChg>
        <pc:spChg chg="add del">
          <ac:chgData name="YASHASWINI A S - 230900222 - MITMPL" userId="S::yashaswini1.mitmpl2023@learner.manipal.edu::24845a6a-be8a-4db2-9cf8-f7918a175de7" providerId="AD" clId="Web-{6A530204-BDD7-D40A-EE6A-D920DC0D3F44}" dt="2024-11-05T04:25:42.826" v="21"/>
          <ac:spMkLst>
            <pc:docMk/>
            <pc:sldMk cId="109857222" sldId="256"/>
            <ac:spMk id="19" creationId="{C39ADB8F-D187-49D7-BDCF-C1B6DC727068}"/>
          </ac:spMkLst>
        </pc:spChg>
        <pc:spChg chg="add del">
          <ac:chgData name="YASHASWINI A S - 230900222 - MITMPL" userId="S::yashaswini1.mitmpl2023@learner.manipal.edu::24845a6a-be8a-4db2-9cf8-f7918a175de7" providerId="AD" clId="Web-{6A530204-BDD7-D40A-EE6A-D920DC0D3F44}" dt="2024-11-05T04:25:42.826" v="21"/>
          <ac:spMkLst>
            <pc:docMk/>
            <pc:sldMk cId="109857222" sldId="256"/>
            <ac:spMk id="20" creationId="{D472C551-D440-40DF-9260-BDB9AC40960A}"/>
          </ac:spMkLst>
        </pc:spChg>
        <pc:spChg chg="add del">
          <ac:chgData name="YASHASWINI A S - 230900222 - MITMPL" userId="S::yashaswini1.mitmpl2023@learner.manipal.edu::24845a6a-be8a-4db2-9cf8-f7918a175de7" providerId="AD" clId="Web-{6A530204-BDD7-D40A-EE6A-D920DC0D3F44}" dt="2024-11-05T04:25:42.826" v="21"/>
          <ac:spMkLst>
            <pc:docMk/>
            <pc:sldMk cId="109857222" sldId="256"/>
            <ac:spMk id="23" creationId="{508BEF50-7B1E-49A4-BC19-5F4F1D755E64}"/>
          </ac:spMkLst>
        </pc:spChg>
        <pc:spChg chg="add">
          <ac:chgData name="YASHASWINI A S - 230900222 - MITMPL" userId="S::yashaswini1.mitmpl2023@learner.manipal.edu::24845a6a-be8a-4db2-9cf8-f7918a175de7" providerId="AD" clId="Web-{6A530204-BDD7-D40A-EE6A-D920DC0D3F44}" dt="2024-11-05T04:25:42.889" v="22"/>
          <ac:spMkLst>
            <pc:docMk/>
            <pc:sldMk cId="109857222" sldId="256"/>
            <ac:spMk id="25" creationId="{C39ADB8F-D187-49D7-BDCF-C1B6DC727068}"/>
          </ac:spMkLst>
        </pc:spChg>
        <pc:spChg chg="add">
          <ac:chgData name="YASHASWINI A S - 230900222 - MITMPL" userId="S::yashaswini1.mitmpl2023@learner.manipal.edu::24845a6a-be8a-4db2-9cf8-f7918a175de7" providerId="AD" clId="Web-{6A530204-BDD7-D40A-EE6A-D920DC0D3F44}" dt="2024-11-05T04:25:42.889" v="22"/>
          <ac:spMkLst>
            <pc:docMk/>
            <pc:sldMk cId="109857222" sldId="256"/>
            <ac:spMk id="26" creationId="{64680660-7E23-4F0F-A679-BF913E9454FB}"/>
          </ac:spMkLst>
        </pc:spChg>
        <pc:spChg chg="add">
          <ac:chgData name="YASHASWINI A S - 230900222 - MITMPL" userId="S::yashaswini1.mitmpl2023@learner.manipal.edu::24845a6a-be8a-4db2-9cf8-f7918a175de7" providerId="AD" clId="Web-{6A530204-BDD7-D40A-EE6A-D920DC0D3F44}" dt="2024-11-05T04:25:42.889" v="22"/>
          <ac:spMkLst>
            <pc:docMk/>
            <pc:sldMk cId="109857222" sldId="256"/>
            <ac:spMk id="27" creationId="{1A3C89F8-0D2F-47FF-B903-151248265F47}"/>
          </ac:spMkLst>
        </pc:spChg>
        <pc:spChg chg="add">
          <ac:chgData name="YASHASWINI A S - 230900222 - MITMPL" userId="S::yashaswini1.mitmpl2023@learner.manipal.edu::24845a6a-be8a-4db2-9cf8-f7918a175de7" providerId="AD" clId="Web-{6A530204-BDD7-D40A-EE6A-D920DC0D3F44}" dt="2024-11-05T04:25:42.889" v="22"/>
          <ac:spMkLst>
            <pc:docMk/>
            <pc:sldMk cId="109857222" sldId="256"/>
            <ac:spMk id="29" creationId="{C5CB530E-515E-412C-9DF1-5F8FFBD6F383}"/>
          </ac:spMkLst>
        </pc:spChg>
        <pc:spChg chg="add">
          <ac:chgData name="YASHASWINI A S - 230900222 - MITMPL" userId="S::yashaswini1.mitmpl2023@learner.manipal.edu::24845a6a-be8a-4db2-9cf8-f7918a175de7" providerId="AD" clId="Web-{6A530204-BDD7-D40A-EE6A-D920DC0D3F44}" dt="2024-11-05T04:25:42.889" v="22"/>
          <ac:spMkLst>
            <pc:docMk/>
            <pc:sldMk cId="109857222" sldId="256"/>
            <ac:spMk id="30" creationId="{712D4376-A578-4FF1-94FC-245E7A6A489F}"/>
          </ac:spMkLst>
        </pc:spChg>
        <pc:spChg chg="add">
          <ac:chgData name="YASHASWINI A S - 230900222 - MITMPL" userId="S::yashaswini1.mitmpl2023@learner.manipal.edu::24845a6a-be8a-4db2-9cf8-f7918a175de7" providerId="AD" clId="Web-{6A530204-BDD7-D40A-EE6A-D920DC0D3F44}" dt="2024-11-05T04:25:42.889" v="22"/>
          <ac:spMkLst>
            <pc:docMk/>
            <pc:sldMk cId="109857222" sldId="256"/>
            <ac:spMk id="31" creationId="{AEA7509D-F04F-40CB-A0B3-EEF16499CC9F}"/>
          </ac:spMkLst>
        </pc:spChg>
        <pc:spChg chg="add">
          <ac:chgData name="YASHASWINI A S - 230900222 - MITMPL" userId="S::yashaswini1.mitmpl2023@learner.manipal.edu::24845a6a-be8a-4db2-9cf8-f7918a175de7" providerId="AD" clId="Web-{6A530204-BDD7-D40A-EE6A-D920DC0D3F44}" dt="2024-11-05T04:25:42.889" v="22"/>
          <ac:spMkLst>
            <pc:docMk/>
            <pc:sldMk cId="109857222" sldId="256"/>
            <ac:spMk id="33" creationId="{508BEF50-7B1E-49A4-BC19-5F4F1D755E64}"/>
          </ac:spMkLst>
        </pc:spChg>
        <pc:spChg chg="add">
          <ac:chgData name="YASHASWINI A S - 230900222 - MITMPL" userId="S::yashaswini1.mitmpl2023@learner.manipal.edu::24845a6a-be8a-4db2-9cf8-f7918a175de7" providerId="AD" clId="Web-{6A530204-BDD7-D40A-EE6A-D920DC0D3F44}" dt="2024-11-05T04:25:42.889" v="22"/>
          <ac:spMkLst>
            <pc:docMk/>
            <pc:sldMk cId="109857222" sldId="256"/>
            <ac:spMk id="34" creationId="{3FBAD350-5664-4811-A208-657FB882D350}"/>
          </ac:spMkLst>
        </pc:spChg>
        <pc:picChg chg="add del">
          <ac:chgData name="YASHASWINI A S - 230900222 - MITMPL" userId="S::yashaswini1.mitmpl2023@learner.manipal.edu::24845a6a-be8a-4db2-9cf8-f7918a175de7" providerId="AD" clId="Web-{6A530204-BDD7-D40A-EE6A-D920DC0D3F44}" dt="2024-11-05T04:24:46.903" v="17"/>
          <ac:picMkLst>
            <pc:docMk/>
            <pc:sldMk cId="109857222" sldId="256"/>
            <ac:picMk id="4" creationId="{7311BDDD-4C32-69C7-476F-07B38D415F80}"/>
          </ac:picMkLst>
        </pc:picChg>
        <pc:picChg chg="add del">
          <ac:chgData name="YASHASWINI A S - 230900222 - MITMPL" userId="S::yashaswini1.mitmpl2023@learner.manipal.edu::24845a6a-be8a-4db2-9cf8-f7918a175de7" providerId="AD" clId="Web-{6A530204-BDD7-D40A-EE6A-D920DC0D3F44}" dt="2024-11-05T04:25:27.920" v="19"/>
          <ac:picMkLst>
            <pc:docMk/>
            <pc:sldMk cId="109857222" sldId="256"/>
            <ac:picMk id="7" creationId="{BDE0E1D9-D3F3-D9D0-9ECB-17A6937F4667}"/>
          </ac:picMkLst>
        </pc:picChg>
        <pc:picChg chg="add del">
          <ac:chgData name="YASHASWINI A S - 230900222 - MITMPL" userId="S::yashaswini1.mitmpl2023@learner.manipal.edu::24845a6a-be8a-4db2-9cf8-f7918a175de7" providerId="AD" clId="Web-{6A530204-BDD7-D40A-EE6A-D920DC0D3F44}" dt="2024-11-05T04:25:42.826" v="21"/>
          <ac:picMkLst>
            <pc:docMk/>
            <pc:sldMk cId="109857222" sldId="256"/>
            <ac:picMk id="21" creationId="{B47172B7-618C-5B79-89E7-63932F93692E}"/>
          </ac:picMkLst>
        </pc:picChg>
        <pc:picChg chg="add">
          <ac:chgData name="YASHASWINI A S - 230900222 - MITMPL" userId="S::yashaswini1.mitmpl2023@learner.manipal.edu::24845a6a-be8a-4db2-9cf8-f7918a175de7" providerId="AD" clId="Web-{6A530204-BDD7-D40A-EE6A-D920DC0D3F44}" dt="2024-11-05T04:25:42.889" v="22"/>
          <ac:picMkLst>
            <pc:docMk/>
            <pc:sldMk cId="109857222" sldId="256"/>
            <ac:picMk id="28" creationId="{54E0A575-DAAA-2658-423C-5F3577F18A2A}"/>
          </ac:picMkLst>
        </pc:picChg>
        <pc:cxnChg chg="add del">
          <ac:chgData name="YASHASWINI A S - 230900222 - MITMPL" userId="S::yashaswini1.mitmpl2023@learner.manipal.edu::24845a6a-be8a-4db2-9cf8-f7918a175de7" providerId="AD" clId="Web-{6A530204-BDD7-D40A-EE6A-D920DC0D3F44}" dt="2024-11-05T04:25:42.826" v="21"/>
          <ac:cxnSpMkLst>
            <pc:docMk/>
            <pc:sldMk cId="109857222" sldId="256"/>
            <ac:cxnSpMk id="22" creationId="{56020367-4FD5-4596-8E10-C5F095CD8DBF}"/>
          </ac:cxnSpMkLst>
        </pc:cxnChg>
        <pc:cxnChg chg="add">
          <ac:chgData name="YASHASWINI A S - 230900222 - MITMPL" userId="S::yashaswini1.mitmpl2023@learner.manipal.edu::24845a6a-be8a-4db2-9cf8-f7918a175de7" providerId="AD" clId="Web-{6A530204-BDD7-D40A-EE6A-D920DC0D3F44}" dt="2024-11-05T04:25:42.889" v="22"/>
          <ac:cxnSpMkLst>
            <pc:docMk/>
            <pc:sldMk cId="109857222" sldId="256"/>
            <ac:cxnSpMk id="32" creationId="{56020367-4FD5-4596-8E10-C5F095CD8DBF}"/>
          </ac:cxnSpMkLst>
        </pc:cxnChg>
      </pc:sldChg>
      <pc:sldChg chg="modSp new">
        <pc:chgData name="YASHASWINI A S - 230900222 - MITMPL" userId="S::yashaswini1.mitmpl2023@learner.manipal.edu::24845a6a-be8a-4db2-9cf8-f7918a175de7" providerId="AD" clId="Web-{6A530204-BDD7-D40A-EE6A-D920DC0D3F44}" dt="2024-11-05T04:26:51.719" v="42" actId="20577"/>
        <pc:sldMkLst>
          <pc:docMk/>
          <pc:sldMk cId="2162140458" sldId="257"/>
        </pc:sldMkLst>
        <pc:spChg chg="mod">
          <ac:chgData name="YASHASWINI A S - 230900222 - MITMPL" userId="S::yashaswini1.mitmpl2023@learner.manipal.edu::24845a6a-be8a-4db2-9cf8-f7918a175de7" providerId="AD" clId="Web-{6A530204-BDD7-D40A-EE6A-D920DC0D3F44}" dt="2024-11-05T04:26:51.719" v="42" actId="20577"/>
          <ac:spMkLst>
            <pc:docMk/>
            <pc:sldMk cId="2162140458" sldId="257"/>
            <ac:spMk id="2" creationId="{785B8048-9E6E-E08F-18D9-9DF3AABAF6AC}"/>
          </ac:spMkLst>
        </pc:spChg>
      </pc:sldChg>
      <pc:sldChg chg="new add del">
        <pc:chgData name="YASHASWINI A S - 230900222 - MITMPL" userId="S::yashaswini1.mitmpl2023@learner.manipal.edu::24845a6a-be8a-4db2-9cf8-f7918a175de7" providerId="AD" clId="Web-{6A530204-BDD7-D40A-EE6A-D920DC0D3F44}" dt="2024-11-05T04:24:45.653" v="16"/>
        <pc:sldMkLst>
          <pc:docMk/>
          <pc:sldMk cId="2715417339" sldId="257"/>
        </pc:sldMkLst>
      </pc:sldChg>
      <pc:sldMasterChg chg="add del addSldLayout delSldLayout">
        <pc:chgData name="YASHASWINI A S - 230900222 - MITMPL" userId="S::yashaswini1.mitmpl2023@learner.manipal.edu::24845a6a-be8a-4db2-9cf8-f7918a175de7" providerId="AD" clId="Web-{6A530204-BDD7-D40A-EE6A-D920DC0D3F44}" dt="2024-11-05T04:25:42.889" v="22"/>
        <pc:sldMasterMkLst>
          <pc:docMk/>
          <pc:sldMasterMk cId="2460954070" sldId="2147483660"/>
        </pc:sldMasterMkLst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42.889" v="2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42.889" v="2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42.889" v="2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42.889" v="2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42.889" v="2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42.889" v="2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42.889" v="2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42.889" v="2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42.889" v="2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42.889" v="2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42.889" v="2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YASHASWINI A S - 230900222 - MITMPL" userId="S::yashaswini1.mitmpl2023@learner.manipal.edu::24845a6a-be8a-4db2-9cf8-f7918a175de7" providerId="AD" clId="Web-{6A530204-BDD7-D40A-EE6A-D920DC0D3F44}" dt="2024-11-05T04:24:46.903" v="17"/>
        <pc:sldMasterMkLst>
          <pc:docMk/>
          <pc:sldMasterMk cId="242313406" sldId="2147483712"/>
        </pc:sldMasterMkLst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4:46.903" v="17"/>
          <pc:sldLayoutMkLst>
            <pc:docMk/>
            <pc:sldMasterMk cId="242313406" sldId="2147483712"/>
            <pc:sldLayoutMk cId="2291126875" sldId="2147483701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4:46.903" v="17"/>
          <pc:sldLayoutMkLst>
            <pc:docMk/>
            <pc:sldMasterMk cId="242313406" sldId="2147483712"/>
            <pc:sldLayoutMk cId="2856561644" sldId="2147483702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4:46.903" v="17"/>
          <pc:sldLayoutMkLst>
            <pc:docMk/>
            <pc:sldMasterMk cId="242313406" sldId="2147483712"/>
            <pc:sldLayoutMk cId="567277037" sldId="2147483703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4:46.903" v="17"/>
          <pc:sldLayoutMkLst>
            <pc:docMk/>
            <pc:sldMasterMk cId="242313406" sldId="2147483712"/>
            <pc:sldLayoutMk cId="3064810578" sldId="2147483704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4:46.903" v="17"/>
          <pc:sldLayoutMkLst>
            <pc:docMk/>
            <pc:sldMasterMk cId="242313406" sldId="2147483712"/>
            <pc:sldLayoutMk cId="73739939" sldId="2147483705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4:46.903" v="17"/>
          <pc:sldLayoutMkLst>
            <pc:docMk/>
            <pc:sldMasterMk cId="242313406" sldId="2147483712"/>
            <pc:sldLayoutMk cId="2146229612" sldId="2147483706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4:46.903" v="17"/>
          <pc:sldLayoutMkLst>
            <pc:docMk/>
            <pc:sldMasterMk cId="242313406" sldId="2147483712"/>
            <pc:sldLayoutMk cId="1815755181" sldId="2147483707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4:46.903" v="17"/>
          <pc:sldLayoutMkLst>
            <pc:docMk/>
            <pc:sldMasterMk cId="242313406" sldId="2147483712"/>
            <pc:sldLayoutMk cId="2188727063" sldId="2147483708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4:46.903" v="17"/>
          <pc:sldLayoutMkLst>
            <pc:docMk/>
            <pc:sldMasterMk cId="242313406" sldId="2147483712"/>
            <pc:sldLayoutMk cId="811316427" sldId="2147483709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4:46.903" v="17"/>
          <pc:sldLayoutMkLst>
            <pc:docMk/>
            <pc:sldMasterMk cId="242313406" sldId="2147483712"/>
            <pc:sldLayoutMk cId="1277972872" sldId="2147483710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4:46.903" v="17"/>
          <pc:sldLayoutMkLst>
            <pc:docMk/>
            <pc:sldMasterMk cId="242313406" sldId="2147483712"/>
            <pc:sldLayoutMk cId="3506589944" sldId="2147483711"/>
          </pc:sldLayoutMkLst>
        </pc:sldLayoutChg>
      </pc:sldMasterChg>
      <pc:sldMasterChg chg="add addSldLayout">
        <pc:chgData name="YASHASWINI A S - 230900222 - MITMPL" userId="S::yashaswini1.mitmpl2023@learner.manipal.edu::24845a6a-be8a-4db2-9cf8-f7918a175de7" providerId="AD" clId="Web-{6A530204-BDD7-D40A-EE6A-D920DC0D3F44}" dt="2024-11-05T04:25:42.889" v="22"/>
        <pc:sldMasterMkLst>
          <pc:docMk/>
          <pc:sldMasterMk cId="857851461" sldId="2147483724"/>
        </pc:sldMasterMkLst>
        <pc:sldLayoutChg chg="add">
          <pc:chgData name="YASHASWINI A S - 230900222 - MITMPL" userId="S::yashaswini1.mitmpl2023@learner.manipal.edu::24845a6a-be8a-4db2-9cf8-f7918a175de7" providerId="AD" clId="Web-{6A530204-BDD7-D40A-EE6A-D920DC0D3F44}" dt="2024-11-05T04:25:42.889" v="22"/>
          <pc:sldLayoutMkLst>
            <pc:docMk/>
            <pc:sldMasterMk cId="857851461" sldId="2147483724"/>
            <pc:sldLayoutMk cId="441302898" sldId="2147483713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6A530204-BDD7-D40A-EE6A-D920DC0D3F44}" dt="2024-11-05T04:25:42.889" v="22"/>
          <pc:sldLayoutMkLst>
            <pc:docMk/>
            <pc:sldMasterMk cId="857851461" sldId="2147483724"/>
            <pc:sldLayoutMk cId="1917114847" sldId="2147483714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6A530204-BDD7-D40A-EE6A-D920DC0D3F44}" dt="2024-11-05T04:25:42.889" v="22"/>
          <pc:sldLayoutMkLst>
            <pc:docMk/>
            <pc:sldMasterMk cId="857851461" sldId="2147483724"/>
            <pc:sldLayoutMk cId="1541799250" sldId="2147483715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6A530204-BDD7-D40A-EE6A-D920DC0D3F44}" dt="2024-11-05T04:25:42.889" v="22"/>
          <pc:sldLayoutMkLst>
            <pc:docMk/>
            <pc:sldMasterMk cId="857851461" sldId="2147483724"/>
            <pc:sldLayoutMk cId="3577985487" sldId="2147483716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6A530204-BDD7-D40A-EE6A-D920DC0D3F44}" dt="2024-11-05T04:25:42.889" v="22"/>
          <pc:sldLayoutMkLst>
            <pc:docMk/>
            <pc:sldMasterMk cId="857851461" sldId="2147483724"/>
            <pc:sldLayoutMk cId="280520646" sldId="2147483717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6A530204-BDD7-D40A-EE6A-D920DC0D3F44}" dt="2024-11-05T04:25:42.889" v="22"/>
          <pc:sldLayoutMkLst>
            <pc:docMk/>
            <pc:sldMasterMk cId="857851461" sldId="2147483724"/>
            <pc:sldLayoutMk cId="1851195141" sldId="2147483718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6A530204-BDD7-D40A-EE6A-D920DC0D3F44}" dt="2024-11-05T04:25:42.889" v="22"/>
          <pc:sldLayoutMkLst>
            <pc:docMk/>
            <pc:sldMasterMk cId="857851461" sldId="2147483724"/>
            <pc:sldLayoutMk cId="3062999051" sldId="2147483719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6A530204-BDD7-D40A-EE6A-D920DC0D3F44}" dt="2024-11-05T04:25:42.889" v="22"/>
          <pc:sldLayoutMkLst>
            <pc:docMk/>
            <pc:sldMasterMk cId="857851461" sldId="2147483724"/>
            <pc:sldLayoutMk cId="981089506" sldId="2147483720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6A530204-BDD7-D40A-EE6A-D920DC0D3F44}" dt="2024-11-05T04:25:42.889" v="22"/>
          <pc:sldLayoutMkLst>
            <pc:docMk/>
            <pc:sldMasterMk cId="857851461" sldId="2147483724"/>
            <pc:sldLayoutMk cId="1362335123" sldId="2147483721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6A530204-BDD7-D40A-EE6A-D920DC0D3F44}" dt="2024-11-05T04:25:42.889" v="22"/>
          <pc:sldLayoutMkLst>
            <pc:docMk/>
            <pc:sldMasterMk cId="857851461" sldId="2147483724"/>
            <pc:sldLayoutMk cId="967960084" sldId="2147483722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6A530204-BDD7-D40A-EE6A-D920DC0D3F44}" dt="2024-11-05T04:25:42.889" v="22"/>
          <pc:sldLayoutMkLst>
            <pc:docMk/>
            <pc:sldMasterMk cId="857851461" sldId="2147483724"/>
            <pc:sldLayoutMk cId="3627726842" sldId="2147483723"/>
          </pc:sldLayoutMkLst>
        </pc:sldLayoutChg>
      </pc:sldMasterChg>
      <pc:sldMasterChg chg="add del addSldLayout delSldLayout">
        <pc:chgData name="YASHASWINI A S - 230900222 - MITMPL" userId="S::yashaswini1.mitmpl2023@learner.manipal.edu::24845a6a-be8a-4db2-9cf8-f7918a175de7" providerId="AD" clId="Web-{6A530204-BDD7-D40A-EE6A-D920DC0D3F44}" dt="2024-11-05T04:25:27.920" v="19"/>
        <pc:sldMasterMkLst>
          <pc:docMk/>
          <pc:sldMasterMk cId="4283338593" sldId="2147483750"/>
        </pc:sldMasterMkLst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27.920" v="19"/>
          <pc:sldLayoutMkLst>
            <pc:docMk/>
            <pc:sldMasterMk cId="4283338593" sldId="2147483750"/>
            <pc:sldLayoutMk cId="907693280" sldId="2147483739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27.920" v="19"/>
          <pc:sldLayoutMkLst>
            <pc:docMk/>
            <pc:sldMasterMk cId="4283338593" sldId="2147483750"/>
            <pc:sldLayoutMk cId="3275893815" sldId="2147483740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27.920" v="19"/>
          <pc:sldLayoutMkLst>
            <pc:docMk/>
            <pc:sldMasterMk cId="4283338593" sldId="2147483750"/>
            <pc:sldLayoutMk cId="607842351" sldId="2147483741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27.920" v="19"/>
          <pc:sldLayoutMkLst>
            <pc:docMk/>
            <pc:sldMasterMk cId="4283338593" sldId="2147483750"/>
            <pc:sldLayoutMk cId="1585684294" sldId="2147483742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27.920" v="19"/>
          <pc:sldLayoutMkLst>
            <pc:docMk/>
            <pc:sldMasterMk cId="4283338593" sldId="2147483750"/>
            <pc:sldLayoutMk cId="1421513635" sldId="2147483743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27.920" v="19"/>
          <pc:sldLayoutMkLst>
            <pc:docMk/>
            <pc:sldMasterMk cId="4283338593" sldId="2147483750"/>
            <pc:sldLayoutMk cId="1536884820" sldId="2147483744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27.920" v="19"/>
          <pc:sldLayoutMkLst>
            <pc:docMk/>
            <pc:sldMasterMk cId="4283338593" sldId="2147483750"/>
            <pc:sldLayoutMk cId="136878624" sldId="2147483745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27.920" v="19"/>
          <pc:sldLayoutMkLst>
            <pc:docMk/>
            <pc:sldMasterMk cId="4283338593" sldId="2147483750"/>
            <pc:sldLayoutMk cId="2014866937" sldId="2147483746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27.920" v="19"/>
          <pc:sldLayoutMkLst>
            <pc:docMk/>
            <pc:sldMasterMk cId="4283338593" sldId="2147483750"/>
            <pc:sldLayoutMk cId="1978340899" sldId="2147483747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27.920" v="19"/>
          <pc:sldLayoutMkLst>
            <pc:docMk/>
            <pc:sldMasterMk cId="4283338593" sldId="2147483750"/>
            <pc:sldLayoutMk cId="2228441512" sldId="2147483748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27.920" v="19"/>
          <pc:sldLayoutMkLst>
            <pc:docMk/>
            <pc:sldMasterMk cId="4283338593" sldId="2147483750"/>
            <pc:sldLayoutMk cId="3894032073" sldId="2147483749"/>
          </pc:sldLayoutMkLst>
        </pc:sldLayoutChg>
      </pc:sldMasterChg>
      <pc:sldMasterChg chg="add del addSldLayout delSldLayout">
        <pc:chgData name="YASHASWINI A S - 230900222 - MITMPL" userId="S::yashaswini1.mitmpl2023@learner.manipal.edu::24845a6a-be8a-4db2-9cf8-f7918a175de7" providerId="AD" clId="Web-{6A530204-BDD7-D40A-EE6A-D920DC0D3F44}" dt="2024-11-05T04:25:42.826" v="21"/>
        <pc:sldMasterMkLst>
          <pc:docMk/>
          <pc:sldMasterMk cId="787349790" sldId="2147483763"/>
        </pc:sldMasterMkLst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42.826" v="21"/>
          <pc:sldLayoutMkLst>
            <pc:docMk/>
            <pc:sldMasterMk cId="787349790" sldId="2147483763"/>
            <pc:sldLayoutMk cId="3042145717" sldId="2147483752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42.826" v="21"/>
          <pc:sldLayoutMkLst>
            <pc:docMk/>
            <pc:sldMasterMk cId="787349790" sldId="2147483763"/>
            <pc:sldLayoutMk cId="3663072348" sldId="2147483753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42.826" v="21"/>
          <pc:sldLayoutMkLst>
            <pc:docMk/>
            <pc:sldMasterMk cId="787349790" sldId="2147483763"/>
            <pc:sldLayoutMk cId="1679608117" sldId="2147483754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42.826" v="21"/>
          <pc:sldLayoutMkLst>
            <pc:docMk/>
            <pc:sldMasterMk cId="787349790" sldId="2147483763"/>
            <pc:sldLayoutMk cId="3369124484" sldId="2147483755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42.826" v="21"/>
          <pc:sldLayoutMkLst>
            <pc:docMk/>
            <pc:sldMasterMk cId="787349790" sldId="2147483763"/>
            <pc:sldLayoutMk cId="2101255618" sldId="2147483756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42.826" v="21"/>
          <pc:sldLayoutMkLst>
            <pc:docMk/>
            <pc:sldMasterMk cId="787349790" sldId="2147483763"/>
            <pc:sldLayoutMk cId="4027354990" sldId="2147483757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42.826" v="21"/>
          <pc:sldLayoutMkLst>
            <pc:docMk/>
            <pc:sldMasterMk cId="787349790" sldId="2147483763"/>
            <pc:sldLayoutMk cId="3535312451" sldId="2147483758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42.826" v="21"/>
          <pc:sldLayoutMkLst>
            <pc:docMk/>
            <pc:sldMasterMk cId="787349790" sldId="2147483763"/>
            <pc:sldLayoutMk cId="1697734477" sldId="2147483759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42.826" v="21"/>
          <pc:sldLayoutMkLst>
            <pc:docMk/>
            <pc:sldMasterMk cId="787349790" sldId="2147483763"/>
            <pc:sldLayoutMk cId="639337282" sldId="2147483760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42.826" v="21"/>
          <pc:sldLayoutMkLst>
            <pc:docMk/>
            <pc:sldMasterMk cId="787349790" sldId="2147483763"/>
            <pc:sldLayoutMk cId="2328611609" sldId="2147483761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6A530204-BDD7-D40A-EE6A-D920DC0D3F44}" dt="2024-11-05T04:25:42.826" v="21"/>
          <pc:sldLayoutMkLst>
            <pc:docMk/>
            <pc:sldMasterMk cId="787349790" sldId="2147483763"/>
            <pc:sldLayoutMk cId="1597263933" sldId="21474837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0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3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96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1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9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98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9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72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99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08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23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4E0A575-DAAA-2658-423C-5F3577F18A2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7420" r="-2" b="-2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7200">
                <a:solidFill>
                  <a:srgbClr val="FFFFFF"/>
                </a:solidFill>
              </a:rPr>
              <a:t>PROGRAM10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BCS358D</a:t>
            </a:r>
          </a:p>
        </p:txBody>
      </p:sp>
      <p:sp>
        <p:nvSpPr>
          <p:cNvPr id="2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B8048-9E6E-E08F-18D9-9DF3AABA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1">
                <a:latin typeface="Calibri"/>
                <a:ea typeface="Calibri"/>
                <a:cs typeface="Calibri"/>
              </a:rPr>
              <a:t>Time Series using Plotly Libraries</a:t>
            </a:r>
            <a:br>
              <a:rPr lang="en-US" sz="2600">
                <a:latin typeface="Calibri"/>
                <a:ea typeface="Calibri"/>
                <a:cs typeface="Calibri"/>
              </a:rPr>
            </a:br>
            <a:r>
              <a:rPr lang="en-US" sz="2600">
                <a:latin typeface="Calibri"/>
                <a:ea typeface="Calibri"/>
                <a:cs typeface="Calibri"/>
              </a:rPr>
              <a:t>Write a Python program to draw Time Series using Plotly Libraries.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A5F0-5501-7229-EE2A-E5C93C998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33" y="2829330"/>
            <a:ext cx="6736220" cy="334445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#case1: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import pandas as pd</a:t>
            </a:r>
            <a:br>
              <a:rPr lang="en-US" sz="2400" dirty="0">
                <a:latin typeface="Calibri"/>
              </a:rPr>
            </a:br>
            <a:r>
              <a:rPr lang="en-US" sz="2400" dirty="0">
                <a:latin typeface="Calibri"/>
                <a:cs typeface="Calibri"/>
              </a:rPr>
              <a:t>import </a:t>
            </a:r>
            <a:r>
              <a:rPr lang="en-US" sz="2400" dirty="0" err="1">
                <a:latin typeface="Calibri"/>
                <a:cs typeface="Calibri"/>
              </a:rPr>
              <a:t>plotly.express</a:t>
            </a:r>
            <a:r>
              <a:rPr lang="en-US" sz="2400" dirty="0">
                <a:latin typeface="Calibri"/>
                <a:cs typeface="Calibri"/>
              </a:rPr>
              <a:t> as </a:t>
            </a:r>
            <a:r>
              <a:rPr lang="en-US" sz="2400" dirty="0" err="1">
                <a:latin typeface="Calibri"/>
                <a:cs typeface="Calibri"/>
              </a:rPr>
              <a:t>px</a:t>
            </a:r>
            <a:br>
              <a:rPr lang="en-US" sz="2400" dirty="0">
                <a:latin typeface="Calibri"/>
              </a:rPr>
            </a:br>
            <a:r>
              <a:rPr lang="en-US" sz="2400" dirty="0" err="1">
                <a:latin typeface="Calibri"/>
                <a:cs typeface="Calibri"/>
              </a:rPr>
              <a:t>dollar_conv</a:t>
            </a:r>
            <a:r>
              <a:rPr lang="en-US" sz="2400" dirty="0">
                <a:latin typeface="Calibri"/>
                <a:cs typeface="Calibri"/>
              </a:rPr>
              <a:t> = </a:t>
            </a:r>
            <a:r>
              <a:rPr lang="en-US" sz="2400" dirty="0" err="1">
                <a:latin typeface="Calibri"/>
                <a:cs typeface="Calibri"/>
              </a:rPr>
              <a:t>pd.read_csv</a:t>
            </a:r>
            <a:r>
              <a:rPr lang="en-US" sz="2400" dirty="0">
                <a:latin typeface="Calibri"/>
                <a:cs typeface="Calibri"/>
              </a:rPr>
              <a:t>('CUR_DLR_INR.csv')</a:t>
            </a:r>
            <a:br>
              <a:rPr lang="en-US" sz="2400" dirty="0">
                <a:latin typeface="Calibri"/>
              </a:rPr>
            </a:br>
            <a:r>
              <a:rPr lang="en-US" sz="2400" dirty="0">
                <a:latin typeface="Calibri"/>
                <a:cs typeface="Calibri"/>
              </a:rPr>
              <a:t>fig = </a:t>
            </a:r>
            <a:r>
              <a:rPr lang="en-US" sz="2400" dirty="0" err="1">
                <a:latin typeface="Calibri"/>
                <a:cs typeface="Calibri"/>
              </a:rPr>
              <a:t>px.line</a:t>
            </a:r>
            <a:r>
              <a:rPr lang="en-US" sz="2400" dirty="0">
                <a:latin typeface="Calibri"/>
                <a:cs typeface="Calibri"/>
              </a:rPr>
              <a:t>(</a:t>
            </a:r>
            <a:r>
              <a:rPr lang="en-US" sz="2400" dirty="0" err="1">
                <a:latin typeface="Calibri"/>
                <a:cs typeface="Calibri"/>
              </a:rPr>
              <a:t>dollar_conv</a:t>
            </a:r>
            <a:r>
              <a:rPr lang="en-US" sz="2400" dirty="0">
                <a:latin typeface="Calibri"/>
                <a:cs typeface="Calibri"/>
              </a:rPr>
              <a:t>, x='DATE', y='RATE', title='Dollar vs Rupee')</a:t>
            </a:r>
            <a:br>
              <a:rPr lang="en-US" sz="2400" dirty="0">
                <a:latin typeface="Calibri"/>
              </a:rPr>
            </a:br>
            <a:r>
              <a:rPr lang="en-US" sz="2400" dirty="0" err="1">
                <a:latin typeface="Calibri"/>
                <a:cs typeface="Calibri"/>
              </a:rPr>
              <a:t>fig.show</a:t>
            </a:r>
            <a:r>
              <a:rPr lang="en-US" sz="2400" dirty="0">
                <a:latin typeface="Calibri"/>
                <a:cs typeface="Calibri"/>
              </a:rPr>
              <a:t>()</a:t>
            </a:r>
            <a:endParaRPr lang="en-US" sz="4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Graphic 6" descr="Panda">
            <a:extLst>
              <a:ext uri="{FF2B5EF4-FFF2-40B4-BE49-F238E27FC236}">
                <a16:creationId xmlns:a16="http://schemas.microsoft.com/office/drawing/2014/main" id="{824FB98F-677B-BA84-CEB1-A092CBCB0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2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4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6D1E-26FA-EEB4-B7A2-7405D9C8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64"/>
          </a:xfrm>
        </p:spPr>
        <p:txBody>
          <a:bodyPr>
            <a:normAutofit fontScale="90000"/>
          </a:bodyPr>
          <a:lstStyle/>
          <a:p>
            <a:r>
              <a:rPr lang="en-US" dirty="0"/>
              <a:t>#case2: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37B29-41D8-0382-3CBE-475EC3A75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17"/>
            <a:ext cx="10515600" cy="470144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Calibri"/>
                <a:cs typeface="Calibri"/>
              </a:rPr>
              <a:t>import pandas as pd</a:t>
            </a:r>
            <a:br>
              <a:rPr lang="en-US" sz="2400" dirty="0">
                <a:latin typeface="Calibri"/>
              </a:rPr>
            </a:br>
            <a:r>
              <a:rPr lang="en-US" sz="2400">
                <a:latin typeface="Calibri"/>
                <a:cs typeface="Calibri"/>
              </a:rPr>
              <a:t>import </a:t>
            </a:r>
            <a:r>
              <a:rPr lang="en-US" sz="2400" err="1">
                <a:latin typeface="Calibri"/>
                <a:cs typeface="Calibri"/>
              </a:rPr>
              <a:t>plotly.express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as </a:t>
            </a:r>
            <a:r>
              <a:rPr lang="en-US" sz="2400" err="1">
                <a:latin typeface="Calibri"/>
                <a:cs typeface="Calibri"/>
              </a:rPr>
              <a:t>px</a:t>
            </a:r>
            <a:br>
              <a:rPr lang="en-US" sz="2400" dirty="0">
                <a:latin typeface="Calibri"/>
              </a:rPr>
            </a:br>
            <a:br>
              <a:rPr lang="en-US" sz="2400" dirty="0">
                <a:latin typeface="Calibri"/>
              </a:rPr>
            </a:br>
            <a:r>
              <a:rPr lang="en-US" sz="2400" err="1">
                <a:latin typeface="Calibri"/>
                <a:cs typeface="Calibri"/>
              </a:rPr>
              <a:t>runs_scored</a:t>
            </a:r>
            <a:r>
              <a:rPr lang="en-US" sz="2400">
                <a:latin typeface="Calibri"/>
                <a:cs typeface="Calibri"/>
              </a:rPr>
              <a:t> = </a:t>
            </a:r>
            <a:r>
              <a:rPr lang="en-US" sz="2400" err="1">
                <a:latin typeface="Calibri"/>
                <a:cs typeface="Calibri"/>
              </a:rPr>
              <a:t>pd.read_csv</a:t>
            </a:r>
            <a:r>
              <a:rPr lang="en-US" sz="2400">
                <a:latin typeface="Calibri"/>
                <a:cs typeface="Calibri"/>
              </a:rPr>
              <a:t>('AusVsInd.csv')</a:t>
            </a:r>
            <a:br>
              <a:rPr lang="en-US" sz="2400" dirty="0">
                <a:latin typeface="Calibri"/>
              </a:rPr>
            </a:br>
            <a:r>
              <a:rPr lang="en-US" sz="2400">
                <a:latin typeface="Calibri"/>
                <a:cs typeface="Calibri"/>
              </a:rPr>
              <a:t>fig = </a:t>
            </a:r>
            <a:r>
              <a:rPr lang="en-US" sz="2400" err="1">
                <a:latin typeface="Calibri"/>
                <a:cs typeface="Calibri"/>
              </a:rPr>
              <a:t>px.line</a:t>
            </a:r>
            <a:r>
              <a:rPr lang="en-US" sz="2400">
                <a:latin typeface="Calibri"/>
                <a:cs typeface="Calibri"/>
              </a:rPr>
              <a:t>(</a:t>
            </a:r>
            <a:r>
              <a:rPr lang="en-US" sz="2400" err="1">
                <a:latin typeface="Calibri"/>
                <a:cs typeface="Calibri"/>
              </a:rPr>
              <a:t>runs_scored</a:t>
            </a:r>
            <a:r>
              <a:rPr lang="en-US" sz="2400">
                <a:latin typeface="Calibri"/>
                <a:cs typeface="Calibri"/>
              </a:rPr>
              <a:t>, x='Overs', y=['AUS', 'IND'], markers=True)</a:t>
            </a:r>
            <a:br>
              <a:rPr lang="en-US" sz="2400" dirty="0">
                <a:latin typeface="Calibri"/>
              </a:rPr>
            </a:br>
            <a:r>
              <a:rPr lang="en-US" sz="2400" err="1">
                <a:latin typeface="Calibri"/>
                <a:cs typeface="Calibri"/>
              </a:rPr>
              <a:t>fig.update_layout</a:t>
            </a:r>
            <a:r>
              <a:rPr lang="en-US" sz="2400">
                <a:latin typeface="Calibri"/>
                <a:cs typeface="Calibri"/>
              </a:rPr>
              <a:t>(title='Australia vs India ODI Match', </a:t>
            </a:r>
            <a:r>
              <a:rPr lang="en-US" sz="2400" err="1">
                <a:latin typeface="Calibri"/>
                <a:cs typeface="Calibri"/>
              </a:rPr>
              <a:t>xaxis_title</a:t>
            </a:r>
            <a:r>
              <a:rPr lang="en-US" sz="2400">
                <a:latin typeface="Calibri"/>
                <a:cs typeface="Calibri"/>
              </a:rPr>
              <a:t>='OVERS', </a:t>
            </a:r>
            <a:r>
              <a:rPr lang="en-US" sz="2400" err="1">
                <a:latin typeface="Calibri"/>
                <a:cs typeface="Calibri"/>
              </a:rPr>
              <a:t>yaxis_title</a:t>
            </a:r>
            <a:r>
              <a:rPr lang="en-US" sz="2400">
                <a:latin typeface="Calibri"/>
                <a:cs typeface="Calibri"/>
              </a:rPr>
              <a:t>='RUNS', </a:t>
            </a:r>
            <a:r>
              <a:rPr lang="en-US" sz="2400" err="1">
                <a:latin typeface="Calibri"/>
                <a:cs typeface="Calibri"/>
              </a:rPr>
              <a:t>legend_title</a:t>
            </a:r>
            <a:r>
              <a:rPr lang="en-US" sz="2400">
                <a:latin typeface="Calibri"/>
                <a:cs typeface="Calibri"/>
              </a:rPr>
              <a:t>='Country')</a:t>
            </a:r>
            <a:br>
              <a:rPr lang="en-US" sz="2400" dirty="0">
                <a:latin typeface="Calibri"/>
              </a:rPr>
            </a:br>
            <a:br>
              <a:rPr lang="en-US" sz="2400" dirty="0">
                <a:latin typeface="Calibri"/>
              </a:rPr>
            </a:br>
            <a:r>
              <a:rPr lang="en-US" sz="2400" err="1">
                <a:latin typeface="Calibri"/>
                <a:cs typeface="Calibri"/>
              </a:rPr>
              <a:t>fig.show</a:t>
            </a:r>
            <a:r>
              <a:rPr lang="en-US" sz="2400">
                <a:latin typeface="Calibri"/>
                <a:cs typeface="Calibri"/>
              </a:rPr>
              <a:t>()</a:t>
            </a: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6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3007-4AAA-B971-29AE-EF7BD391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4192"/>
          </a:xfrm>
        </p:spPr>
        <p:txBody>
          <a:bodyPr>
            <a:normAutofit fontScale="90000"/>
          </a:bodyPr>
          <a:lstStyle/>
          <a:p>
            <a:r>
              <a:rPr lang="en-US" dirty="0"/>
              <a:t>#case3: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3573E-782E-C3BD-E7CC-1D9B33551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225"/>
            <a:ext cx="10515600" cy="48847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#Bar Graph of Runs scored every Over</a:t>
            </a:r>
            <a:br>
              <a:rPr lang="en-US" sz="2400" dirty="0">
                <a:latin typeface="Calibri"/>
              </a:rPr>
            </a:br>
            <a:r>
              <a:rPr lang="en-US" sz="2400" dirty="0">
                <a:latin typeface="Calibri"/>
                <a:cs typeface="Calibri"/>
              </a:rPr>
              <a:t>import pandas as pd</a:t>
            </a:r>
            <a:br>
              <a:rPr lang="en-US" sz="2400" dirty="0">
                <a:latin typeface="Calibri"/>
              </a:rPr>
            </a:br>
            <a:r>
              <a:rPr lang="en-US" sz="2400" dirty="0">
                <a:latin typeface="Calibri"/>
                <a:cs typeface="Calibri"/>
              </a:rPr>
              <a:t>import </a:t>
            </a:r>
            <a:r>
              <a:rPr lang="en-US" sz="2400" dirty="0" err="1">
                <a:latin typeface="Calibri"/>
                <a:cs typeface="Calibri"/>
              </a:rPr>
              <a:t>plotly.express</a:t>
            </a:r>
            <a:r>
              <a:rPr lang="en-US" sz="2400" dirty="0">
                <a:latin typeface="Calibri"/>
                <a:cs typeface="Calibri"/>
              </a:rPr>
              <a:t> as </a:t>
            </a:r>
            <a:r>
              <a:rPr lang="en-US" sz="2400" dirty="0" err="1">
                <a:latin typeface="Calibri"/>
                <a:cs typeface="Calibri"/>
              </a:rPr>
              <a:t>px</a:t>
            </a:r>
            <a:br>
              <a:rPr lang="en-US" sz="2400" dirty="0">
                <a:latin typeface="Calibri"/>
              </a:rPr>
            </a:br>
            <a:br>
              <a:rPr lang="en-US" sz="2400" dirty="0">
                <a:latin typeface="Calibri"/>
              </a:rPr>
            </a:br>
            <a:r>
              <a:rPr lang="en-US" sz="2400" dirty="0" err="1">
                <a:latin typeface="Calibri"/>
                <a:cs typeface="Calibri"/>
              </a:rPr>
              <a:t>runs_scored</a:t>
            </a:r>
            <a:r>
              <a:rPr lang="en-US" sz="2400" dirty="0">
                <a:latin typeface="Calibri"/>
                <a:cs typeface="Calibri"/>
              </a:rPr>
              <a:t> = </a:t>
            </a:r>
            <a:r>
              <a:rPr lang="en-US" sz="2400" dirty="0" err="1">
                <a:latin typeface="Calibri"/>
                <a:cs typeface="Calibri"/>
              </a:rPr>
              <a:t>pd.read_csv</a:t>
            </a:r>
            <a:r>
              <a:rPr lang="en-US" sz="2400" dirty="0">
                <a:latin typeface="Calibri"/>
                <a:cs typeface="Calibri"/>
              </a:rPr>
              <a:t>('AusVsInd.csv')</a:t>
            </a:r>
            <a:br>
              <a:rPr lang="en-US" sz="2400" dirty="0">
                <a:latin typeface="Calibri"/>
              </a:rPr>
            </a:br>
            <a:br>
              <a:rPr lang="en-US" sz="2400" dirty="0">
                <a:latin typeface="Calibri"/>
              </a:rPr>
            </a:br>
            <a:r>
              <a:rPr lang="en-US" sz="2400" dirty="0">
                <a:latin typeface="Calibri"/>
                <a:cs typeface="Calibri"/>
              </a:rPr>
              <a:t>fig = </a:t>
            </a:r>
            <a:r>
              <a:rPr lang="en-US" sz="2400" dirty="0" err="1">
                <a:latin typeface="Calibri"/>
                <a:cs typeface="Calibri"/>
              </a:rPr>
              <a:t>px.bar</a:t>
            </a:r>
            <a:r>
              <a:rPr lang="en-US" sz="2400" dirty="0">
                <a:latin typeface="Calibri"/>
                <a:cs typeface="Calibri"/>
              </a:rPr>
              <a:t>(</a:t>
            </a:r>
            <a:r>
              <a:rPr lang="en-US" sz="2400" dirty="0" err="1">
                <a:latin typeface="Calibri"/>
                <a:cs typeface="Calibri"/>
              </a:rPr>
              <a:t>runs_scored</a:t>
            </a:r>
            <a:r>
              <a:rPr lang="en-US" sz="2400" dirty="0">
                <a:latin typeface="Calibri"/>
                <a:cs typeface="Calibri"/>
              </a:rPr>
              <a:t>, x='Overs', y=['AUS_RPO', 'IND_RPO'], </a:t>
            </a:r>
            <a:r>
              <a:rPr lang="en-US" sz="2400" dirty="0" err="1">
                <a:latin typeface="Calibri"/>
                <a:cs typeface="Calibri"/>
              </a:rPr>
              <a:t>barmode</a:t>
            </a:r>
            <a:r>
              <a:rPr lang="en-US" sz="2400" dirty="0">
                <a:latin typeface="Calibri"/>
                <a:cs typeface="Calibri"/>
              </a:rPr>
              <a:t>='group')</a:t>
            </a:r>
            <a:br>
              <a:rPr lang="en-US" sz="2400" dirty="0">
                <a:latin typeface="Calibri"/>
              </a:rPr>
            </a:br>
            <a:r>
              <a:rPr lang="en-US" sz="2400" dirty="0" err="1">
                <a:latin typeface="Calibri"/>
                <a:cs typeface="Calibri"/>
              </a:rPr>
              <a:t>fig.update_layout</a:t>
            </a:r>
            <a:r>
              <a:rPr lang="en-US" sz="2400" dirty="0">
                <a:latin typeface="Calibri"/>
                <a:cs typeface="Calibri"/>
              </a:rPr>
              <a:t>(title='Australia vs India ODI Match', </a:t>
            </a:r>
            <a:r>
              <a:rPr lang="en-US" sz="2400" dirty="0" err="1">
                <a:latin typeface="Calibri"/>
                <a:cs typeface="Calibri"/>
              </a:rPr>
              <a:t>xaxis_title</a:t>
            </a:r>
            <a:r>
              <a:rPr lang="en-US" sz="2400" dirty="0">
                <a:latin typeface="Calibri"/>
                <a:cs typeface="Calibri"/>
              </a:rPr>
              <a:t>='OVERS', </a:t>
            </a:r>
            <a:r>
              <a:rPr lang="en-US" sz="2400" dirty="0" err="1">
                <a:latin typeface="Calibri"/>
                <a:cs typeface="Calibri"/>
              </a:rPr>
              <a:t>yaxis_title</a:t>
            </a:r>
            <a:r>
              <a:rPr lang="en-US" sz="2400" dirty="0">
                <a:latin typeface="Calibri"/>
                <a:cs typeface="Calibri"/>
              </a:rPr>
              <a:t>='RUNS', </a:t>
            </a:r>
            <a:r>
              <a:rPr lang="en-US" sz="2400" dirty="0" err="1">
                <a:latin typeface="Calibri"/>
                <a:cs typeface="Calibri"/>
              </a:rPr>
              <a:t>legend_title</a:t>
            </a:r>
            <a:r>
              <a:rPr lang="en-US" sz="2400" dirty="0">
                <a:latin typeface="Calibri"/>
                <a:cs typeface="Calibri"/>
              </a:rPr>
              <a:t>='Country')</a:t>
            </a:r>
            <a:br>
              <a:rPr lang="en-US" sz="2400" dirty="0">
                <a:latin typeface="Calibri"/>
              </a:rPr>
            </a:br>
            <a:br>
              <a:rPr lang="en-US" sz="2400" dirty="0">
                <a:latin typeface="Calibri"/>
              </a:rPr>
            </a:br>
            <a:r>
              <a:rPr lang="en-US" sz="2400" dirty="0" err="1">
                <a:latin typeface="Calibri"/>
                <a:cs typeface="Calibri"/>
              </a:rPr>
              <a:t>fig.show</a:t>
            </a:r>
            <a:r>
              <a:rPr lang="en-US" sz="2400" dirty="0">
                <a:latin typeface="Calibri"/>
                <a:cs typeface="Calibri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7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34F5-5344-9AFE-DD98-EABF51EF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Calibri"/>
                <a:cs typeface="Calibri"/>
              </a:rPr>
              <a:t>Maps using </a:t>
            </a:r>
            <a:r>
              <a:rPr lang="en-US" sz="2800" b="1" err="1">
                <a:latin typeface="Calibri"/>
                <a:cs typeface="Calibri"/>
              </a:rPr>
              <a:t>Plotly</a:t>
            </a:r>
            <a:r>
              <a:rPr lang="en-US" sz="2800" b="1" dirty="0">
                <a:latin typeface="Calibri"/>
                <a:cs typeface="Calibri"/>
              </a:rPr>
              <a:t> Libraries</a:t>
            </a:r>
            <a:endParaRPr lang="en-US" sz="2800">
              <a:latin typeface="Calibri"/>
              <a:cs typeface="Calibri"/>
            </a:endParaRPr>
          </a:p>
          <a:p>
            <a:r>
              <a:rPr lang="en-US" sz="2800" dirty="0">
                <a:solidFill>
                  <a:srgbClr val="212A33"/>
                </a:solidFill>
                <a:latin typeface="Calibri"/>
                <a:ea typeface="+mj-lt"/>
                <a:cs typeface="+mj-lt"/>
              </a:rPr>
              <a:t>Write a Python program for creating Maps using </a:t>
            </a:r>
            <a:r>
              <a:rPr lang="en-US" sz="2800" err="1">
                <a:solidFill>
                  <a:srgbClr val="212A33"/>
                </a:solidFill>
                <a:latin typeface="Calibri"/>
                <a:ea typeface="+mj-lt"/>
                <a:cs typeface="+mj-lt"/>
              </a:rPr>
              <a:t>Plotly</a:t>
            </a:r>
            <a:r>
              <a:rPr lang="en-US" sz="2800" dirty="0">
                <a:solidFill>
                  <a:srgbClr val="212A33"/>
                </a:solidFill>
                <a:latin typeface="Calibri"/>
                <a:ea typeface="+mj-lt"/>
                <a:cs typeface="+mj-lt"/>
              </a:rPr>
              <a:t> Libraries.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1D0A-F8EA-D6DF-0CD4-522E1BD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80" y="1825625"/>
            <a:ext cx="10964603" cy="453668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#case1:</a:t>
            </a:r>
          </a:p>
          <a:p>
            <a:pPr>
              <a:buNone/>
            </a:pPr>
            <a:r>
              <a:rPr lang="en-US" sz="2200" dirty="0">
                <a:latin typeface="Calibri"/>
                <a:cs typeface="Calibri"/>
              </a:rPr>
              <a:t>import </a:t>
            </a:r>
            <a:r>
              <a:rPr lang="en-US" sz="2200" dirty="0" err="1">
                <a:latin typeface="Calibri"/>
                <a:cs typeface="Calibri"/>
              </a:rPr>
              <a:t>plotly.express</a:t>
            </a:r>
            <a:r>
              <a:rPr lang="en-US" sz="2200" dirty="0">
                <a:latin typeface="Calibri"/>
                <a:cs typeface="Calibri"/>
              </a:rPr>
              <a:t> as </a:t>
            </a:r>
            <a:r>
              <a:rPr lang="en-US" sz="2200" dirty="0" err="1">
                <a:latin typeface="Calibri"/>
                <a:cs typeface="Calibri"/>
              </a:rPr>
              <a:t>px</a:t>
            </a:r>
            <a:endParaRPr lang="en-US" sz="2200" dirty="0">
              <a:latin typeface="Calibri"/>
              <a:cs typeface="Calibri"/>
            </a:endParaRPr>
          </a:p>
          <a:p>
            <a:pPr>
              <a:buNone/>
            </a:pPr>
            <a:r>
              <a:rPr lang="en-US" sz="2200" dirty="0">
                <a:latin typeface="Calibri"/>
                <a:cs typeface="Calibri"/>
              </a:rPr>
              <a:t>import pandas as pd</a:t>
            </a:r>
          </a:p>
          <a:p>
            <a:pPr>
              <a:buNone/>
            </a:pPr>
            <a:endParaRPr lang="en-US" sz="2200" dirty="0">
              <a:latin typeface="Calibri"/>
              <a:cs typeface="Calibri"/>
            </a:endParaRPr>
          </a:p>
          <a:p>
            <a:pPr>
              <a:buNone/>
            </a:pPr>
            <a:r>
              <a:rPr lang="en-US" sz="2200" dirty="0">
                <a:latin typeface="Calibri"/>
                <a:cs typeface="Calibri"/>
              </a:rPr>
              <a:t># Import data from GitHub</a:t>
            </a:r>
          </a:p>
          <a:p>
            <a:pPr>
              <a:buNone/>
            </a:pPr>
            <a:r>
              <a:rPr lang="en-US" sz="2200" dirty="0">
                <a:latin typeface="Calibri"/>
                <a:cs typeface="Calibri"/>
              </a:rPr>
              <a:t>data =</a:t>
            </a:r>
            <a:r>
              <a:rPr lang="en-US" sz="2200" dirty="0" err="1">
                <a:latin typeface="Calibri"/>
                <a:cs typeface="Calibri"/>
              </a:rPr>
              <a:t>pd.read_csv</a:t>
            </a:r>
            <a:r>
              <a:rPr lang="en-US" sz="2200" dirty="0">
                <a:latin typeface="Calibri"/>
                <a:cs typeface="Calibri"/>
              </a:rPr>
              <a:t>('https://raw.githubusercontent.com/</a:t>
            </a:r>
            <a:r>
              <a:rPr lang="en-US" sz="2200" dirty="0" err="1">
                <a:latin typeface="Calibri"/>
                <a:cs typeface="Calibri"/>
              </a:rPr>
              <a:t>plotly</a:t>
            </a:r>
            <a:r>
              <a:rPr lang="en-US" sz="2200" dirty="0">
                <a:latin typeface="Calibri"/>
                <a:cs typeface="Calibri"/>
              </a:rPr>
              <a:t>/datasets/master/gapminder_with_codes.csv')</a:t>
            </a:r>
          </a:p>
          <a:p>
            <a:pPr>
              <a:buNone/>
            </a:pPr>
            <a:r>
              <a:rPr lang="en-US" sz="2200" dirty="0">
                <a:latin typeface="Calibri"/>
                <a:cs typeface="Calibri"/>
              </a:rPr>
              <a:t># Create basic choropleth map</a:t>
            </a:r>
          </a:p>
          <a:p>
            <a:pPr>
              <a:buNone/>
            </a:pPr>
            <a:r>
              <a:rPr lang="en-US" sz="2200" dirty="0">
                <a:latin typeface="Calibri"/>
                <a:cs typeface="Calibri"/>
              </a:rPr>
              <a:t>fig = </a:t>
            </a:r>
            <a:r>
              <a:rPr lang="en-US" sz="2200" dirty="0" err="1">
                <a:latin typeface="Calibri"/>
                <a:cs typeface="Calibri"/>
              </a:rPr>
              <a:t>px.choropleth</a:t>
            </a:r>
            <a:r>
              <a:rPr lang="en-US" sz="2200" dirty="0">
                <a:latin typeface="Calibri"/>
                <a:cs typeface="Calibri"/>
              </a:rPr>
              <a:t>(data, locations='</a:t>
            </a:r>
            <a:r>
              <a:rPr lang="en-US" sz="2200" dirty="0" err="1">
                <a:latin typeface="Calibri"/>
                <a:cs typeface="Calibri"/>
              </a:rPr>
              <a:t>iso_alpha</a:t>
            </a:r>
            <a:r>
              <a:rPr lang="en-US" sz="2200" dirty="0">
                <a:latin typeface="Calibri"/>
                <a:cs typeface="Calibri"/>
              </a:rPr>
              <a:t>', color='</a:t>
            </a:r>
            <a:r>
              <a:rPr lang="en-US" sz="2200" dirty="0" err="1">
                <a:latin typeface="Calibri"/>
                <a:cs typeface="Calibri"/>
              </a:rPr>
              <a:t>gdpPercap</a:t>
            </a:r>
            <a:r>
              <a:rPr lang="en-US" sz="2200" dirty="0">
                <a:latin typeface="Calibri"/>
                <a:cs typeface="Calibri"/>
              </a:rPr>
              <a:t>', </a:t>
            </a:r>
            <a:r>
              <a:rPr lang="en-US" sz="2200" dirty="0" err="1">
                <a:latin typeface="Calibri"/>
                <a:cs typeface="Calibri"/>
              </a:rPr>
              <a:t>hover_name</a:t>
            </a:r>
            <a:r>
              <a:rPr lang="en-US" sz="2200" dirty="0">
                <a:latin typeface="Calibri"/>
                <a:cs typeface="Calibri"/>
              </a:rPr>
              <a:t>='country',</a:t>
            </a:r>
            <a:br>
              <a:rPr lang="en-US" sz="2200" dirty="0">
                <a:latin typeface="Calibri"/>
              </a:rPr>
            </a:br>
            <a:r>
              <a:rPr lang="en-US" sz="2200" dirty="0">
                <a:latin typeface="Calibri"/>
                <a:cs typeface="Calibri"/>
              </a:rPr>
              <a:t>                    projection='natural earth', title='GDP per Capita by Country')</a:t>
            </a:r>
            <a:br>
              <a:rPr lang="en-US" sz="2200" dirty="0">
                <a:latin typeface="Calibri"/>
              </a:rPr>
            </a:br>
            <a:endParaRPr lang="en-US" sz="2200" dirty="0">
              <a:latin typeface="Calibri"/>
              <a:cs typeface="Calibri"/>
            </a:endParaRPr>
          </a:p>
          <a:p>
            <a:pPr>
              <a:buNone/>
            </a:pPr>
            <a:r>
              <a:rPr lang="en-US" sz="2200" dirty="0" err="1">
                <a:latin typeface="Calibri"/>
                <a:cs typeface="Calibri"/>
              </a:rPr>
              <a:t>fig.show</a:t>
            </a:r>
            <a:r>
              <a:rPr lang="en-US" sz="2200" dirty="0">
                <a:latin typeface="Calibri"/>
                <a:cs typeface="Calibri"/>
              </a:rPr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0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8AF9-A120-E729-4262-432F46BC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849"/>
          </a:xfrm>
        </p:spPr>
        <p:txBody>
          <a:bodyPr>
            <a:normAutofit fontScale="90000"/>
          </a:bodyPr>
          <a:lstStyle/>
          <a:p>
            <a:r>
              <a:rPr lang="en-US" dirty="0"/>
              <a:t>#case2: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7D7C6-4B3A-508F-F521-74A4CB80D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538" y="111967"/>
            <a:ext cx="8629261" cy="66713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alibri"/>
                <a:cs typeface="Calibri"/>
              </a:rPr>
              <a:t>import </a:t>
            </a:r>
            <a:r>
              <a:rPr lang="en-US" dirty="0" err="1">
                <a:latin typeface="Calibri"/>
                <a:cs typeface="Calibri"/>
              </a:rPr>
              <a:t>json</a:t>
            </a:r>
            <a:br>
              <a:rPr lang="en-US" dirty="0">
                <a:latin typeface="Calibri"/>
              </a:rPr>
            </a:br>
            <a:r>
              <a:rPr lang="en-US" dirty="0">
                <a:latin typeface="Calibri"/>
                <a:cs typeface="Calibri"/>
              </a:rPr>
              <a:t>import </a:t>
            </a:r>
            <a:r>
              <a:rPr lang="en-US" dirty="0" err="1">
                <a:latin typeface="Calibri"/>
                <a:cs typeface="Calibri"/>
              </a:rPr>
              <a:t>numpy</a:t>
            </a:r>
            <a:r>
              <a:rPr lang="en-US" dirty="0">
                <a:latin typeface="Calibri"/>
                <a:cs typeface="Calibri"/>
              </a:rPr>
              <a:t> as np</a:t>
            </a:r>
            <a:br>
              <a:rPr lang="en-US" dirty="0">
                <a:latin typeface="Calibri"/>
              </a:rPr>
            </a:br>
            <a:r>
              <a:rPr lang="en-US" dirty="0">
                <a:latin typeface="Calibri"/>
                <a:cs typeface="Calibri"/>
              </a:rPr>
              <a:t>import pandas as pd</a:t>
            </a:r>
            <a:br>
              <a:rPr lang="en-US" dirty="0">
                <a:latin typeface="Calibri"/>
              </a:rPr>
            </a:br>
            <a:r>
              <a:rPr lang="en-US" dirty="0">
                <a:latin typeface="Calibri"/>
                <a:cs typeface="Calibri"/>
              </a:rPr>
              <a:t>import </a:t>
            </a:r>
            <a:r>
              <a:rPr lang="en-US" dirty="0" err="1">
                <a:latin typeface="Calibri"/>
                <a:cs typeface="Calibri"/>
              </a:rPr>
              <a:t>plotly.express</a:t>
            </a:r>
            <a:r>
              <a:rPr lang="en-US" dirty="0">
                <a:latin typeface="Calibri"/>
                <a:cs typeface="Calibri"/>
              </a:rPr>
              <a:t> as </a:t>
            </a:r>
            <a:r>
              <a:rPr lang="en-US" dirty="0" err="1">
                <a:latin typeface="Calibri"/>
                <a:cs typeface="Calibri"/>
              </a:rPr>
              <a:t>px</a:t>
            </a:r>
            <a:br>
              <a:rPr lang="en-US" dirty="0">
                <a:latin typeface="Calibri"/>
              </a:rPr>
            </a:br>
            <a:br>
              <a:rPr lang="en-US" dirty="0">
                <a:latin typeface="Calibri"/>
              </a:rPr>
            </a:br>
            <a:r>
              <a:rPr lang="en-US" dirty="0">
                <a:latin typeface="Calibri"/>
                <a:cs typeface="Calibri"/>
              </a:rPr>
              <a:t>#Uncomment below lines to render map on your browser</a:t>
            </a:r>
            <a:br>
              <a:rPr lang="en-US" dirty="0">
                <a:latin typeface="Calibri"/>
              </a:rPr>
            </a:br>
            <a:r>
              <a:rPr lang="en-US" dirty="0">
                <a:latin typeface="Calibri"/>
                <a:cs typeface="Calibri"/>
              </a:rPr>
              <a:t>#import plotly.io as </a:t>
            </a:r>
            <a:r>
              <a:rPr lang="en-US" dirty="0" err="1">
                <a:latin typeface="Calibri"/>
                <a:cs typeface="Calibri"/>
              </a:rPr>
              <a:t>pio</a:t>
            </a:r>
            <a:br>
              <a:rPr lang="en-US" dirty="0">
                <a:latin typeface="Calibri"/>
              </a:rPr>
            </a:br>
            <a:r>
              <a:rPr lang="en-US" dirty="0">
                <a:latin typeface="Calibri"/>
                <a:cs typeface="Calibri"/>
              </a:rPr>
              <a:t>#pio.renderers.default = 'browser'</a:t>
            </a:r>
            <a:br>
              <a:rPr lang="en-US" dirty="0">
                <a:latin typeface="Calibri"/>
              </a:rPr>
            </a:br>
            <a:br>
              <a:rPr lang="en-US" dirty="0">
                <a:latin typeface="Calibri"/>
              </a:rPr>
            </a:b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7808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BD48-D289-CB91-AA3C-FB3D53DDB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110"/>
            <a:ext cx="11263604" cy="541185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latin typeface="Calibri"/>
                <a:cs typeface="Calibri"/>
              </a:rPr>
              <a:t>india_states</a:t>
            </a:r>
            <a:r>
              <a:rPr lang="en-US" sz="3200" dirty="0">
                <a:latin typeface="Calibri"/>
                <a:cs typeface="Calibri"/>
              </a:rPr>
              <a:t> = </a:t>
            </a:r>
            <a:r>
              <a:rPr lang="en-US" sz="3200" dirty="0" err="1">
                <a:latin typeface="Calibri"/>
                <a:cs typeface="Calibri"/>
              </a:rPr>
              <a:t>json.load</a:t>
            </a:r>
            <a:r>
              <a:rPr lang="en-US" sz="3200" dirty="0">
                <a:latin typeface="Calibri"/>
                <a:cs typeface="Calibri"/>
              </a:rPr>
              <a:t>(open("</a:t>
            </a:r>
            <a:r>
              <a:rPr lang="en-US" sz="3200" dirty="0" err="1">
                <a:latin typeface="Calibri"/>
                <a:cs typeface="Calibri"/>
              </a:rPr>
              <a:t>states_india.geojson</a:t>
            </a:r>
            <a:r>
              <a:rPr lang="en-US" sz="3200" dirty="0">
                <a:latin typeface="Calibri"/>
                <a:cs typeface="Calibri"/>
              </a:rPr>
              <a:t>", "r"))</a:t>
            </a:r>
            <a:br>
              <a:rPr lang="en-US" sz="3200" dirty="0">
                <a:latin typeface="Calibri"/>
              </a:rPr>
            </a:br>
            <a:br>
              <a:rPr lang="en-US" sz="3200" dirty="0">
                <a:latin typeface="Calibri"/>
              </a:rPr>
            </a:br>
            <a:r>
              <a:rPr lang="en-US" sz="3200" dirty="0" err="1">
                <a:latin typeface="Calibri"/>
                <a:cs typeface="Calibri"/>
              </a:rPr>
              <a:t>df</a:t>
            </a:r>
            <a:r>
              <a:rPr lang="en-US" sz="3200" dirty="0">
                <a:latin typeface="Calibri"/>
                <a:cs typeface="Calibri"/>
              </a:rPr>
              <a:t> = </a:t>
            </a:r>
            <a:r>
              <a:rPr lang="en-US" sz="3200" dirty="0" err="1">
                <a:latin typeface="Calibri"/>
                <a:cs typeface="Calibri"/>
              </a:rPr>
              <a:t>pd.read_csv</a:t>
            </a:r>
            <a:r>
              <a:rPr lang="en-US" sz="3200" dirty="0">
                <a:latin typeface="Calibri"/>
                <a:cs typeface="Calibri"/>
              </a:rPr>
              <a:t>("india_census.csv")</a:t>
            </a:r>
            <a:br>
              <a:rPr lang="en-US" sz="3200" dirty="0">
                <a:latin typeface="Calibri"/>
              </a:rPr>
            </a:br>
            <a:br>
              <a:rPr lang="en-US" sz="3200" dirty="0">
                <a:latin typeface="Calibri"/>
              </a:rPr>
            </a:br>
            <a:r>
              <a:rPr lang="en-US" sz="3200" dirty="0" err="1">
                <a:latin typeface="Calibri"/>
                <a:cs typeface="Calibri"/>
              </a:rPr>
              <a:t>state_id_map</a:t>
            </a:r>
            <a:r>
              <a:rPr lang="en-US" sz="3200" dirty="0">
                <a:latin typeface="Calibri"/>
                <a:cs typeface="Calibri"/>
              </a:rPr>
              <a:t> = {}</a:t>
            </a:r>
            <a:br>
              <a:rPr lang="en-US" sz="3200" dirty="0">
                <a:latin typeface="Calibri"/>
              </a:rPr>
            </a:br>
            <a:r>
              <a:rPr lang="en-US" sz="3200" dirty="0">
                <a:latin typeface="Calibri"/>
                <a:cs typeface="Calibri"/>
              </a:rPr>
              <a:t>for feature in </a:t>
            </a:r>
            <a:r>
              <a:rPr lang="en-US" sz="3200" dirty="0" err="1">
                <a:latin typeface="Calibri"/>
                <a:cs typeface="Calibri"/>
              </a:rPr>
              <a:t>india_states</a:t>
            </a:r>
            <a:r>
              <a:rPr lang="en-US" sz="3200" dirty="0">
                <a:latin typeface="Calibri"/>
                <a:cs typeface="Calibri"/>
              </a:rPr>
              <a:t>["features"]:</a:t>
            </a:r>
            <a:br>
              <a:rPr lang="en-US" sz="3200" dirty="0">
                <a:latin typeface="Calibri"/>
              </a:rPr>
            </a:br>
            <a:r>
              <a:rPr lang="en-US" sz="3200" dirty="0">
                <a:latin typeface="Calibri"/>
                <a:cs typeface="Calibri"/>
              </a:rPr>
              <a:t>    feature["id"] = feature["properties"]["</a:t>
            </a:r>
            <a:r>
              <a:rPr lang="en-US" sz="3200" dirty="0" err="1">
                <a:latin typeface="Calibri"/>
                <a:cs typeface="Calibri"/>
              </a:rPr>
              <a:t>state_code</a:t>
            </a:r>
            <a:r>
              <a:rPr lang="en-US" sz="3200" dirty="0">
                <a:latin typeface="Calibri"/>
                <a:cs typeface="Calibri"/>
              </a:rPr>
              <a:t>"]</a:t>
            </a:r>
            <a:br>
              <a:rPr lang="en-US" sz="3200" dirty="0">
                <a:latin typeface="Calibri"/>
              </a:rPr>
            </a:br>
            <a:r>
              <a:rPr lang="en-US" sz="3200" dirty="0">
                <a:latin typeface="Calibri"/>
                <a:cs typeface="Calibri"/>
              </a:rPr>
              <a:t>    </a:t>
            </a:r>
            <a:r>
              <a:rPr lang="en-US" sz="3200" dirty="0" err="1">
                <a:latin typeface="Calibri"/>
                <a:cs typeface="Calibri"/>
              </a:rPr>
              <a:t>state_id_map</a:t>
            </a:r>
            <a:r>
              <a:rPr lang="en-US" sz="3200" dirty="0">
                <a:latin typeface="Calibri"/>
                <a:cs typeface="Calibri"/>
              </a:rPr>
              <a:t>[feature["properties"]["</a:t>
            </a:r>
            <a:r>
              <a:rPr lang="en-US" sz="3200" dirty="0" err="1">
                <a:latin typeface="Calibri"/>
                <a:cs typeface="Calibri"/>
              </a:rPr>
              <a:t>st_nm</a:t>
            </a:r>
            <a:r>
              <a:rPr lang="en-US" sz="3200" dirty="0">
                <a:latin typeface="Calibri"/>
                <a:cs typeface="Calibri"/>
              </a:rPr>
              <a:t>"]] = feature["id"]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07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570A-D5A9-A5E9-AED9-71F5F426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38"/>
            <a:ext cx="11216951" cy="666205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pd.read_csv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("india_census.csv")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#extracting and cleaning density values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["Density"] =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["Density[a]"].apply(lambda x: int(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x.split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("/")[0].replace(",", "")))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#Map state names to their corresponding IDs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["id"] =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["State or union territory"].apply(lambda x: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state_id_map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[x])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The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now contains cleaned Density values and IDs for mapping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df.head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83484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F02FA-8C2D-9BDB-EF0B-CDA63275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224"/>
            <a:ext cx="10515600" cy="580373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 =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px.choropleth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locations="id",</a:t>
            </a: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geojson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india_states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color="Population",</a:t>
            </a: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hover_name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="State or union territory",</a:t>
            </a: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hover_data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=["Density", "Sex ratio", "Population"],</a:t>
            </a: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title="India Population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Statewise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",)</a:t>
            </a:r>
          </a:p>
          <a:p>
            <a:pPr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Fit the map bounds to India and hide map background</a:t>
            </a:r>
          </a:p>
          <a:p>
            <a:pPr>
              <a:lnSpc>
                <a:spcPct val="150000"/>
              </a:lnSpc>
              <a:buNone/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fig.update_geos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fitbounds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="locations", visible=False)</a:t>
            </a:r>
          </a:p>
          <a:p>
            <a:pPr>
              <a:lnSpc>
                <a:spcPct val="150000"/>
              </a:lnSpc>
              <a:buNone/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fig.show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56697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730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Gill Sans Nova</vt:lpstr>
      <vt:lpstr>Univers</vt:lpstr>
      <vt:lpstr>GradientVTI</vt:lpstr>
      <vt:lpstr>PROGRAM10</vt:lpstr>
      <vt:lpstr>Time Series using Plotly Libraries Write a Python program to draw Time Series using Plotly Libraries.</vt:lpstr>
      <vt:lpstr>#case2:</vt:lpstr>
      <vt:lpstr>#case3:</vt:lpstr>
      <vt:lpstr>Maps using Plotly Libraries Write a Python program for creating Maps using Plotly Libraries.</vt:lpstr>
      <vt:lpstr>#case2: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arya.kannanth3@gmail.com</cp:lastModifiedBy>
  <cp:revision>93</cp:revision>
  <dcterms:created xsi:type="dcterms:W3CDTF">2024-11-05T04:23:15Z</dcterms:created>
  <dcterms:modified xsi:type="dcterms:W3CDTF">2024-11-07T08:25:08Z</dcterms:modified>
</cp:coreProperties>
</file>