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12185B-D1B3-2FF7-56A8-F49C93DFA3F7}" v="153" dt="2024-10-15T09:51:35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ASWINI A S - 230900222 - MITMPL" userId="S::yashaswini1.mitmpl2023@learner.manipal.edu::24845a6a-be8a-4db2-9cf8-f7918a175de7" providerId="AD" clId="Web-{A412185B-D1B3-2FF7-56A8-F49C93DFA3F7}"/>
    <pc:docChg chg="addSld modSld addMainMaster delMainMaster">
      <pc:chgData name="YASHASWINI A S - 230900222 - MITMPL" userId="S::yashaswini1.mitmpl2023@learner.manipal.edu::24845a6a-be8a-4db2-9cf8-f7918a175de7" providerId="AD" clId="Web-{A412185B-D1B3-2FF7-56A8-F49C93DFA3F7}" dt="2024-10-15T09:51:35.713" v="150" actId="14100"/>
      <pc:docMkLst>
        <pc:docMk/>
      </pc:docMkLst>
      <pc:sldChg chg="addSp modSp mod setBg modClrScheme chgLayout">
        <pc:chgData name="YASHASWINI A S - 230900222 - MITMPL" userId="S::yashaswini1.mitmpl2023@learner.manipal.edu::24845a6a-be8a-4db2-9cf8-f7918a175de7" providerId="AD" clId="Web-{A412185B-D1B3-2FF7-56A8-F49C93DFA3F7}" dt="2024-10-15T09:13:45.243" v="18" actId="20577"/>
        <pc:sldMkLst>
          <pc:docMk/>
          <pc:sldMk cId="109857222" sldId="256"/>
        </pc:sldMkLst>
        <pc:spChg chg="mod">
          <ac:chgData name="YASHASWINI A S - 230900222 - MITMPL" userId="S::yashaswini1.mitmpl2023@learner.manipal.edu::24845a6a-be8a-4db2-9cf8-f7918a175de7" providerId="AD" clId="Web-{A412185B-D1B3-2FF7-56A8-F49C93DFA3F7}" dt="2024-10-15T09:13:40.634" v="1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ASHASWINI A S - 230900222 - MITMPL" userId="S::yashaswini1.mitmpl2023@learner.manipal.edu::24845a6a-be8a-4db2-9cf8-f7918a175de7" providerId="AD" clId="Web-{A412185B-D1B3-2FF7-56A8-F49C93DFA3F7}" dt="2024-10-15T09:13:45.243" v="18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YASHASWINI A S - 230900222 - MITMPL" userId="S::yashaswini1.mitmpl2023@learner.manipal.edu::24845a6a-be8a-4db2-9cf8-f7918a175de7" providerId="AD" clId="Web-{A412185B-D1B3-2FF7-56A8-F49C93DFA3F7}" dt="2024-10-15T09:13:40.634" v="17"/>
          <ac:spMkLst>
            <pc:docMk/>
            <pc:sldMk cId="109857222" sldId="256"/>
            <ac:spMk id="9" creationId="{4EFE82FE-7465-AE46-88DF-34D347E83B84}"/>
          </ac:spMkLst>
        </pc:spChg>
        <pc:grpChg chg="add">
          <ac:chgData name="YASHASWINI A S - 230900222 - MITMPL" userId="S::yashaswini1.mitmpl2023@learner.manipal.edu::24845a6a-be8a-4db2-9cf8-f7918a175de7" providerId="AD" clId="Web-{A412185B-D1B3-2FF7-56A8-F49C93DFA3F7}" dt="2024-10-15T09:13:40.634" v="17"/>
          <ac:grpSpMkLst>
            <pc:docMk/>
            <pc:sldMk cId="109857222" sldId="256"/>
            <ac:grpSpMk id="11" creationId="{66F2B51C-9578-EB41-A17E-FFF9D491ADA0}"/>
          </ac:grpSpMkLst>
        </pc:grpChg>
        <pc:picChg chg="add">
          <ac:chgData name="YASHASWINI A S - 230900222 - MITMPL" userId="S::yashaswini1.mitmpl2023@learner.manipal.edu::24845a6a-be8a-4db2-9cf8-f7918a175de7" providerId="AD" clId="Web-{A412185B-D1B3-2FF7-56A8-F49C93DFA3F7}" dt="2024-10-15T09:13:40.634" v="17"/>
          <ac:picMkLst>
            <pc:docMk/>
            <pc:sldMk cId="109857222" sldId="256"/>
            <ac:picMk id="4" creationId="{C406248E-DD41-3D93-085C-594EC106710A}"/>
          </ac:picMkLst>
        </pc:picChg>
        <pc:cxnChg chg="add">
          <ac:chgData name="YASHASWINI A S - 230900222 - MITMPL" userId="S::yashaswini1.mitmpl2023@learner.manipal.edu::24845a6a-be8a-4db2-9cf8-f7918a175de7" providerId="AD" clId="Web-{A412185B-D1B3-2FF7-56A8-F49C93DFA3F7}" dt="2024-10-15T09:13:40.634" v="17"/>
          <ac:cxnSpMkLst>
            <pc:docMk/>
            <pc:sldMk cId="109857222" sldId="256"/>
            <ac:cxnSpMk id="20" creationId="{EEA70831-9A8D-3B4D-8EA5-EE32F93E94E9}"/>
          </ac:cxnSpMkLst>
        </pc:cxnChg>
      </pc:sldChg>
      <pc:sldChg chg="modSp new">
        <pc:chgData name="YASHASWINI A S - 230900222 - MITMPL" userId="S::yashaswini1.mitmpl2023@learner.manipal.edu::24845a6a-be8a-4db2-9cf8-f7918a175de7" providerId="AD" clId="Web-{A412185B-D1B3-2FF7-56A8-F49C93DFA3F7}" dt="2024-10-15T09:50:41.664" v="136" actId="14100"/>
        <pc:sldMkLst>
          <pc:docMk/>
          <pc:sldMk cId="591664937" sldId="257"/>
        </pc:sldMkLst>
        <pc:spChg chg="mod">
          <ac:chgData name="YASHASWINI A S - 230900222 - MITMPL" userId="S::yashaswini1.mitmpl2023@learner.manipal.edu::24845a6a-be8a-4db2-9cf8-f7918a175de7" providerId="AD" clId="Web-{A412185B-D1B3-2FF7-56A8-F49C93DFA3F7}" dt="2024-10-15T09:14:28.651" v="33" actId="20577"/>
          <ac:spMkLst>
            <pc:docMk/>
            <pc:sldMk cId="591664937" sldId="257"/>
            <ac:spMk id="2" creationId="{9FCD7A13-028E-E9BD-5DA5-7DCE7BCB4A45}"/>
          </ac:spMkLst>
        </pc:spChg>
        <pc:spChg chg="mod">
          <ac:chgData name="YASHASWINI A S - 230900222 - MITMPL" userId="S::yashaswini1.mitmpl2023@learner.manipal.edu::24845a6a-be8a-4db2-9cf8-f7918a175de7" providerId="AD" clId="Web-{A412185B-D1B3-2FF7-56A8-F49C93DFA3F7}" dt="2024-10-15T09:50:41.664" v="136" actId="14100"/>
          <ac:spMkLst>
            <pc:docMk/>
            <pc:sldMk cId="591664937" sldId="257"/>
            <ac:spMk id="3" creationId="{0E8A4B4A-BC6F-5BB9-1BFE-697F766073C5}"/>
          </ac:spMkLst>
        </pc:spChg>
      </pc:sldChg>
      <pc:sldChg chg="addSp delSp modSp new mod setBg">
        <pc:chgData name="YASHASWINI A S - 230900222 - MITMPL" userId="S::yashaswini1.mitmpl2023@learner.manipal.edu::24845a6a-be8a-4db2-9cf8-f7918a175de7" providerId="AD" clId="Web-{A412185B-D1B3-2FF7-56A8-F49C93DFA3F7}" dt="2024-10-15T09:42:57.117" v="85" actId="14100"/>
        <pc:sldMkLst>
          <pc:docMk/>
          <pc:sldMk cId="1391590028" sldId="258"/>
        </pc:sldMkLst>
        <pc:spChg chg="mod">
          <ac:chgData name="YASHASWINI A S - 230900222 - MITMPL" userId="S::yashaswini1.mitmpl2023@learner.manipal.edu::24845a6a-be8a-4db2-9cf8-f7918a175de7" providerId="AD" clId="Web-{A412185B-D1B3-2FF7-56A8-F49C93DFA3F7}" dt="2024-10-15T09:42:53.507" v="84" actId="14100"/>
          <ac:spMkLst>
            <pc:docMk/>
            <pc:sldMk cId="1391590028" sldId="258"/>
            <ac:spMk id="2" creationId="{311EF692-9440-239C-5E83-DE60D2103BB9}"/>
          </ac:spMkLst>
        </pc:spChg>
        <pc:spChg chg="del mod">
          <ac:chgData name="YASHASWINI A S - 230900222 - MITMPL" userId="S::yashaswini1.mitmpl2023@learner.manipal.edu::24845a6a-be8a-4db2-9cf8-f7918a175de7" providerId="AD" clId="Web-{A412185B-D1B3-2FF7-56A8-F49C93DFA3F7}" dt="2024-10-15T09:42:34.694" v="80"/>
          <ac:spMkLst>
            <pc:docMk/>
            <pc:sldMk cId="1391590028" sldId="258"/>
            <ac:spMk id="3" creationId="{9E8FE21C-9A3E-1AAD-15B4-4662A70AF796}"/>
          </ac:spMkLst>
        </pc:spChg>
        <pc:spChg chg="add">
          <ac:chgData name="YASHASWINI A S - 230900222 - MITMPL" userId="S::yashaswini1.mitmpl2023@learner.manipal.edu::24845a6a-be8a-4db2-9cf8-f7918a175de7" providerId="AD" clId="Web-{A412185B-D1B3-2FF7-56A8-F49C93DFA3F7}" dt="2024-10-15T09:42:34.694" v="80"/>
          <ac:spMkLst>
            <pc:docMk/>
            <pc:sldMk cId="1391590028" sldId="258"/>
            <ac:spMk id="9" creationId="{C7F2E4D6-EF46-1C43-8F3E-3620C3C83F36}"/>
          </ac:spMkLst>
        </pc:spChg>
        <pc:graphicFrameChg chg="add mod">
          <ac:chgData name="YASHASWINI A S - 230900222 - MITMPL" userId="S::yashaswini1.mitmpl2023@learner.manipal.edu::24845a6a-be8a-4db2-9cf8-f7918a175de7" providerId="AD" clId="Web-{A412185B-D1B3-2FF7-56A8-F49C93DFA3F7}" dt="2024-10-15T09:42:57.117" v="85" actId="14100"/>
          <ac:graphicFrameMkLst>
            <pc:docMk/>
            <pc:sldMk cId="1391590028" sldId="258"/>
            <ac:graphicFrameMk id="5" creationId="{FD3E1DCD-8B75-1959-FC70-2484E5834A5C}"/>
          </ac:graphicFrameMkLst>
        </pc:graphicFrameChg>
        <pc:cxnChg chg="add">
          <ac:chgData name="YASHASWINI A S - 230900222 - MITMPL" userId="S::yashaswini1.mitmpl2023@learner.manipal.edu::24845a6a-be8a-4db2-9cf8-f7918a175de7" providerId="AD" clId="Web-{A412185B-D1B3-2FF7-56A8-F49C93DFA3F7}" dt="2024-10-15T09:42:34.694" v="80"/>
          <ac:cxnSpMkLst>
            <pc:docMk/>
            <pc:sldMk cId="1391590028" sldId="258"/>
            <ac:cxnSpMk id="11" creationId="{BF3CF3DF-4809-5B42-9F22-981391379297}"/>
          </ac:cxnSpMkLst>
        </pc:cxnChg>
      </pc:sldChg>
      <pc:sldChg chg="addSp delSp modSp new mod setBg">
        <pc:chgData name="YASHASWINI A S - 230900222 - MITMPL" userId="S::yashaswini1.mitmpl2023@learner.manipal.edu::24845a6a-be8a-4db2-9cf8-f7918a175de7" providerId="AD" clId="Web-{A412185B-D1B3-2FF7-56A8-F49C93DFA3F7}" dt="2024-10-15T09:45:48.576" v="124" actId="14100"/>
        <pc:sldMkLst>
          <pc:docMk/>
          <pc:sldMk cId="557621678" sldId="259"/>
        </pc:sldMkLst>
        <pc:spChg chg="del">
          <ac:chgData name="YASHASWINI A S - 230900222 - MITMPL" userId="S::yashaswini1.mitmpl2023@learner.manipal.edu::24845a6a-be8a-4db2-9cf8-f7918a175de7" providerId="AD" clId="Web-{A412185B-D1B3-2FF7-56A8-F49C93DFA3F7}" dt="2024-10-15T09:43:17.836" v="87"/>
          <ac:spMkLst>
            <pc:docMk/>
            <pc:sldMk cId="557621678" sldId="259"/>
            <ac:spMk id="2" creationId="{F0C2F6E2-E502-4C80-5465-2FBE296ABEF9}"/>
          </ac:spMkLst>
        </pc:spChg>
        <pc:spChg chg="del mod">
          <ac:chgData name="YASHASWINI A S - 230900222 - MITMPL" userId="S::yashaswini1.mitmpl2023@learner.manipal.edu::24845a6a-be8a-4db2-9cf8-f7918a175de7" providerId="AD" clId="Web-{A412185B-D1B3-2FF7-56A8-F49C93DFA3F7}" dt="2024-10-15T09:45:34.169" v="120"/>
          <ac:spMkLst>
            <pc:docMk/>
            <pc:sldMk cId="557621678" sldId="259"/>
            <ac:spMk id="3" creationId="{4430F20E-A972-EB20-2769-EA5577BE2E5D}"/>
          </ac:spMkLst>
        </pc:spChg>
        <pc:spChg chg="add">
          <ac:chgData name="YASHASWINI A S - 230900222 - MITMPL" userId="S::yashaswini1.mitmpl2023@learner.manipal.edu::24845a6a-be8a-4db2-9cf8-f7918a175de7" providerId="AD" clId="Web-{A412185B-D1B3-2FF7-56A8-F49C93DFA3F7}" dt="2024-10-15T09:45:34.169" v="120"/>
          <ac:spMkLst>
            <pc:docMk/>
            <pc:sldMk cId="557621678" sldId="259"/>
            <ac:spMk id="9" creationId="{C7F2E4D6-EF46-1C43-8F3E-3620C3C83F36}"/>
          </ac:spMkLst>
        </pc:spChg>
        <pc:graphicFrameChg chg="add mod">
          <ac:chgData name="YASHASWINI A S - 230900222 - MITMPL" userId="S::yashaswini1.mitmpl2023@learner.manipal.edu::24845a6a-be8a-4db2-9cf8-f7918a175de7" providerId="AD" clId="Web-{A412185B-D1B3-2FF7-56A8-F49C93DFA3F7}" dt="2024-10-15T09:45:48.576" v="124" actId="14100"/>
          <ac:graphicFrameMkLst>
            <pc:docMk/>
            <pc:sldMk cId="557621678" sldId="259"/>
            <ac:graphicFrameMk id="5" creationId="{DCE3C618-5D1F-4C68-1CCA-D0ABA532AD70}"/>
          </ac:graphicFrameMkLst>
        </pc:graphicFrameChg>
        <pc:cxnChg chg="add">
          <ac:chgData name="YASHASWINI A S - 230900222 - MITMPL" userId="S::yashaswini1.mitmpl2023@learner.manipal.edu::24845a6a-be8a-4db2-9cf8-f7918a175de7" providerId="AD" clId="Web-{A412185B-D1B3-2FF7-56A8-F49C93DFA3F7}" dt="2024-10-15T09:45:34.169" v="120"/>
          <ac:cxnSpMkLst>
            <pc:docMk/>
            <pc:sldMk cId="557621678" sldId="259"/>
            <ac:cxnSpMk id="11" creationId="{65824CF1-E973-7D48-9ECB-68CF79EC0DEF}"/>
          </ac:cxnSpMkLst>
        </pc:cxnChg>
      </pc:sldChg>
      <pc:sldChg chg="delSp modSp new">
        <pc:chgData name="YASHASWINI A S - 230900222 - MITMPL" userId="S::yashaswini1.mitmpl2023@learner.manipal.edu::24845a6a-be8a-4db2-9cf8-f7918a175de7" providerId="AD" clId="Web-{A412185B-D1B3-2FF7-56A8-F49C93DFA3F7}" dt="2024-10-15T09:51:35.713" v="150" actId="14100"/>
        <pc:sldMkLst>
          <pc:docMk/>
          <pc:sldMk cId="1136406445" sldId="260"/>
        </pc:sldMkLst>
        <pc:spChg chg="del">
          <ac:chgData name="YASHASWINI A S - 230900222 - MITMPL" userId="S::yashaswini1.mitmpl2023@learner.manipal.edu::24845a6a-be8a-4db2-9cf8-f7918a175de7" providerId="AD" clId="Web-{A412185B-D1B3-2FF7-56A8-F49C93DFA3F7}" dt="2024-10-15T09:50:54.962" v="138"/>
          <ac:spMkLst>
            <pc:docMk/>
            <pc:sldMk cId="1136406445" sldId="260"/>
            <ac:spMk id="2" creationId="{59A2BD54-FEE0-1A22-62E3-C9072584DB70}"/>
          </ac:spMkLst>
        </pc:spChg>
        <pc:spChg chg="mod">
          <ac:chgData name="YASHASWINI A S - 230900222 - MITMPL" userId="S::yashaswini1.mitmpl2023@learner.manipal.edu::24845a6a-be8a-4db2-9cf8-f7918a175de7" providerId="AD" clId="Web-{A412185B-D1B3-2FF7-56A8-F49C93DFA3F7}" dt="2024-10-15T09:51:35.713" v="150" actId="14100"/>
          <ac:spMkLst>
            <pc:docMk/>
            <pc:sldMk cId="1136406445" sldId="260"/>
            <ac:spMk id="3" creationId="{E7DB72AB-3126-BF81-C08F-24EF794F9329}"/>
          </ac:spMkLst>
        </pc:spChg>
      </pc:sldChg>
      <pc:sldMasterChg chg="del delSldLayout">
        <pc:chgData name="YASHASWINI A S - 230900222 - MITMPL" userId="S::yashaswini1.mitmpl2023@learner.manipal.edu::24845a6a-be8a-4db2-9cf8-f7918a175de7" providerId="AD" clId="Web-{A412185B-D1B3-2FF7-56A8-F49C93DFA3F7}" dt="2024-10-15T09:13:40.634" v="17"/>
        <pc:sldMasterMkLst>
          <pc:docMk/>
          <pc:sldMasterMk cId="2460954070" sldId="2147483660"/>
        </pc:sldMasterMkLst>
        <pc:sldLayoutChg chg="del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YASHASWINI A S - 230900222 - MITMPL" userId="S::yashaswini1.mitmpl2023@learner.manipal.edu::24845a6a-be8a-4db2-9cf8-f7918a175de7" providerId="AD" clId="Web-{A412185B-D1B3-2FF7-56A8-F49C93DFA3F7}" dt="2024-10-15T09:13:40.634" v="17"/>
        <pc:sldMasterMkLst>
          <pc:docMk/>
          <pc:sldMasterMk cId="2336202217" sldId="2147483750"/>
        </pc:sldMasterMkLst>
        <pc:sldLayoutChg chg="add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336202217" sldId="2147483750"/>
            <pc:sldLayoutMk cId="3725515824" sldId="2147483739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336202217" sldId="2147483750"/>
            <pc:sldLayoutMk cId="3154183025" sldId="2147483740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336202217" sldId="2147483750"/>
            <pc:sldLayoutMk cId="1116003270" sldId="2147483741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336202217" sldId="2147483750"/>
            <pc:sldLayoutMk cId="3816015056" sldId="2147483742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336202217" sldId="2147483750"/>
            <pc:sldLayoutMk cId="3744408563" sldId="2147483743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336202217" sldId="2147483750"/>
            <pc:sldLayoutMk cId="260073561" sldId="2147483744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336202217" sldId="2147483750"/>
            <pc:sldLayoutMk cId="3044474352" sldId="2147483745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336202217" sldId="2147483750"/>
            <pc:sldLayoutMk cId="2160640797" sldId="2147483746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336202217" sldId="2147483750"/>
            <pc:sldLayoutMk cId="2019698099" sldId="2147483747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336202217" sldId="2147483750"/>
            <pc:sldLayoutMk cId="2846273059" sldId="2147483748"/>
          </pc:sldLayoutMkLst>
        </pc:sldLayoutChg>
        <pc:sldLayoutChg chg="add">
          <pc:chgData name="YASHASWINI A S - 230900222 - MITMPL" userId="S::yashaswini1.mitmpl2023@learner.manipal.edu::24845a6a-be8a-4db2-9cf8-f7918a175de7" providerId="AD" clId="Web-{A412185B-D1B3-2FF7-56A8-F49C93DFA3F7}" dt="2024-10-15T09:13:40.634" v="17"/>
          <pc:sldLayoutMkLst>
            <pc:docMk/>
            <pc:sldMasterMk cId="2336202217" sldId="2147483750"/>
            <pc:sldLayoutMk cId="3508594001" sldId="214748374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1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1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0881E6-7A53-45CA-BBA7-C2962E3FD8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188360-6DA5-4B9F-9291-A4D020D2BA30}">
      <dgm:prSet/>
      <dgm:spPr/>
      <dgm:t>
        <a:bodyPr/>
        <a:lstStyle/>
        <a:p>
          <a:r>
            <a:rPr lang="en-US"/>
            <a:t>Seaborn is a powerful data visualization library in Python built on top of Matplotlib. </a:t>
          </a:r>
        </a:p>
      </dgm:t>
    </dgm:pt>
    <dgm:pt modelId="{C80EB5B6-3FFE-42A4-B4B7-61E6D4922028}" type="parTrans" cxnId="{FC495E49-37C8-4125-84B7-C76CC9074E4E}">
      <dgm:prSet/>
      <dgm:spPr/>
      <dgm:t>
        <a:bodyPr/>
        <a:lstStyle/>
        <a:p>
          <a:endParaRPr lang="en-US"/>
        </a:p>
      </dgm:t>
    </dgm:pt>
    <dgm:pt modelId="{B3C5FB3C-8817-4E8A-8D22-31E15F3CA4E4}" type="sibTrans" cxnId="{FC495E49-37C8-4125-84B7-C76CC9074E4E}">
      <dgm:prSet/>
      <dgm:spPr/>
      <dgm:t>
        <a:bodyPr/>
        <a:lstStyle/>
        <a:p>
          <a:endParaRPr lang="en-US"/>
        </a:p>
      </dgm:t>
    </dgm:pt>
    <dgm:pt modelId="{7B52133E-69AC-4800-A6A4-C9DCC7EE7FC7}">
      <dgm:prSet/>
      <dgm:spPr/>
      <dgm:t>
        <a:bodyPr/>
        <a:lstStyle/>
        <a:p>
          <a:r>
            <a:rPr lang="en-US"/>
            <a:t>It provides several functions to improve the aesthetics of your plots. </a:t>
          </a:r>
        </a:p>
      </dgm:t>
    </dgm:pt>
    <dgm:pt modelId="{07951837-4064-44AE-BA9F-5CE23F27372E}" type="parTrans" cxnId="{7DE4E4CB-300B-4FEB-99E0-C622D54893D3}">
      <dgm:prSet/>
      <dgm:spPr/>
      <dgm:t>
        <a:bodyPr/>
        <a:lstStyle/>
        <a:p>
          <a:endParaRPr lang="en-US"/>
        </a:p>
      </dgm:t>
    </dgm:pt>
    <dgm:pt modelId="{BC6CF603-AD56-426E-9122-B242F5DBFE91}" type="sibTrans" cxnId="{7DE4E4CB-300B-4FEB-99E0-C622D54893D3}">
      <dgm:prSet/>
      <dgm:spPr/>
      <dgm:t>
        <a:bodyPr/>
        <a:lstStyle/>
        <a:p>
          <a:endParaRPr lang="en-US"/>
        </a:p>
      </dgm:t>
    </dgm:pt>
    <dgm:pt modelId="{0C42F556-0EC8-4EC9-B888-715EC7E18FD1}">
      <dgm:prSet/>
      <dgm:spPr/>
      <dgm:t>
        <a:bodyPr/>
        <a:lstStyle/>
        <a:p>
          <a:r>
            <a:rPr lang="en-US"/>
            <a:t>Here are some common ways to enhance the look of Seaborn plots using its aesthetic functions:</a:t>
          </a:r>
        </a:p>
      </dgm:t>
    </dgm:pt>
    <dgm:pt modelId="{DE866F83-C2FA-4C51-9B33-D1628FFB6FED}" type="parTrans" cxnId="{4122AC01-FC7D-4739-B38C-4A6B2E43A50D}">
      <dgm:prSet/>
      <dgm:spPr/>
      <dgm:t>
        <a:bodyPr/>
        <a:lstStyle/>
        <a:p>
          <a:endParaRPr lang="en-US"/>
        </a:p>
      </dgm:t>
    </dgm:pt>
    <dgm:pt modelId="{1D6E5FDB-223E-455F-8A86-AE8A35DF2F8B}" type="sibTrans" cxnId="{4122AC01-FC7D-4739-B38C-4A6B2E43A50D}">
      <dgm:prSet/>
      <dgm:spPr/>
      <dgm:t>
        <a:bodyPr/>
        <a:lstStyle/>
        <a:p>
          <a:endParaRPr lang="en-US"/>
        </a:p>
      </dgm:t>
    </dgm:pt>
    <dgm:pt modelId="{5FC8F9D4-F213-40F7-B24C-723BAD6561B4}">
      <dgm:prSet/>
      <dgm:spPr/>
      <dgm:t>
        <a:bodyPr/>
        <a:lstStyle/>
        <a:p>
          <a:r>
            <a:rPr lang="en-US" b="1"/>
            <a:t>Setting a Style</a:t>
          </a:r>
          <a:endParaRPr lang="en-US"/>
        </a:p>
      </dgm:t>
    </dgm:pt>
    <dgm:pt modelId="{07A00260-6216-4E1C-9335-42FB4FF9F5BF}" type="parTrans" cxnId="{A9B25091-158F-4EF8-9D7F-B0E7728CC65B}">
      <dgm:prSet/>
      <dgm:spPr/>
      <dgm:t>
        <a:bodyPr/>
        <a:lstStyle/>
        <a:p>
          <a:endParaRPr lang="en-US"/>
        </a:p>
      </dgm:t>
    </dgm:pt>
    <dgm:pt modelId="{EE10A153-CCCC-4E83-A42F-07988347ED11}" type="sibTrans" cxnId="{A9B25091-158F-4EF8-9D7F-B0E7728CC65B}">
      <dgm:prSet/>
      <dgm:spPr/>
      <dgm:t>
        <a:bodyPr/>
        <a:lstStyle/>
        <a:p>
          <a:endParaRPr lang="en-US"/>
        </a:p>
      </dgm:t>
    </dgm:pt>
    <dgm:pt modelId="{5471CBED-0698-4395-9903-96D7EE063263}">
      <dgm:prSet/>
      <dgm:spPr/>
      <dgm:t>
        <a:bodyPr/>
        <a:lstStyle/>
        <a:p>
          <a:r>
            <a:rPr lang="en-US"/>
            <a:t>Seaborn provides a variety of styles that control the appearance of your plots. You can set the style using the set_style() function.</a:t>
          </a:r>
        </a:p>
      </dgm:t>
    </dgm:pt>
    <dgm:pt modelId="{F3187A96-2934-400E-9DE8-6779005B3198}" type="parTrans" cxnId="{35E6C141-08A4-48D7-A7F1-20C40E3C29E3}">
      <dgm:prSet/>
      <dgm:spPr/>
      <dgm:t>
        <a:bodyPr/>
        <a:lstStyle/>
        <a:p>
          <a:endParaRPr lang="en-US"/>
        </a:p>
      </dgm:t>
    </dgm:pt>
    <dgm:pt modelId="{D06E115C-527A-472A-872C-804ED6270E9D}" type="sibTrans" cxnId="{35E6C141-08A4-48D7-A7F1-20C40E3C29E3}">
      <dgm:prSet/>
      <dgm:spPr/>
      <dgm:t>
        <a:bodyPr/>
        <a:lstStyle/>
        <a:p>
          <a:endParaRPr lang="en-US"/>
        </a:p>
      </dgm:t>
    </dgm:pt>
    <dgm:pt modelId="{2DC879C3-35F9-4C3C-8396-7C64504BD62F}">
      <dgm:prSet/>
      <dgm:spPr/>
      <dgm:t>
        <a:bodyPr/>
        <a:lstStyle/>
        <a:p>
          <a:r>
            <a:rPr lang="en-US"/>
            <a:t>Changing Color Palettes</a:t>
          </a:r>
        </a:p>
      </dgm:t>
    </dgm:pt>
    <dgm:pt modelId="{9BC9369B-9AC7-4687-B209-FD0003D3A33E}" type="parTrans" cxnId="{0EF17C7C-5FB1-4FB6-8766-D2E02A39AB60}">
      <dgm:prSet/>
      <dgm:spPr/>
      <dgm:t>
        <a:bodyPr/>
        <a:lstStyle/>
        <a:p>
          <a:endParaRPr lang="en-US"/>
        </a:p>
      </dgm:t>
    </dgm:pt>
    <dgm:pt modelId="{6416FCA4-1A12-494F-BC5C-0666722F5EAF}" type="sibTrans" cxnId="{0EF17C7C-5FB1-4FB6-8766-D2E02A39AB60}">
      <dgm:prSet/>
      <dgm:spPr/>
      <dgm:t>
        <a:bodyPr/>
        <a:lstStyle/>
        <a:p>
          <a:endParaRPr lang="en-US"/>
        </a:p>
      </dgm:t>
    </dgm:pt>
    <dgm:pt modelId="{47822FE0-5679-4F34-9F75-70F10D266E14}">
      <dgm:prSet/>
      <dgm:spPr/>
      <dgm:t>
        <a:bodyPr/>
        <a:lstStyle/>
        <a:p>
          <a:r>
            <a:rPr lang="en-US"/>
            <a:t>Seaborn offers several built-in color palettes or allows you to create your own.</a:t>
          </a:r>
        </a:p>
      </dgm:t>
    </dgm:pt>
    <dgm:pt modelId="{8B5E98FE-0206-4DA2-99C8-CDC7660C0576}" type="parTrans" cxnId="{3D013AB5-2D4B-4D20-AF16-EE7F4FE6BAF5}">
      <dgm:prSet/>
      <dgm:spPr/>
      <dgm:t>
        <a:bodyPr/>
        <a:lstStyle/>
        <a:p>
          <a:endParaRPr lang="en-US"/>
        </a:p>
      </dgm:t>
    </dgm:pt>
    <dgm:pt modelId="{D9A548E8-9982-419C-9E73-D553A5A51DD0}" type="sibTrans" cxnId="{3D013AB5-2D4B-4D20-AF16-EE7F4FE6BAF5}">
      <dgm:prSet/>
      <dgm:spPr/>
      <dgm:t>
        <a:bodyPr/>
        <a:lstStyle/>
        <a:p>
          <a:endParaRPr lang="en-US"/>
        </a:p>
      </dgm:t>
    </dgm:pt>
    <dgm:pt modelId="{F1A51DF8-8A99-47A6-A773-513CE3CE11B9}" type="pres">
      <dgm:prSet presAssocID="{410881E6-7A53-45CA-BBA7-C2962E3FD827}" presName="root" presStyleCnt="0">
        <dgm:presLayoutVars>
          <dgm:dir/>
          <dgm:resizeHandles val="exact"/>
        </dgm:presLayoutVars>
      </dgm:prSet>
      <dgm:spPr/>
    </dgm:pt>
    <dgm:pt modelId="{39B23576-E1F6-49AE-B66B-3E8CFCB266E1}" type="pres">
      <dgm:prSet presAssocID="{4B188360-6DA5-4B9F-9291-A4D020D2BA30}" presName="compNode" presStyleCnt="0"/>
      <dgm:spPr/>
    </dgm:pt>
    <dgm:pt modelId="{499A96DA-AC3C-4346-97CB-93502F0003AD}" type="pres">
      <dgm:prSet presAssocID="{4B188360-6DA5-4B9F-9291-A4D020D2BA30}" presName="bgRect" presStyleLbl="bgShp" presStyleIdx="0" presStyleCnt="5"/>
      <dgm:spPr/>
    </dgm:pt>
    <dgm:pt modelId="{405BE3DB-04ED-4BC7-A0BD-5368D24941F4}" type="pres">
      <dgm:prSet presAssocID="{4B188360-6DA5-4B9F-9291-A4D020D2BA3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FF2D73E-E44A-495E-B0AB-E5F394B3D76E}" type="pres">
      <dgm:prSet presAssocID="{4B188360-6DA5-4B9F-9291-A4D020D2BA30}" presName="spaceRect" presStyleCnt="0"/>
      <dgm:spPr/>
    </dgm:pt>
    <dgm:pt modelId="{9B6C2F41-7681-4C59-839D-A977811ED65F}" type="pres">
      <dgm:prSet presAssocID="{4B188360-6DA5-4B9F-9291-A4D020D2BA30}" presName="parTx" presStyleLbl="revTx" presStyleIdx="0" presStyleCnt="7">
        <dgm:presLayoutVars>
          <dgm:chMax val="0"/>
          <dgm:chPref val="0"/>
        </dgm:presLayoutVars>
      </dgm:prSet>
      <dgm:spPr/>
    </dgm:pt>
    <dgm:pt modelId="{AA6F4255-335F-4BDC-86DD-EE5E45693948}" type="pres">
      <dgm:prSet presAssocID="{B3C5FB3C-8817-4E8A-8D22-31E15F3CA4E4}" presName="sibTrans" presStyleCnt="0"/>
      <dgm:spPr/>
    </dgm:pt>
    <dgm:pt modelId="{261DF40A-E8FB-412B-850E-18C03F891590}" type="pres">
      <dgm:prSet presAssocID="{7B52133E-69AC-4800-A6A4-C9DCC7EE7FC7}" presName="compNode" presStyleCnt="0"/>
      <dgm:spPr/>
    </dgm:pt>
    <dgm:pt modelId="{5D538959-6C91-4D62-8ED5-00D9A3733BD2}" type="pres">
      <dgm:prSet presAssocID="{7B52133E-69AC-4800-A6A4-C9DCC7EE7FC7}" presName="bgRect" presStyleLbl="bgShp" presStyleIdx="1" presStyleCnt="5"/>
      <dgm:spPr/>
    </dgm:pt>
    <dgm:pt modelId="{83089DF4-231F-46F2-87AF-859289864A4A}" type="pres">
      <dgm:prSet presAssocID="{7B52133E-69AC-4800-A6A4-C9DCC7EE7F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9A4B997-6AA2-4930-ADC2-46BEF6C04C3A}" type="pres">
      <dgm:prSet presAssocID="{7B52133E-69AC-4800-A6A4-C9DCC7EE7FC7}" presName="spaceRect" presStyleCnt="0"/>
      <dgm:spPr/>
    </dgm:pt>
    <dgm:pt modelId="{07A4AEBD-7FBF-441F-A51A-A94026385449}" type="pres">
      <dgm:prSet presAssocID="{7B52133E-69AC-4800-A6A4-C9DCC7EE7FC7}" presName="parTx" presStyleLbl="revTx" presStyleIdx="1" presStyleCnt="7">
        <dgm:presLayoutVars>
          <dgm:chMax val="0"/>
          <dgm:chPref val="0"/>
        </dgm:presLayoutVars>
      </dgm:prSet>
      <dgm:spPr/>
    </dgm:pt>
    <dgm:pt modelId="{BA9446F1-0F06-4396-AE54-CEDB9F94C4EF}" type="pres">
      <dgm:prSet presAssocID="{BC6CF603-AD56-426E-9122-B242F5DBFE91}" presName="sibTrans" presStyleCnt="0"/>
      <dgm:spPr/>
    </dgm:pt>
    <dgm:pt modelId="{5747D7E4-A4BB-4019-AFC9-8EA5BA9B6FD0}" type="pres">
      <dgm:prSet presAssocID="{0C42F556-0EC8-4EC9-B888-715EC7E18FD1}" presName="compNode" presStyleCnt="0"/>
      <dgm:spPr/>
    </dgm:pt>
    <dgm:pt modelId="{44079942-3E4B-40B7-AC3B-39B0509C7D81}" type="pres">
      <dgm:prSet presAssocID="{0C42F556-0EC8-4EC9-B888-715EC7E18FD1}" presName="bgRect" presStyleLbl="bgShp" presStyleIdx="2" presStyleCnt="5"/>
      <dgm:spPr/>
    </dgm:pt>
    <dgm:pt modelId="{155BC0F2-DC1D-4010-99F3-84C1EEE6882C}" type="pres">
      <dgm:prSet presAssocID="{0C42F556-0EC8-4EC9-B888-715EC7E18FD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8121CA3B-784F-4757-9079-86BA6C5C03E3}" type="pres">
      <dgm:prSet presAssocID="{0C42F556-0EC8-4EC9-B888-715EC7E18FD1}" presName="spaceRect" presStyleCnt="0"/>
      <dgm:spPr/>
    </dgm:pt>
    <dgm:pt modelId="{80A7B840-EA8F-4986-ACA4-C15B4B6CF1E3}" type="pres">
      <dgm:prSet presAssocID="{0C42F556-0EC8-4EC9-B888-715EC7E18FD1}" presName="parTx" presStyleLbl="revTx" presStyleIdx="2" presStyleCnt="7">
        <dgm:presLayoutVars>
          <dgm:chMax val="0"/>
          <dgm:chPref val="0"/>
        </dgm:presLayoutVars>
      </dgm:prSet>
      <dgm:spPr/>
    </dgm:pt>
    <dgm:pt modelId="{5B47AAA5-8259-4E9B-B0AB-6B5FF65F7EF6}" type="pres">
      <dgm:prSet presAssocID="{1D6E5FDB-223E-455F-8A86-AE8A35DF2F8B}" presName="sibTrans" presStyleCnt="0"/>
      <dgm:spPr/>
    </dgm:pt>
    <dgm:pt modelId="{5AFFFA9B-7E40-4EC1-B96F-E03A673B58A6}" type="pres">
      <dgm:prSet presAssocID="{5FC8F9D4-F213-40F7-B24C-723BAD6561B4}" presName="compNode" presStyleCnt="0"/>
      <dgm:spPr/>
    </dgm:pt>
    <dgm:pt modelId="{2E7EDE23-A39E-4D9B-832F-7AF2A6B31E74}" type="pres">
      <dgm:prSet presAssocID="{5FC8F9D4-F213-40F7-B24C-723BAD6561B4}" presName="bgRect" presStyleLbl="bgShp" presStyleIdx="3" presStyleCnt="5"/>
      <dgm:spPr/>
    </dgm:pt>
    <dgm:pt modelId="{856A8C9B-992F-4A93-A63A-63891F292DAD}" type="pres">
      <dgm:prSet presAssocID="{5FC8F9D4-F213-40F7-B24C-723BAD6561B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1598B50-5F2E-4053-B871-30B5AA1381BB}" type="pres">
      <dgm:prSet presAssocID="{5FC8F9D4-F213-40F7-B24C-723BAD6561B4}" presName="spaceRect" presStyleCnt="0"/>
      <dgm:spPr/>
    </dgm:pt>
    <dgm:pt modelId="{16671681-D18A-48C1-8A2E-D5579802E421}" type="pres">
      <dgm:prSet presAssocID="{5FC8F9D4-F213-40F7-B24C-723BAD6561B4}" presName="parTx" presStyleLbl="revTx" presStyleIdx="3" presStyleCnt="7">
        <dgm:presLayoutVars>
          <dgm:chMax val="0"/>
          <dgm:chPref val="0"/>
        </dgm:presLayoutVars>
      </dgm:prSet>
      <dgm:spPr/>
    </dgm:pt>
    <dgm:pt modelId="{1D251D96-F05F-463B-87C5-1F899E720882}" type="pres">
      <dgm:prSet presAssocID="{5FC8F9D4-F213-40F7-B24C-723BAD6561B4}" presName="desTx" presStyleLbl="revTx" presStyleIdx="4" presStyleCnt="7">
        <dgm:presLayoutVars/>
      </dgm:prSet>
      <dgm:spPr/>
    </dgm:pt>
    <dgm:pt modelId="{A6F4018F-DD3F-40D7-A7EE-1C06F20AFF99}" type="pres">
      <dgm:prSet presAssocID="{EE10A153-CCCC-4E83-A42F-07988347ED11}" presName="sibTrans" presStyleCnt="0"/>
      <dgm:spPr/>
    </dgm:pt>
    <dgm:pt modelId="{83DDFB94-6BA5-40EB-8BAE-C96BD9EE3DBC}" type="pres">
      <dgm:prSet presAssocID="{2DC879C3-35F9-4C3C-8396-7C64504BD62F}" presName="compNode" presStyleCnt="0"/>
      <dgm:spPr/>
    </dgm:pt>
    <dgm:pt modelId="{8C9A33A0-34D8-47EB-A7EA-7B715E50237E}" type="pres">
      <dgm:prSet presAssocID="{2DC879C3-35F9-4C3C-8396-7C64504BD62F}" presName="bgRect" presStyleLbl="bgShp" presStyleIdx="4" presStyleCnt="5"/>
      <dgm:spPr/>
    </dgm:pt>
    <dgm:pt modelId="{4CFFFBA1-13AE-4B64-B1C1-8A5AF2B82082}" type="pres">
      <dgm:prSet presAssocID="{2DC879C3-35F9-4C3C-8396-7C64504BD6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D8EEF432-114D-4BF6-8177-FBCA419AE3E9}" type="pres">
      <dgm:prSet presAssocID="{2DC879C3-35F9-4C3C-8396-7C64504BD62F}" presName="spaceRect" presStyleCnt="0"/>
      <dgm:spPr/>
    </dgm:pt>
    <dgm:pt modelId="{1AB8CC17-736F-45AF-8A52-B438B0DA7254}" type="pres">
      <dgm:prSet presAssocID="{2DC879C3-35F9-4C3C-8396-7C64504BD62F}" presName="parTx" presStyleLbl="revTx" presStyleIdx="5" presStyleCnt="7">
        <dgm:presLayoutVars>
          <dgm:chMax val="0"/>
          <dgm:chPref val="0"/>
        </dgm:presLayoutVars>
      </dgm:prSet>
      <dgm:spPr/>
    </dgm:pt>
    <dgm:pt modelId="{F25CD9D2-2AD7-4F31-9AAA-DFD3E12861CC}" type="pres">
      <dgm:prSet presAssocID="{2DC879C3-35F9-4C3C-8396-7C64504BD62F}" presName="desTx" presStyleLbl="revTx" presStyleIdx="6" presStyleCnt="7">
        <dgm:presLayoutVars/>
      </dgm:prSet>
      <dgm:spPr/>
    </dgm:pt>
  </dgm:ptLst>
  <dgm:cxnLst>
    <dgm:cxn modelId="{4122AC01-FC7D-4739-B38C-4A6B2E43A50D}" srcId="{410881E6-7A53-45CA-BBA7-C2962E3FD827}" destId="{0C42F556-0EC8-4EC9-B888-715EC7E18FD1}" srcOrd="2" destOrd="0" parTransId="{DE866F83-C2FA-4C51-9B33-D1628FFB6FED}" sibTransId="{1D6E5FDB-223E-455F-8A86-AE8A35DF2F8B}"/>
    <dgm:cxn modelId="{8103521A-DB38-4FCD-9A4A-8EBFB1745D3A}" type="presOf" srcId="{7B52133E-69AC-4800-A6A4-C9DCC7EE7FC7}" destId="{07A4AEBD-7FBF-441F-A51A-A94026385449}" srcOrd="0" destOrd="0" presId="urn:microsoft.com/office/officeart/2018/2/layout/IconVerticalSolidList"/>
    <dgm:cxn modelId="{90362438-F900-49F5-B5F8-7AEB89361FCC}" type="presOf" srcId="{410881E6-7A53-45CA-BBA7-C2962E3FD827}" destId="{F1A51DF8-8A99-47A6-A773-513CE3CE11B9}" srcOrd="0" destOrd="0" presId="urn:microsoft.com/office/officeart/2018/2/layout/IconVerticalSolidList"/>
    <dgm:cxn modelId="{3626A53F-720B-4919-83A1-DBCA189508A1}" type="presOf" srcId="{0C42F556-0EC8-4EC9-B888-715EC7E18FD1}" destId="{80A7B840-EA8F-4986-ACA4-C15B4B6CF1E3}" srcOrd="0" destOrd="0" presId="urn:microsoft.com/office/officeart/2018/2/layout/IconVerticalSolidList"/>
    <dgm:cxn modelId="{35E6C141-08A4-48D7-A7F1-20C40E3C29E3}" srcId="{5FC8F9D4-F213-40F7-B24C-723BAD6561B4}" destId="{5471CBED-0698-4395-9903-96D7EE063263}" srcOrd="0" destOrd="0" parTransId="{F3187A96-2934-400E-9DE8-6779005B3198}" sibTransId="{D06E115C-527A-472A-872C-804ED6270E9D}"/>
    <dgm:cxn modelId="{FC495E49-37C8-4125-84B7-C76CC9074E4E}" srcId="{410881E6-7A53-45CA-BBA7-C2962E3FD827}" destId="{4B188360-6DA5-4B9F-9291-A4D020D2BA30}" srcOrd="0" destOrd="0" parTransId="{C80EB5B6-3FFE-42A4-B4B7-61E6D4922028}" sibTransId="{B3C5FB3C-8817-4E8A-8D22-31E15F3CA4E4}"/>
    <dgm:cxn modelId="{C202DB69-602B-4265-9E08-AD27DA992603}" type="presOf" srcId="{4B188360-6DA5-4B9F-9291-A4D020D2BA30}" destId="{9B6C2F41-7681-4C59-839D-A977811ED65F}" srcOrd="0" destOrd="0" presId="urn:microsoft.com/office/officeart/2018/2/layout/IconVerticalSolidList"/>
    <dgm:cxn modelId="{45AC5651-BB85-45EE-BE9A-1A68B7DA349A}" type="presOf" srcId="{5471CBED-0698-4395-9903-96D7EE063263}" destId="{1D251D96-F05F-463B-87C5-1F899E720882}" srcOrd="0" destOrd="0" presId="urn:microsoft.com/office/officeart/2018/2/layout/IconVerticalSolidList"/>
    <dgm:cxn modelId="{0EF17C7C-5FB1-4FB6-8766-D2E02A39AB60}" srcId="{410881E6-7A53-45CA-BBA7-C2962E3FD827}" destId="{2DC879C3-35F9-4C3C-8396-7C64504BD62F}" srcOrd="4" destOrd="0" parTransId="{9BC9369B-9AC7-4687-B209-FD0003D3A33E}" sibTransId="{6416FCA4-1A12-494F-BC5C-0666722F5EAF}"/>
    <dgm:cxn modelId="{A9B25091-158F-4EF8-9D7F-B0E7728CC65B}" srcId="{410881E6-7A53-45CA-BBA7-C2962E3FD827}" destId="{5FC8F9D4-F213-40F7-B24C-723BAD6561B4}" srcOrd="3" destOrd="0" parTransId="{07A00260-6216-4E1C-9335-42FB4FF9F5BF}" sibTransId="{EE10A153-CCCC-4E83-A42F-07988347ED11}"/>
    <dgm:cxn modelId="{D7A3BE9E-E535-4CCE-9AB5-D512A5A94CC3}" type="presOf" srcId="{5FC8F9D4-F213-40F7-B24C-723BAD6561B4}" destId="{16671681-D18A-48C1-8A2E-D5579802E421}" srcOrd="0" destOrd="0" presId="urn:microsoft.com/office/officeart/2018/2/layout/IconVerticalSolidList"/>
    <dgm:cxn modelId="{3D013AB5-2D4B-4D20-AF16-EE7F4FE6BAF5}" srcId="{2DC879C3-35F9-4C3C-8396-7C64504BD62F}" destId="{47822FE0-5679-4F34-9F75-70F10D266E14}" srcOrd="0" destOrd="0" parTransId="{8B5E98FE-0206-4DA2-99C8-CDC7660C0576}" sibTransId="{D9A548E8-9982-419C-9E73-D553A5A51DD0}"/>
    <dgm:cxn modelId="{7DE4E4CB-300B-4FEB-99E0-C622D54893D3}" srcId="{410881E6-7A53-45CA-BBA7-C2962E3FD827}" destId="{7B52133E-69AC-4800-A6A4-C9DCC7EE7FC7}" srcOrd="1" destOrd="0" parTransId="{07951837-4064-44AE-BA9F-5CE23F27372E}" sibTransId="{BC6CF603-AD56-426E-9122-B242F5DBFE91}"/>
    <dgm:cxn modelId="{3D6337DC-408B-4635-9481-1C1E62F451C2}" type="presOf" srcId="{2DC879C3-35F9-4C3C-8396-7C64504BD62F}" destId="{1AB8CC17-736F-45AF-8A52-B438B0DA7254}" srcOrd="0" destOrd="0" presId="urn:microsoft.com/office/officeart/2018/2/layout/IconVerticalSolidList"/>
    <dgm:cxn modelId="{0CE506F6-CCE9-478E-B217-FC51B73E031F}" type="presOf" srcId="{47822FE0-5679-4F34-9F75-70F10D266E14}" destId="{F25CD9D2-2AD7-4F31-9AAA-DFD3E12861CC}" srcOrd="0" destOrd="0" presId="urn:microsoft.com/office/officeart/2018/2/layout/IconVerticalSolidList"/>
    <dgm:cxn modelId="{AE629CF3-D728-48D9-BB51-C50E465DEA70}" type="presParOf" srcId="{F1A51DF8-8A99-47A6-A773-513CE3CE11B9}" destId="{39B23576-E1F6-49AE-B66B-3E8CFCB266E1}" srcOrd="0" destOrd="0" presId="urn:microsoft.com/office/officeart/2018/2/layout/IconVerticalSolidList"/>
    <dgm:cxn modelId="{759AFA4B-93D5-4490-95B0-0D561CE2F929}" type="presParOf" srcId="{39B23576-E1F6-49AE-B66B-3E8CFCB266E1}" destId="{499A96DA-AC3C-4346-97CB-93502F0003AD}" srcOrd="0" destOrd="0" presId="urn:microsoft.com/office/officeart/2018/2/layout/IconVerticalSolidList"/>
    <dgm:cxn modelId="{FAAB73AB-A4E9-42B6-9DCA-441BEE469BB5}" type="presParOf" srcId="{39B23576-E1F6-49AE-B66B-3E8CFCB266E1}" destId="{405BE3DB-04ED-4BC7-A0BD-5368D24941F4}" srcOrd="1" destOrd="0" presId="urn:microsoft.com/office/officeart/2018/2/layout/IconVerticalSolidList"/>
    <dgm:cxn modelId="{14FB02B9-9103-4DE6-98F8-CFFF23EB13D1}" type="presParOf" srcId="{39B23576-E1F6-49AE-B66B-3E8CFCB266E1}" destId="{FFF2D73E-E44A-495E-B0AB-E5F394B3D76E}" srcOrd="2" destOrd="0" presId="urn:microsoft.com/office/officeart/2018/2/layout/IconVerticalSolidList"/>
    <dgm:cxn modelId="{3A3DEDD2-0636-4112-B9A6-2342D793B49C}" type="presParOf" srcId="{39B23576-E1F6-49AE-B66B-3E8CFCB266E1}" destId="{9B6C2F41-7681-4C59-839D-A977811ED65F}" srcOrd="3" destOrd="0" presId="urn:microsoft.com/office/officeart/2018/2/layout/IconVerticalSolidList"/>
    <dgm:cxn modelId="{B0A7D2AE-E770-4682-886A-2BDE5278DABD}" type="presParOf" srcId="{F1A51DF8-8A99-47A6-A773-513CE3CE11B9}" destId="{AA6F4255-335F-4BDC-86DD-EE5E45693948}" srcOrd="1" destOrd="0" presId="urn:microsoft.com/office/officeart/2018/2/layout/IconVerticalSolidList"/>
    <dgm:cxn modelId="{2F79B6B9-6AD4-4E00-8EE2-F907EEF56FBA}" type="presParOf" srcId="{F1A51DF8-8A99-47A6-A773-513CE3CE11B9}" destId="{261DF40A-E8FB-412B-850E-18C03F891590}" srcOrd="2" destOrd="0" presId="urn:microsoft.com/office/officeart/2018/2/layout/IconVerticalSolidList"/>
    <dgm:cxn modelId="{75E40175-216A-4032-84CD-F28ACAE06853}" type="presParOf" srcId="{261DF40A-E8FB-412B-850E-18C03F891590}" destId="{5D538959-6C91-4D62-8ED5-00D9A3733BD2}" srcOrd="0" destOrd="0" presId="urn:microsoft.com/office/officeart/2018/2/layout/IconVerticalSolidList"/>
    <dgm:cxn modelId="{4F76F3C5-5F79-4DC8-8923-05EB1ED7AB67}" type="presParOf" srcId="{261DF40A-E8FB-412B-850E-18C03F891590}" destId="{83089DF4-231F-46F2-87AF-859289864A4A}" srcOrd="1" destOrd="0" presId="urn:microsoft.com/office/officeart/2018/2/layout/IconVerticalSolidList"/>
    <dgm:cxn modelId="{0E3C3894-DD51-4E79-BFB8-B7E8DF041183}" type="presParOf" srcId="{261DF40A-E8FB-412B-850E-18C03F891590}" destId="{89A4B997-6AA2-4930-ADC2-46BEF6C04C3A}" srcOrd="2" destOrd="0" presId="urn:microsoft.com/office/officeart/2018/2/layout/IconVerticalSolidList"/>
    <dgm:cxn modelId="{E91D79D8-C408-4AD8-B476-DDB44B2D7B6B}" type="presParOf" srcId="{261DF40A-E8FB-412B-850E-18C03F891590}" destId="{07A4AEBD-7FBF-441F-A51A-A94026385449}" srcOrd="3" destOrd="0" presId="urn:microsoft.com/office/officeart/2018/2/layout/IconVerticalSolidList"/>
    <dgm:cxn modelId="{FF81360C-24D3-4857-8860-A03411D67505}" type="presParOf" srcId="{F1A51DF8-8A99-47A6-A773-513CE3CE11B9}" destId="{BA9446F1-0F06-4396-AE54-CEDB9F94C4EF}" srcOrd="3" destOrd="0" presId="urn:microsoft.com/office/officeart/2018/2/layout/IconVerticalSolidList"/>
    <dgm:cxn modelId="{FB1CCFE0-1A1B-4700-8967-D94C2B5AA23C}" type="presParOf" srcId="{F1A51DF8-8A99-47A6-A773-513CE3CE11B9}" destId="{5747D7E4-A4BB-4019-AFC9-8EA5BA9B6FD0}" srcOrd="4" destOrd="0" presId="urn:microsoft.com/office/officeart/2018/2/layout/IconVerticalSolidList"/>
    <dgm:cxn modelId="{69A95726-7043-493D-A277-19BA20F96B09}" type="presParOf" srcId="{5747D7E4-A4BB-4019-AFC9-8EA5BA9B6FD0}" destId="{44079942-3E4B-40B7-AC3B-39B0509C7D81}" srcOrd="0" destOrd="0" presId="urn:microsoft.com/office/officeart/2018/2/layout/IconVerticalSolidList"/>
    <dgm:cxn modelId="{A057F1E4-7D66-48C7-A5B3-B3C3C41E8294}" type="presParOf" srcId="{5747D7E4-A4BB-4019-AFC9-8EA5BA9B6FD0}" destId="{155BC0F2-DC1D-4010-99F3-84C1EEE6882C}" srcOrd="1" destOrd="0" presId="urn:microsoft.com/office/officeart/2018/2/layout/IconVerticalSolidList"/>
    <dgm:cxn modelId="{D4B9536E-D143-4081-B0AC-D21CD5B2B317}" type="presParOf" srcId="{5747D7E4-A4BB-4019-AFC9-8EA5BA9B6FD0}" destId="{8121CA3B-784F-4757-9079-86BA6C5C03E3}" srcOrd="2" destOrd="0" presId="urn:microsoft.com/office/officeart/2018/2/layout/IconVerticalSolidList"/>
    <dgm:cxn modelId="{3BA18949-AA73-40C5-AF1D-B663FA67E30C}" type="presParOf" srcId="{5747D7E4-A4BB-4019-AFC9-8EA5BA9B6FD0}" destId="{80A7B840-EA8F-4986-ACA4-C15B4B6CF1E3}" srcOrd="3" destOrd="0" presId="urn:microsoft.com/office/officeart/2018/2/layout/IconVerticalSolidList"/>
    <dgm:cxn modelId="{2A12D345-6EDE-4010-866E-A88A24DCD656}" type="presParOf" srcId="{F1A51DF8-8A99-47A6-A773-513CE3CE11B9}" destId="{5B47AAA5-8259-4E9B-B0AB-6B5FF65F7EF6}" srcOrd="5" destOrd="0" presId="urn:microsoft.com/office/officeart/2018/2/layout/IconVerticalSolidList"/>
    <dgm:cxn modelId="{D942F340-A2FE-4040-B6CD-273A5BDDDDC9}" type="presParOf" srcId="{F1A51DF8-8A99-47A6-A773-513CE3CE11B9}" destId="{5AFFFA9B-7E40-4EC1-B96F-E03A673B58A6}" srcOrd="6" destOrd="0" presId="urn:microsoft.com/office/officeart/2018/2/layout/IconVerticalSolidList"/>
    <dgm:cxn modelId="{1DA53047-D999-4100-B25A-5FCCA3E648CC}" type="presParOf" srcId="{5AFFFA9B-7E40-4EC1-B96F-E03A673B58A6}" destId="{2E7EDE23-A39E-4D9B-832F-7AF2A6B31E74}" srcOrd="0" destOrd="0" presId="urn:microsoft.com/office/officeart/2018/2/layout/IconVerticalSolidList"/>
    <dgm:cxn modelId="{306646FF-697C-48B4-8C60-4FD623F71E1F}" type="presParOf" srcId="{5AFFFA9B-7E40-4EC1-B96F-E03A673B58A6}" destId="{856A8C9B-992F-4A93-A63A-63891F292DAD}" srcOrd="1" destOrd="0" presId="urn:microsoft.com/office/officeart/2018/2/layout/IconVerticalSolidList"/>
    <dgm:cxn modelId="{51929B3A-9369-451F-B717-66CEDD172665}" type="presParOf" srcId="{5AFFFA9B-7E40-4EC1-B96F-E03A673B58A6}" destId="{41598B50-5F2E-4053-B871-30B5AA1381BB}" srcOrd="2" destOrd="0" presId="urn:microsoft.com/office/officeart/2018/2/layout/IconVerticalSolidList"/>
    <dgm:cxn modelId="{B3A31FB4-FA61-4BF8-8FF2-5D5F986D29F9}" type="presParOf" srcId="{5AFFFA9B-7E40-4EC1-B96F-E03A673B58A6}" destId="{16671681-D18A-48C1-8A2E-D5579802E421}" srcOrd="3" destOrd="0" presId="urn:microsoft.com/office/officeart/2018/2/layout/IconVerticalSolidList"/>
    <dgm:cxn modelId="{9AA90FA3-8132-48E5-BAFD-923DBE3F4E9F}" type="presParOf" srcId="{5AFFFA9B-7E40-4EC1-B96F-E03A673B58A6}" destId="{1D251D96-F05F-463B-87C5-1F899E720882}" srcOrd="4" destOrd="0" presId="urn:microsoft.com/office/officeart/2018/2/layout/IconVerticalSolidList"/>
    <dgm:cxn modelId="{E7066614-8FEA-4CA2-9562-43CA645E0FC4}" type="presParOf" srcId="{F1A51DF8-8A99-47A6-A773-513CE3CE11B9}" destId="{A6F4018F-DD3F-40D7-A7EE-1C06F20AFF99}" srcOrd="7" destOrd="0" presId="urn:microsoft.com/office/officeart/2018/2/layout/IconVerticalSolidList"/>
    <dgm:cxn modelId="{1A1349C6-FE99-4E5E-AA4A-E4860924F2AA}" type="presParOf" srcId="{F1A51DF8-8A99-47A6-A773-513CE3CE11B9}" destId="{83DDFB94-6BA5-40EB-8BAE-C96BD9EE3DBC}" srcOrd="8" destOrd="0" presId="urn:microsoft.com/office/officeart/2018/2/layout/IconVerticalSolidList"/>
    <dgm:cxn modelId="{AB77139E-89DE-4EC2-88CA-C5842B8C1B73}" type="presParOf" srcId="{83DDFB94-6BA5-40EB-8BAE-C96BD9EE3DBC}" destId="{8C9A33A0-34D8-47EB-A7EA-7B715E50237E}" srcOrd="0" destOrd="0" presId="urn:microsoft.com/office/officeart/2018/2/layout/IconVerticalSolidList"/>
    <dgm:cxn modelId="{565AFD27-BC7A-4083-96B6-912B39115004}" type="presParOf" srcId="{83DDFB94-6BA5-40EB-8BAE-C96BD9EE3DBC}" destId="{4CFFFBA1-13AE-4B64-B1C1-8A5AF2B82082}" srcOrd="1" destOrd="0" presId="urn:microsoft.com/office/officeart/2018/2/layout/IconVerticalSolidList"/>
    <dgm:cxn modelId="{862AA92D-D079-4450-8459-6B36E9F609C2}" type="presParOf" srcId="{83DDFB94-6BA5-40EB-8BAE-C96BD9EE3DBC}" destId="{D8EEF432-114D-4BF6-8177-FBCA419AE3E9}" srcOrd="2" destOrd="0" presId="urn:microsoft.com/office/officeart/2018/2/layout/IconVerticalSolidList"/>
    <dgm:cxn modelId="{72DC631C-A6B4-44A8-9886-CB7F9CF16DA8}" type="presParOf" srcId="{83DDFB94-6BA5-40EB-8BAE-C96BD9EE3DBC}" destId="{1AB8CC17-736F-45AF-8A52-B438B0DA7254}" srcOrd="3" destOrd="0" presId="urn:microsoft.com/office/officeart/2018/2/layout/IconVerticalSolidList"/>
    <dgm:cxn modelId="{5FE433F9-AF65-4022-A6EF-A38EB4EC2DBD}" type="presParOf" srcId="{83DDFB94-6BA5-40EB-8BAE-C96BD9EE3DBC}" destId="{F25CD9D2-2AD7-4F31-9AAA-DFD3E12861C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D44294-CA6F-46F1-978D-71EFDF8660C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B3059E-D601-40E5-86DF-6A8D3E6F14CA}">
      <dgm:prSet/>
      <dgm:spPr/>
      <dgm:t>
        <a:bodyPr/>
        <a:lstStyle/>
        <a:p>
          <a:pPr>
            <a:defRPr b="1"/>
          </a:pPr>
          <a:r>
            <a:rPr lang="en-US" b="0" i="0"/>
            <a:t>Adding Despine for Cleaner Plots</a:t>
          </a:r>
          <a:endParaRPr lang="en-US"/>
        </a:p>
      </dgm:t>
    </dgm:pt>
    <dgm:pt modelId="{6E78E18F-AF91-45F3-9704-2A7342F21945}" type="parTrans" cxnId="{0BDCA352-C5DA-4028-8169-D56EFE2A79A9}">
      <dgm:prSet/>
      <dgm:spPr/>
      <dgm:t>
        <a:bodyPr/>
        <a:lstStyle/>
        <a:p>
          <a:endParaRPr lang="en-US"/>
        </a:p>
      </dgm:t>
    </dgm:pt>
    <dgm:pt modelId="{2A509317-6AB8-4FB7-B48D-6DE0F7FA0B7E}" type="sibTrans" cxnId="{0BDCA352-C5DA-4028-8169-D56EFE2A79A9}">
      <dgm:prSet/>
      <dgm:spPr/>
      <dgm:t>
        <a:bodyPr/>
        <a:lstStyle/>
        <a:p>
          <a:endParaRPr lang="en-US"/>
        </a:p>
      </dgm:t>
    </dgm:pt>
    <dgm:pt modelId="{9E17E8DB-6AC9-4650-A919-9C52F1AB384B}">
      <dgm:prSet/>
      <dgm:spPr/>
      <dgm:t>
        <a:bodyPr/>
        <a:lstStyle/>
        <a:p>
          <a:r>
            <a:rPr lang="en-US" b="0" i="0"/>
            <a:t>You can remove unnecessary spines (the lines on the borders of the plot) to make it cleaner.</a:t>
          </a:r>
          <a:endParaRPr lang="en-US"/>
        </a:p>
      </dgm:t>
    </dgm:pt>
    <dgm:pt modelId="{BDDA7019-D0DA-44C7-A494-47B9576E321D}" type="parTrans" cxnId="{A4CCADE5-550C-4444-A81F-7D4682C50D8F}">
      <dgm:prSet/>
      <dgm:spPr/>
      <dgm:t>
        <a:bodyPr/>
        <a:lstStyle/>
        <a:p>
          <a:endParaRPr lang="en-US"/>
        </a:p>
      </dgm:t>
    </dgm:pt>
    <dgm:pt modelId="{A8AA6F3F-FD1A-4D71-91D5-3E425C9E9C40}" type="sibTrans" cxnId="{A4CCADE5-550C-4444-A81F-7D4682C50D8F}">
      <dgm:prSet/>
      <dgm:spPr/>
      <dgm:t>
        <a:bodyPr/>
        <a:lstStyle/>
        <a:p>
          <a:endParaRPr lang="en-US"/>
        </a:p>
      </dgm:t>
    </dgm:pt>
    <dgm:pt modelId="{59A00E93-8F8B-43A0-A6FF-30075C832B48}">
      <dgm:prSet/>
      <dgm:spPr/>
      <dgm:t>
        <a:bodyPr/>
        <a:lstStyle/>
        <a:p>
          <a:pPr>
            <a:defRPr b="1"/>
          </a:pPr>
          <a:r>
            <a:rPr lang="en-US" b="0" i="0"/>
            <a:t>Adjusting Context for Readability</a:t>
          </a:r>
          <a:endParaRPr lang="en-US"/>
        </a:p>
      </dgm:t>
    </dgm:pt>
    <dgm:pt modelId="{596AFF50-3B79-4776-9EDB-5E55DBD9A57F}" type="parTrans" cxnId="{20119CC5-A688-4261-8E43-4C38DBA3532F}">
      <dgm:prSet/>
      <dgm:spPr/>
      <dgm:t>
        <a:bodyPr/>
        <a:lstStyle/>
        <a:p>
          <a:endParaRPr lang="en-US"/>
        </a:p>
      </dgm:t>
    </dgm:pt>
    <dgm:pt modelId="{0382C578-2660-4FC0-84D6-A2045DFDC7C5}" type="sibTrans" cxnId="{20119CC5-A688-4261-8E43-4C38DBA3532F}">
      <dgm:prSet/>
      <dgm:spPr/>
      <dgm:t>
        <a:bodyPr/>
        <a:lstStyle/>
        <a:p>
          <a:endParaRPr lang="en-US"/>
        </a:p>
      </dgm:t>
    </dgm:pt>
    <dgm:pt modelId="{3F00202A-252B-449D-9DC8-2FFAEE579772}">
      <dgm:prSet/>
      <dgm:spPr/>
      <dgm:t>
        <a:bodyPr/>
        <a:lstStyle/>
        <a:p>
          <a:r>
            <a:rPr lang="en-US" b="0" i="0"/>
            <a:t>Seaborn's set_context() allows you to scale the plot's elements for different presentation purposes like 'paper', 'talk', or 'poster'.</a:t>
          </a:r>
          <a:endParaRPr lang="en-US"/>
        </a:p>
      </dgm:t>
    </dgm:pt>
    <dgm:pt modelId="{CA418C7C-8583-467C-B492-F8DC7319F7D6}" type="parTrans" cxnId="{F9E96FA7-3A09-44C8-A6FC-A797AA2CD069}">
      <dgm:prSet/>
      <dgm:spPr/>
      <dgm:t>
        <a:bodyPr/>
        <a:lstStyle/>
        <a:p>
          <a:endParaRPr lang="en-US"/>
        </a:p>
      </dgm:t>
    </dgm:pt>
    <dgm:pt modelId="{CD840F94-1AFF-4211-B99E-62E4B7097C2B}" type="sibTrans" cxnId="{F9E96FA7-3A09-44C8-A6FC-A797AA2CD069}">
      <dgm:prSet/>
      <dgm:spPr/>
      <dgm:t>
        <a:bodyPr/>
        <a:lstStyle/>
        <a:p>
          <a:endParaRPr lang="en-US"/>
        </a:p>
      </dgm:t>
    </dgm:pt>
    <dgm:pt modelId="{853AA17D-28C6-4D7F-842E-A6B4249421C2}">
      <dgm:prSet/>
      <dgm:spPr/>
      <dgm:t>
        <a:bodyPr/>
        <a:lstStyle/>
        <a:p>
          <a:pPr>
            <a:defRPr b="1"/>
          </a:pPr>
          <a:r>
            <a:rPr lang="en-US" b="0" i="0"/>
            <a:t>Using FacetGrid for Complex Visuals</a:t>
          </a:r>
          <a:endParaRPr lang="en-US"/>
        </a:p>
      </dgm:t>
    </dgm:pt>
    <dgm:pt modelId="{62F8851A-E637-4CCD-A833-058336067473}" type="parTrans" cxnId="{B43487EE-CBEA-488C-B481-A4D1F7147548}">
      <dgm:prSet/>
      <dgm:spPr/>
      <dgm:t>
        <a:bodyPr/>
        <a:lstStyle/>
        <a:p>
          <a:endParaRPr lang="en-US"/>
        </a:p>
      </dgm:t>
    </dgm:pt>
    <dgm:pt modelId="{192A4B58-95D0-472B-81FB-5A20C2BBE2AC}" type="sibTrans" cxnId="{B43487EE-CBEA-488C-B481-A4D1F7147548}">
      <dgm:prSet/>
      <dgm:spPr/>
      <dgm:t>
        <a:bodyPr/>
        <a:lstStyle/>
        <a:p>
          <a:endParaRPr lang="en-US"/>
        </a:p>
      </dgm:t>
    </dgm:pt>
    <dgm:pt modelId="{DE0B6D5E-8769-41F4-BD75-835A6B8CBF92}">
      <dgm:prSet/>
      <dgm:spPr/>
      <dgm:t>
        <a:bodyPr/>
        <a:lstStyle/>
        <a:p>
          <a:r>
            <a:rPr lang="en-US" b="0" i="0"/>
            <a:t>For creating multi-plot grids, Seaborn provides the FacetGrid class.</a:t>
          </a:r>
          <a:endParaRPr lang="en-US"/>
        </a:p>
      </dgm:t>
    </dgm:pt>
    <dgm:pt modelId="{39DC6307-D789-437B-82E1-AEC6B7805E88}" type="parTrans" cxnId="{F8F37065-050B-4D00-827E-7A8A895BA0A3}">
      <dgm:prSet/>
      <dgm:spPr/>
      <dgm:t>
        <a:bodyPr/>
        <a:lstStyle/>
        <a:p>
          <a:endParaRPr lang="en-US"/>
        </a:p>
      </dgm:t>
    </dgm:pt>
    <dgm:pt modelId="{87B67110-64A9-47E1-95C2-16D49AE45D4A}" type="sibTrans" cxnId="{F8F37065-050B-4D00-827E-7A8A895BA0A3}">
      <dgm:prSet/>
      <dgm:spPr/>
      <dgm:t>
        <a:bodyPr/>
        <a:lstStyle/>
        <a:p>
          <a:endParaRPr lang="en-US"/>
        </a:p>
      </dgm:t>
    </dgm:pt>
    <dgm:pt modelId="{6F837632-D418-4A6D-AC30-DA3E503AB04E}">
      <dgm:prSet/>
      <dgm:spPr/>
      <dgm:t>
        <a:bodyPr/>
        <a:lstStyle/>
        <a:p>
          <a:pPr>
            <a:defRPr b="1"/>
          </a:pPr>
          <a:r>
            <a:rPr lang="en-US" b="0" i="0"/>
            <a:t>Customizing Axes Labels and Titles</a:t>
          </a:r>
          <a:endParaRPr lang="en-US"/>
        </a:p>
      </dgm:t>
    </dgm:pt>
    <dgm:pt modelId="{52AE6935-0759-485E-BC37-5C5445400246}" type="parTrans" cxnId="{92C377C5-A15A-4722-9B5C-DC02F9377085}">
      <dgm:prSet/>
      <dgm:spPr/>
      <dgm:t>
        <a:bodyPr/>
        <a:lstStyle/>
        <a:p>
          <a:endParaRPr lang="en-US"/>
        </a:p>
      </dgm:t>
    </dgm:pt>
    <dgm:pt modelId="{D59F7C77-DC1B-49E1-8BE9-90B1E0BF64A9}" type="sibTrans" cxnId="{92C377C5-A15A-4722-9B5C-DC02F9377085}">
      <dgm:prSet/>
      <dgm:spPr/>
      <dgm:t>
        <a:bodyPr/>
        <a:lstStyle/>
        <a:p>
          <a:endParaRPr lang="en-US"/>
        </a:p>
      </dgm:t>
    </dgm:pt>
    <dgm:pt modelId="{5CE9DCD4-0370-469F-BED3-BF6F531636D3}">
      <dgm:prSet/>
      <dgm:spPr/>
      <dgm:t>
        <a:bodyPr/>
        <a:lstStyle/>
        <a:p>
          <a:r>
            <a:rPr lang="en-US" b="0" i="0"/>
            <a:t>You can use Matplotlib functions to adjust the labels, titles, and figure size for more aesthetically pleasing plots.</a:t>
          </a:r>
          <a:endParaRPr lang="en-US"/>
        </a:p>
      </dgm:t>
    </dgm:pt>
    <dgm:pt modelId="{84008157-756D-48A8-8177-820707547B32}" type="parTrans" cxnId="{271DB937-875E-46B9-83CD-7CAD957FEE7B}">
      <dgm:prSet/>
      <dgm:spPr/>
      <dgm:t>
        <a:bodyPr/>
        <a:lstStyle/>
        <a:p>
          <a:endParaRPr lang="en-US"/>
        </a:p>
      </dgm:t>
    </dgm:pt>
    <dgm:pt modelId="{590E88C7-014E-414D-A846-8422C12D2CF3}" type="sibTrans" cxnId="{271DB937-875E-46B9-83CD-7CAD957FEE7B}">
      <dgm:prSet/>
      <dgm:spPr/>
      <dgm:t>
        <a:bodyPr/>
        <a:lstStyle/>
        <a:p>
          <a:endParaRPr lang="en-US"/>
        </a:p>
      </dgm:t>
    </dgm:pt>
    <dgm:pt modelId="{2E7DC609-EF7D-4033-A327-863BDA38797F}">
      <dgm:prSet/>
      <dgm:spPr/>
      <dgm:t>
        <a:bodyPr/>
        <a:lstStyle/>
        <a:p>
          <a:pPr>
            <a:defRPr b="1"/>
          </a:pPr>
          <a:r>
            <a:rPr lang="en-US" b="0" i="0"/>
            <a:t>Using sns.set() for Combined Aesthetic Settings</a:t>
          </a:r>
          <a:endParaRPr lang="en-US"/>
        </a:p>
      </dgm:t>
    </dgm:pt>
    <dgm:pt modelId="{17E5F1B8-F8CC-4604-AD07-954DFE361AE8}" type="parTrans" cxnId="{2522C0A9-63EE-4701-9965-22B110C7A69F}">
      <dgm:prSet/>
      <dgm:spPr/>
      <dgm:t>
        <a:bodyPr/>
        <a:lstStyle/>
        <a:p>
          <a:endParaRPr lang="en-US"/>
        </a:p>
      </dgm:t>
    </dgm:pt>
    <dgm:pt modelId="{EC58C4EF-2997-4EE2-A339-BED19589E747}" type="sibTrans" cxnId="{2522C0A9-63EE-4701-9965-22B110C7A69F}">
      <dgm:prSet/>
      <dgm:spPr/>
      <dgm:t>
        <a:bodyPr/>
        <a:lstStyle/>
        <a:p>
          <a:endParaRPr lang="en-US"/>
        </a:p>
      </dgm:t>
    </dgm:pt>
    <dgm:pt modelId="{BE106E8D-8D09-4619-BB58-C1DCA10ABF83}">
      <dgm:prSet/>
      <dgm:spPr/>
      <dgm:t>
        <a:bodyPr/>
        <a:lstStyle/>
        <a:p>
          <a:r>
            <a:rPr lang="en-US" b="0" i="0"/>
            <a:t>Seaborn's set() function combines different style options (context, palette, style, etc.) into one function call for ease of use.</a:t>
          </a:r>
          <a:endParaRPr lang="en-US"/>
        </a:p>
      </dgm:t>
    </dgm:pt>
    <dgm:pt modelId="{78E84A1F-0F8E-4817-BF2D-8D64DE439383}" type="parTrans" cxnId="{F392129A-CC9F-4848-B9BC-FA3F38C17741}">
      <dgm:prSet/>
      <dgm:spPr/>
      <dgm:t>
        <a:bodyPr/>
        <a:lstStyle/>
        <a:p>
          <a:endParaRPr lang="en-US"/>
        </a:p>
      </dgm:t>
    </dgm:pt>
    <dgm:pt modelId="{9049BBE6-0FE6-4C50-975C-9A9BE01CD9B8}" type="sibTrans" cxnId="{F392129A-CC9F-4848-B9BC-FA3F38C17741}">
      <dgm:prSet/>
      <dgm:spPr/>
      <dgm:t>
        <a:bodyPr/>
        <a:lstStyle/>
        <a:p>
          <a:endParaRPr lang="en-US"/>
        </a:p>
      </dgm:t>
    </dgm:pt>
    <dgm:pt modelId="{FC3D7063-C915-4D89-AAFC-4087DFDE535D}" type="pres">
      <dgm:prSet presAssocID="{79D44294-CA6F-46F1-978D-71EFDF8660C4}" presName="root" presStyleCnt="0">
        <dgm:presLayoutVars>
          <dgm:dir/>
          <dgm:resizeHandles val="exact"/>
        </dgm:presLayoutVars>
      </dgm:prSet>
      <dgm:spPr/>
    </dgm:pt>
    <dgm:pt modelId="{C80F5A0E-C3CF-4805-8E38-B14CA8547B2C}" type="pres">
      <dgm:prSet presAssocID="{70B3059E-D601-40E5-86DF-6A8D3E6F14CA}" presName="compNode" presStyleCnt="0"/>
      <dgm:spPr/>
    </dgm:pt>
    <dgm:pt modelId="{4FF030DE-8EA3-4E69-8A92-A40866A11F07}" type="pres">
      <dgm:prSet presAssocID="{70B3059E-D601-40E5-86DF-6A8D3E6F14C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osaur Footprints"/>
        </a:ext>
      </dgm:extLst>
    </dgm:pt>
    <dgm:pt modelId="{F5F41A63-011F-4FFF-9594-E394678B66B2}" type="pres">
      <dgm:prSet presAssocID="{70B3059E-D601-40E5-86DF-6A8D3E6F14CA}" presName="iconSpace" presStyleCnt="0"/>
      <dgm:spPr/>
    </dgm:pt>
    <dgm:pt modelId="{75BD86BD-4AE9-49AF-BC86-2E7D8E95121C}" type="pres">
      <dgm:prSet presAssocID="{70B3059E-D601-40E5-86DF-6A8D3E6F14CA}" presName="parTx" presStyleLbl="revTx" presStyleIdx="0" presStyleCnt="10">
        <dgm:presLayoutVars>
          <dgm:chMax val="0"/>
          <dgm:chPref val="0"/>
        </dgm:presLayoutVars>
      </dgm:prSet>
      <dgm:spPr/>
    </dgm:pt>
    <dgm:pt modelId="{5EA07D5B-DF23-4D11-B702-BF35AFBA043B}" type="pres">
      <dgm:prSet presAssocID="{70B3059E-D601-40E5-86DF-6A8D3E6F14CA}" presName="txSpace" presStyleCnt="0"/>
      <dgm:spPr/>
    </dgm:pt>
    <dgm:pt modelId="{2EBF8D6F-B3A0-4EE1-886A-5143F1743BB9}" type="pres">
      <dgm:prSet presAssocID="{70B3059E-D601-40E5-86DF-6A8D3E6F14CA}" presName="desTx" presStyleLbl="revTx" presStyleIdx="1" presStyleCnt="10">
        <dgm:presLayoutVars/>
      </dgm:prSet>
      <dgm:spPr/>
    </dgm:pt>
    <dgm:pt modelId="{696A1E52-50EE-4067-835A-95CD01A60833}" type="pres">
      <dgm:prSet presAssocID="{2A509317-6AB8-4FB7-B48D-6DE0F7FA0B7E}" presName="sibTrans" presStyleCnt="0"/>
      <dgm:spPr/>
    </dgm:pt>
    <dgm:pt modelId="{136CFCBA-B212-4C27-830C-82C0455A91E9}" type="pres">
      <dgm:prSet presAssocID="{59A00E93-8F8B-43A0-A6FF-30075C832B48}" presName="compNode" presStyleCnt="0"/>
      <dgm:spPr/>
    </dgm:pt>
    <dgm:pt modelId="{4DFE83A8-9449-4C55-95F7-9C36A6DE8661}" type="pres">
      <dgm:prSet presAssocID="{59A00E93-8F8B-43A0-A6FF-30075C832B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89D82EE5-B616-49CB-BE61-E73C474EA9CF}" type="pres">
      <dgm:prSet presAssocID="{59A00E93-8F8B-43A0-A6FF-30075C832B48}" presName="iconSpace" presStyleCnt="0"/>
      <dgm:spPr/>
    </dgm:pt>
    <dgm:pt modelId="{C27D0ECB-123E-490A-8030-CC97A8B4C606}" type="pres">
      <dgm:prSet presAssocID="{59A00E93-8F8B-43A0-A6FF-30075C832B48}" presName="parTx" presStyleLbl="revTx" presStyleIdx="2" presStyleCnt="10">
        <dgm:presLayoutVars>
          <dgm:chMax val="0"/>
          <dgm:chPref val="0"/>
        </dgm:presLayoutVars>
      </dgm:prSet>
      <dgm:spPr/>
    </dgm:pt>
    <dgm:pt modelId="{2407EE5F-034E-43D1-BA8D-8CC0F7B7C11C}" type="pres">
      <dgm:prSet presAssocID="{59A00E93-8F8B-43A0-A6FF-30075C832B48}" presName="txSpace" presStyleCnt="0"/>
      <dgm:spPr/>
    </dgm:pt>
    <dgm:pt modelId="{CB2E511E-B361-415F-ADAF-F2F8A6D053BE}" type="pres">
      <dgm:prSet presAssocID="{59A00E93-8F8B-43A0-A6FF-30075C832B48}" presName="desTx" presStyleLbl="revTx" presStyleIdx="3" presStyleCnt="10">
        <dgm:presLayoutVars/>
      </dgm:prSet>
      <dgm:spPr/>
    </dgm:pt>
    <dgm:pt modelId="{179CD9B5-1BB4-4A28-926C-AB310A9410D9}" type="pres">
      <dgm:prSet presAssocID="{0382C578-2660-4FC0-84D6-A2045DFDC7C5}" presName="sibTrans" presStyleCnt="0"/>
      <dgm:spPr/>
    </dgm:pt>
    <dgm:pt modelId="{ACC9C1E0-B487-4CC2-8935-9A1B5370F5DD}" type="pres">
      <dgm:prSet presAssocID="{853AA17D-28C6-4D7F-842E-A6B4249421C2}" presName="compNode" presStyleCnt="0"/>
      <dgm:spPr/>
    </dgm:pt>
    <dgm:pt modelId="{392A558E-3591-4AEA-9815-C30DC229C447}" type="pres">
      <dgm:prSet presAssocID="{853AA17D-28C6-4D7F-842E-A6B4249421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7507F7A2-2FE6-4D9D-B6E5-96A6F1108F36}" type="pres">
      <dgm:prSet presAssocID="{853AA17D-28C6-4D7F-842E-A6B4249421C2}" presName="iconSpace" presStyleCnt="0"/>
      <dgm:spPr/>
    </dgm:pt>
    <dgm:pt modelId="{ECECAE8E-AB53-4522-B24E-03253CEFCEB6}" type="pres">
      <dgm:prSet presAssocID="{853AA17D-28C6-4D7F-842E-A6B4249421C2}" presName="parTx" presStyleLbl="revTx" presStyleIdx="4" presStyleCnt="10">
        <dgm:presLayoutVars>
          <dgm:chMax val="0"/>
          <dgm:chPref val="0"/>
        </dgm:presLayoutVars>
      </dgm:prSet>
      <dgm:spPr/>
    </dgm:pt>
    <dgm:pt modelId="{CCB5A61E-B551-49EF-96D5-A4E313EB327E}" type="pres">
      <dgm:prSet presAssocID="{853AA17D-28C6-4D7F-842E-A6B4249421C2}" presName="txSpace" presStyleCnt="0"/>
      <dgm:spPr/>
    </dgm:pt>
    <dgm:pt modelId="{6772AF86-416C-4646-87DF-3B88C33FF4CD}" type="pres">
      <dgm:prSet presAssocID="{853AA17D-28C6-4D7F-842E-A6B4249421C2}" presName="desTx" presStyleLbl="revTx" presStyleIdx="5" presStyleCnt="10">
        <dgm:presLayoutVars/>
      </dgm:prSet>
      <dgm:spPr/>
    </dgm:pt>
    <dgm:pt modelId="{DE81BAA4-0C2C-4CD5-908C-981246D13595}" type="pres">
      <dgm:prSet presAssocID="{192A4B58-95D0-472B-81FB-5A20C2BBE2AC}" presName="sibTrans" presStyleCnt="0"/>
      <dgm:spPr/>
    </dgm:pt>
    <dgm:pt modelId="{B779F4A8-F9FF-444A-B094-B404CB8D73CB}" type="pres">
      <dgm:prSet presAssocID="{6F837632-D418-4A6D-AC30-DA3E503AB04E}" presName="compNode" presStyleCnt="0"/>
      <dgm:spPr/>
    </dgm:pt>
    <dgm:pt modelId="{8DABD8E7-E4CC-4707-9A7E-C4AA840DD596}" type="pres">
      <dgm:prSet presAssocID="{6F837632-D418-4A6D-AC30-DA3E503AB04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5388215D-AB91-4812-BABA-4173B0A0D123}" type="pres">
      <dgm:prSet presAssocID="{6F837632-D418-4A6D-AC30-DA3E503AB04E}" presName="iconSpace" presStyleCnt="0"/>
      <dgm:spPr/>
    </dgm:pt>
    <dgm:pt modelId="{E1D23B53-4575-4016-84FD-54E5947BFE5D}" type="pres">
      <dgm:prSet presAssocID="{6F837632-D418-4A6D-AC30-DA3E503AB04E}" presName="parTx" presStyleLbl="revTx" presStyleIdx="6" presStyleCnt="10">
        <dgm:presLayoutVars>
          <dgm:chMax val="0"/>
          <dgm:chPref val="0"/>
        </dgm:presLayoutVars>
      </dgm:prSet>
      <dgm:spPr/>
    </dgm:pt>
    <dgm:pt modelId="{039D2571-70E1-4C6C-A47C-B169ED258388}" type="pres">
      <dgm:prSet presAssocID="{6F837632-D418-4A6D-AC30-DA3E503AB04E}" presName="txSpace" presStyleCnt="0"/>
      <dgm:spPr/>
    </dgm:pt>
    <dgm:pt modelId="{DC6A8E56-10A2-4FD5-B00F-CAD1B14BB5F6}" type="pres">
      <dgm:prSet presAssocID="{6F837632-D418-4A6D-AC30-DA3E503AB04E}" presName="desTx" presStyleLbl="revTx" presStyleIdx="7" presStyleCnt="10">
        <dgm:presLayoutVars/>
      </dgm:prSet>
      <dgm:spPr/>
    </dgm:pt>
    <dgm:pt modelId="{596AA4CE-E969-4215-9FB4-A1A19CA08EAD}" type="pres">
      <dgm:prSet presAssocID="{D59F7C77-DC1B-49E1-8BE9-90B1E0BF64A9}" presName="sibTrans" presStyleCnt="0"/>
      <dgm:spPr/>
    </dgm:pt>
    <dgm:pt modelId="{C95D7BDE-62ED-4441-8B01-8759A51440CF}" type="pres">
      <dgm:prSet presAssocID="{2E7DC609-EF7D-4033-A327-863BDA38797F}" presName="compNode" presStyleCnt="0"/>
      <dgm:spPr/>
    </dgm:pt>
    <dgm:pt modelId="{FA2DF316-8A5B-45C9-B524-646E267FED75}" type="pres">
      <dgm:prSet presAssocID="{2E7DC609-EF7D-4033-A327-863BDA3879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5432036C-3874-4CD8-B3CC-8300571F6F67}" type="pres">
      <dgm:prSet presAssocID="{2E7DC609-EF7D-4033-A327-863BDA38797F}" presName="iconSpace" presStyleCnt="0"/>
      <dgm:spPr/>
    </dgm:pt>
    <dgm:pt modelId="{0C565857-F4C8-401B-AFCF-CC6F02D6F134}" type="pres">
      <dgm:prSet presAssocID="{2E7DC609-EF7D-4033-A327-863BDA38797F}" presName="parTx" presStyleLbl="revTx" presStyleIdx="8" presStyleCnt="10">
        <dgm:presLayoutVars>
          <dgm:chMax val="0"/>
          <dgm:chPref val="0"/>
        </dgm:presLayoutVars>
      </dgm:prSet>
      <dgm:spPr/>
    </dgm:pt>
    <dgm:pt modelId="{53DC47A8-5372-455A-807F-24EF257E19E2}" type="pres">
      <dgm:prSet presAssocID="{2E7DC609-EF7D-4033-A327-863BDA38797F}" presName="txSpace" presStyleCnt="0"/>
      <dgm:spPr/>
    </dgm:pt>
    <dgm:pt modelId="{F8B8310F-CC47-48BB-AC0C-E3E1E1D6CE6E}" type="pres">
      <dgm:prSet presAssocID="{2E7DC609-EF7D-4033-A327-863BDA38797F}" presName="desTx" presStyleLbl="revTx" presStyleIdx="9" presStyleCnt="10">
        <dgm:presLayoutVars/>
      </dgm:prSet>
      <dgm:spPr/>
    </dgm:pt>
  </dgm:ptLst>
  <dgm:cxnLst>
    <dgm:cxn modelId="{7479FB31-0519-42A2-A7D6-FD7D0F5D9A3A}" type="presOf" srcId="{59A00E93-8F8B-43A0-A6FF-30075C832B48}" destId="{C27D0ECB-123E-490A-8030-CC97A8B4C606}" srcOrd="0" destOrd="0" presId="urn:microsoft.com/office/officeart/2018/2/layout/IconLabelDescriptionList"/>
    <dgm:cxn modelId="{271DB937-875E-46B9-83CD-7CAD957FEE7B}" srcId="{6F837632-D418-4A6D-AC30-DA3E503AB04E}" destId="{5CE9DCD4-0370-469F-BED3-BF6F531636D3}" srcOrd="0" destOrd="0" parTransId="{84008157-756D-48A8-8177-820707547B32}" sibTransId="{590E88C7-014E-414D-A846-8422C12D2CF3}"/>
    <dgm:cxn modelId="{F8F37065-050B-4D00-827E-7A8A895BA0A3}" srcId="{853AA17D-28C6-4D7F-842E-A6B4249421C2}" destId="{DE0B6D5E-8769-41F4-BD75-835A6B8CBF92}" srcOrd="0" destOrd="0" parTransId="{39DC6307-D789-437B-82E1-AEC6B7805E88}" sibTransId="{87B67110-64A9-47E1-95C2-16D49AE45D4A}"/>
    <dgm:cxn modelId="{0BDCA352-C5DA-4028-8169-D56EFE2A79A9}" srcId="{79D44294-CA6F-46F1-978D-71EFDF8660C4}" destId="{70B3059E-D601-40E5-86DF-6A8D3E6F14CA}" srcOrd="0" destOrd="0" parTransId="{6E78E18F-AF91-45F3-9704-2A7342F21945}" sibTransId="{2A509317-6AB8-4FB7-B48D-6DE0F7FA0B7E}"/>
    <dgm:cxn modelId="{1D973B54-781B-4E56-8773-EE186184CDD0}" type="presOf" srcId="{6F837632-D418-4A6D-AC30-DA3E503AB04E}" destId="{E1D23B53-4575-4016-84FD-54E5947BFE5D}" srcOrd="0" destOrd="0" presId="urn:microsoft.com/office/officeart/2018/2/layout/IconLabelDescriptionList"/>
    <dgm:cxn modelId="{267CB756-C6D7-4D28-A60D-D67770560930}" type="presOf" srcId="{3F00202A-252B-449D-9DC8-2FFAEE579772}" destId="{CB2E511E-B361-415F-ADAF-F2F8A6D053BE}" srcOrd="0" destOrd="0" presId="urn:microsoft.com/office/officeart/2018/2/layout/IconLabelDescriptionList"/>
    <dgm:cxn modelId="{D7DD6079-64CB-4F13-881A-1CA3DCE00FD2}" type="presOf" srcId="{2E7DC609-EF7D-4033-A327-863BDA38797F}" destId="{0C565857-F4C8-401B-AFCF-CC6F02D6F134}" srcOrd="0" destOrd="0" presId="urn:microsoft.com/office/officeart/2018/2/layout/IconLabelDescriptionList"/>
    <dgm:cxn modelId="{14793D80-1C84-4D6E-8ED2-12B7C5D049EE}" type="presOf" srcId="{DE0B6D5E-8769-41F4-BD75-835A6B8CBF92}" destId="{6772AF86-416C-4646-87DF-3B88C33FF4CD}" srcOrd="0" destOrd="0" presId="urn:microsoft.com/office/officeart/2018/2/layout/IconLabelDescriptionList"/>
    <dgm:cxn modelId="{147DDB81-9675-4ABC-B9CC-8E83E1B5F4FC}" type="presOf" srcId="{5CE9DCD4-0370-469F-BED3-BF6F531636D3}" destId="{DC6A8E56-10A2-4FD5-B00F-CAD1B14BB5F6}" srcOrd="0" destOrd="0" presId="urn:microsoft.com/office/officeart/2018/2/layout/IconLabelDescriptionList"/>
    <dgm:cxn modelId="{117DED8D-0B2B-493C-9DB5-75D80B4B1A9D}" type="presOf" srcId="{9E17E8DB-6AC9-4650-A919-9C52F1AB384B}" destId="{2EBF8D6F-B3A0-4EE1-886A-5143F1743BB9}" srcOrd="0" destOrd="0" presId="urn:microsoft.com/office/officeart/2018/2/layout/IconLabelDescriptionList"/>
    <dgm:cxn modelId="{8D049A95-131C-40C1-B0D1-A108E2BFE29D}" type="presOf" srcId="{BE106E8D-8D09-4619-BB58-C1DCA10ABF83}" destId="{F8B8310F-CC47-48BB-AC0C-E3E1E1D6CE6E}" srcOrd="0" destOrd="0" presId="urn:microsoft.com/office/officeart/2018/2/layout/IconLabelDescriptionList"/>
    <dgm:cxn modelId="{F392129A-CC9F-4848-B9BC-FA3F38C17741}" srcId="{2E7DC609-EF7D-4033-A327-863BDA38797F}" destId="{BE106E8D-8D09-4619-BB58-C1DCA10ABF83}" srcOrd="0" destOrd="0" parTransId="{78E84A1F-0F8E-4817-BF2D-8D64DE439383}" sibTransId="{9049BBE6-0FE6-4C50-975C-9A9BE01CD9B8}"/>
    <dgm:cxn modelId="{F9E96FA7-3A09-44C8-A6FC-A797AA2CD069}" srcId="{59A00E93-8F8B-43A0-A6FF-30075C832B48}" destId="{3F00202A-252B-449D-9DC8-2FFAEE579772}" srcOrd="0" destOrd="0" parTransId="{CA418C7C-8583-467C-B492-F8DC7319F7D6}" sibTransId="{CD840F94-1AFF-4211-B99E-62E4B7097C2B}"/>
    <dgm:cxn modelId="{2522C0A9-63EE-4701-9965-22B110C7A69F}" srcId="{79D44294-CA6F-46F1-978D-71EFDF8660C4}" destId="{2E7DC609-EF7D-4033-A327-863BDA38797F}" srcOrd="4" destOrd="0" parTransId="{17E5F1B8-F8CC-4604-AD07-954DFE361AE8}" sibTransId="{EC58C4EF-2997-4EE2-A339-BED19589E747}"/>
    <dgm:cxn modelId="{EA3B86AA-FF64-455A-BC9A-EF4554CF42C3}" type="presOf" srcId="{79D44294-CA6F-46F1-978D-71EFDF8660C4}" destId="{FC3D7063-C915-4D89-AAFC-4087DFDE535D}" srcOrd="0" destOrd="0" presId="urn:microsoft.com/office/officeart/2018/2/layout/IconLabelDescriptionList"/>
    <dgm:cxn modelId="{92C377C5-A15A-4722-9B5C-DC02F9377085}" srcId="{79D44294-CA6F-46F1-978D-71EFDF8660C4}" destId="{6F837632-D418-4A6D-AC30-DA3E503AB04E}" srcOrd="3" destOrd="0" parTransId="{52AE6935-0759-485E-BC37-5C5445400246}" sibTransId="{D59F7C77-DC1B-49E1-8BE9-90B1E0BF64A9}"/>
    <dgm:cxn modelId="{20119CC5-A688-4261-8E43-4C38DBA3532F}" srcId="{79D44294-CA6F-46F1-978D-71EFDF8660C4}" destId="{59A00E93-8F8B-43A0-A6FF-30075C832B48}" srcOrd="1" destOrd="0" parTransId="{596AFF50-3B79-4776-9EDB-5E55DBD9A57F}" sibTransId="{0382C578-2660-4FC0-84D6-A2045DFDC7C5}"/>
    <dgm:cxn modelId="{A4CCADE5-550C-4444-A81F-7D4682C50D8F}" srcId="{70B3059E-D601-40E5-86DF-6A8D3E6F14CA}" destId="{9E17E8DB-6AC9-4650-A919-9C52F1AB384B}" srcOrd="0" destOrd="0" parTransId="{BDDA7019-D0DA-44C7-A494-47B9576E321D}" sibTransId="{A8AA6F3F-FD1A-4D71-91D5-3E425C9E9C40}"/>
    <dgm:cxn modelId="{B43487EE-CBEA-488C-B481-A4D1F7147548}" srcId="{79D44294-CA6F-46F1-978D-71EFDF8660C4}" destId="{853AA17D-28C6-4D7F-842E-A6B4249421C2}" srcOrd="2" destOrd="0" parTransId="{62F8851A-E637-4CCD-A833-058336067473}" sibTransId="{192A4B58-95D0-472B-81FB-5A20C2BBE2AC}"/>
    <dgm:cxn modelId="{AD265BFE-6A26-43E9-988F-A6323EFEA35C}" type="presOf" srcId="{70B3059E-D601-40E5-86DF-6A8D3E6F14CA}" destId="{75BD86BD-4AE9-49AF-BC86-2E7D8E95121C}" srcOrd="0" destOrd="0" presId="urn:microsoft.com/office/officeart/2018/2/layout/IconLabelDescriptionList"/>
    <dgm:cxn modelId="{B9E658FE-5721-4CD7-9BC6-EB19D37942B8}" type="presOf" srcId="{853AA17D-28C6-4D7F-842E-A6B4249421C2}" destId="{ECECAE8E-AB53-4522-B24E-03253CEFCEB6}" srcOrd="0" destOrd="0" presId="urn:microsoft.com/office/officeart/2018/2/layout/IconLabelDescriptionList"/>
    <dgm:cxn modelId="{E47452BC-9A42-4599-B8E7-56E81DE00BE1}" type="presParOf" srcId="{FC3D7063-C915-4D89-AAFC-4087DFDE535D}" destId="{C80F5A0E-C3CF-4805-8E38-B14CA8547B2C}" srcOrd="0" destOrd="0" presId="urn:microsoft.com/office/officeart/2018/2/layout/IconLabelDescriptionList"/>
    <dgm:cxn modelId="{2F7AC279-497F-4194-9DBE-EE293CBBDBB1}" type="presParOf" srcId="{C80F5A0E-C3CF-4805-8E38-B14CA8547B2C}" destId="{4FF030DE-8EA3-4E69-8A92-A40866A11F07}" srcOrd="0" destOrd="0" presId="urn:microsoft.com/office/officeart/2018/2/layout/IconLabelDescriptionList"/>
    <dgm:cxn modelId="{F04E1A20-D253-48A6-B493-BFD96AFAD55A}" type="presParOf" srcId="{C80F5A0E-C3CF-4805-8E38-B14CA8547B2C}" destId="{F5F41A63-011F-4FFF-9594-E394678B66B2}" srcOrd="1" destOrd="0" presId="urn:microsoft.com/office/officeart/2018/2/layout/IconLabelDescriptionList"/>
    <dgm:cxn modelId="{1663E859-0D4C-4243-B296-E4671CC732CE}" type="presParOf" srcId="{C80F5A0E-C3CF-4805-8E38-B14CA8547B2C}" destId="{75BD86BD-4AE9-49AF-BC86-2E7D8E95121C}" srcOrd="2" destOrd="0" presId="urn:microsoft.com/office/officeart/2018/2/layout/IconLabelDescriptionList"/>
    <dgm:cxn modelId="{EDAC41CD-0F4D-466D-B911-900555BF9F6A}" type="presParOf" srcId="{C80F5A0E-C3CF-4805-8E38-B14CA8547B2C}" destId="{5EA07D5B-DF23-4D11-B702-BF35AFBA043B}" srcOrd="3" destOrd="0" presId="urn:microsoft.com/office/officeart/2018/2/layout/IconLabelDescriptionList"/>
    <dgm:cxn modelId="{81A0A836-B589-4575-8E31-E24C0216408D}" type="presParOf" srcId="{C80F5A0E-C3CF-4805-8E38-B14CA8547B2C}" destId="{2EBF8D6F-B3A0-4EE1-886A-5143F1743BB9}" srcOrd="4" destOrd="0" presId="urn:microsoft.com/office/officeart/2018/2/layout/IconLabelDescriptionList"/>
    <dgm:cxn modelId="{F957F4F4-D96E-4CEA-B9DB-9BD1D7684D43}" type="presParOf" srcId="{FC3D7063-C915-4D89-AAFC-4087DFDE535D}" destId="{696A1E52-50EE-4067-835A-95CD01A60833}" srcOrd="1" destOrd="0" presId="urn:microsoft.com/office/officeart/2018/2/layout/IconLabelDescriptionList"/>
    <dgm:cxn modelId="{DFDEA862-4AED-4666-94D7-0CBF6645AEE0}" type="presParOf" srcId="{FC3D7063-C915-4D89-AAFC-4087DFDE535D}" destId="{136CFCBA-B212-4C27-830C-82C0455A91E9}" srcOrd="2" destOrd="0" presId="urn:microsoft.com/office/officeart/2018/2/layout/IconLabelDescriptionList"/>
    <dgm:cxn modelId="{7F8FB542-CA34-4E44-9047-86AB8B81F1F4}" type="presParOf" srcId="{136CFCBA-B212-4C27-830C-82C0455A91E9}" destId="{4DFE83A8-9449-4C55-95F7-9C36A6DE8661}" srcOrd="0" destOrd="0" presId="urn:microsoft.com/office/officeart/2018/2/layout/IconLabelDescriptionList"/>
    <dgm:cxn modelId="{9ED44145-95C8-4EE3-BA6A-6048F07ADFC2}" type="presParOf" srcId="{136CFCBA-B212-4C27-830C-82C0455A91E9}" destId="{89D82EE5-B616-49CB-BE61-E73C474EA9CF}" srcOrd="1" destOrd="0" presId="urn:microsoft.com/office/officeart/2018/2/layout/IconLabelDescriptionList"/>
    <dgm:cxn modelId="{3587BF43-79B7-41CC-ADD3-AAFA2BFF9F9A}" type="presParOf" srcId="{136CFCBA-B212-4C27-830C-82C0455A91E9}" destId="{C27D0ECB-123E-490A-8030-CC97A8B4C606}" srcOrd="2" destOrd="0" presId="urn:microsoft.com/office/officeart/2018/2/layout/IconLabelDescriptionList"/>
    <dgm:cxn modelId="{0AB17778-15D8-47A2-9D8E-729CA0C4E65D}" type="presParOf" srcId="{136CFCBA-B212-4C27-830C-82C0455A91E9}" destId="{2407EE5F-034E-43D1-BA8D-8CC0F7B7C11C}" srcOrd="3" destOrd="0" presId="urn:microsoft.com/office/officeart/2018/2/layout/IconLabelDescriptionList"/>
    <dgm:cxn modelId="{B0BC2680-FD7E-4FE8-AFE5-B64DDC67658D}" type="presParOf" srcId="{136CFCBA-B212-4C27-830C-82C0455A91E9}" destId="{CB2E511E-B361-415F-ADAF-F2F8A6D053BE}" srcOrd="4" destOrd="0" presId="urn:microsoft.com/office/officeart/2018/2/layout/IconLabelDescriptionList"/>
    <dgm:cxn modelId="{0A72ECFB-D4D7-4AB5-B103-1463979F9302}" type="presParOf" srcId="{FC3D7063-C915-4D89-AAFC-4087DFDE535D}" destId="{179CD9B5-1BB4-4A28-926C-AB310A9410D9}" srcOrd="3" destOrd="0" presId="urn:microsoft.com/office/officeart/2018/2/layout/IconLabelDescriptionList"/>
    <dgm:cxn modelId="{9A11A74B-8B04-498A-A685-89D7F77F141F}" type="presParOf" srcId="{FC3D7063-C915-4D89-AAFC-4087DFDE535D}" destId="{ACC9C1E0-B487-4CC2-8935-9A1B5370F5DD}" srcOrd="4" destOrd="0" presId="urn:microsoft.com/office/officeart/2018/2/layout/IconLabelDescriptionList"/>
    <dgm:cxn modelId="{3C8B5552-934F-4965-B86C-CF98FC826F6D}" type="presParOf" srcId="{ACC9C1E0-B487-4CC2-8935-9A1B5370F5DD}" destId="{392A558E-3591-4AEA-9815-C30DC229C447}" srcOrd="0" destOrd="0" presId="urn:microsoft.com/office/officeart/2018/2/layout/IconLabelDescriptionList"/>
    <dgm:cxn modelId="{50E49A2B-2DC1-446D-8750-EAAC744D7B82}" type="presParOf" srcId="{ACC9C1E0-B487-4CC2-8935-9A1B5370F5DD}" destId="{7507F7A2-2FE6-4D9D-B6E5-96A6F1108F36}" srcOrd="1" destOrd="0" presId="urn:microsoft.com/office/officeart/2018/2/layout/IconLabelDescriptionList"/>
    <dgm:cxn modelId="{ADB282E3-6D96-417F-9058-4E3CB8D0FE73}" type="presParOf" srcId="{ACC9C1E0-B487-4CC2-8935-9A1B5370F5DD}" destId="{ECECAE8E-AB53-4522-B24E-03253CEFCEB6}" srcOrd="2" destOrd="0" presId="urn:microsoft.com/office/officeart/2018/2/layout/IconLabelDescriptionList"/>
    <dgm:cxn modelId="{EFCB9F37-8229-4B78-A8E4-140C9B4D0C71}" type="presParOf" srcId="{ACC9C1E0-B487-4CC2-8935-9A1B5370F5DD}" destId="{CCB5A61E-B551-49EF-96D5-A4E313EB327E}" srcOrd="3" destOrd="0" presId="urn:microsoft.com/office/officeart/2018/2/layout/IconLabelDescriptionList"/>
    <dgm:cxn modelId="{45D1186E-2340-4A47-AD05-64BA0A6494E0}" type="presParOf" srcId="{ACC9C1E0-B487-4CC2-8935-9A1B5370F5DD}" destId="{6772AF86-416C-4646-87DF-3B88C33FF4CD}" srcOrd="4" destOrd="0" presId="urn:microsoft.com/office/officeart/2018/2/layout/IconLabelDescriptionList"/>
    <dgm:cxn modelId="{B587981B-0FBE-4E22-8541-47F038330850}" type="presParOf" srcId="{FC3D7063-C915-4D89-AAFC-4087DFDE535D}" destId="{DE81BAA4-0C2C-4CD5-908C-981246D13595}" srcOrd="5" destOrd="0" presId="urn:microsoft.com/office/officeart/2018/2/layout/IconLabelDescriptionList"/>
    <dgm:cxn modelId="{4A527EFA-2963-40CF-860D-8D031C04C555}" type="presParOf" srcId="{FC3D7063-C915-4D89-AAFC-4087DFDE535D}" destId="{B779F4A8-F9FF-444A-B094-B404CB8D73CB}" srcOrd="6" destOrd="0" presId="urn:microsoft.com/office/officeart/2018/2/layout/IconLabelDescriptionList"/>
    <dgm:cxn modelId="{6DF76746-7E8D-4DB8-92F6-5D73DACC723F}" type="presParOf" srcId="{B779F4A8-F9FF-444A-B094-B404CB8D73CB}" destId="{8DABD8E7-E4CC-4707-9A7E-C4AA840DD596}" srcOrd="0" destOrd="0" presId="urn:microsoft.com/office/officeart/2018/2/layout/IconLabelDescriptionList"/>
    <dgm:cxn modelId="{5E853010-F1B8-48F6-9363-6C31733B0876}" type="presParOf" srcId="{B779F4A8-F9FF-444A-B094-B404CB8D73CB}" destId="{5388215D-AB91-4812-BABA-4173B0A0D123}" srcOrd="1" destOrd="0" presId="urn:microsoft.com/office/officeart/2018/2/layout/IconLabelDescriptionList"/>
    <dgm:cxn modelId="{54638BE2-8A7C-4F5A-9B7A-5DBB4114D734}" type="presParOf" srcId="{B779F4A8-F9FF-444A-B094-B404CB8D73CB}" destId="{E1D23B53-4575-4016-84FD-54E5947BFE5D}" srcOrd="2" destOrd="0" presId="urn:microsoft.com/office/officeart/2018/2/layout/IconLabelDescriptionList"/>
    <dgm:cxn modelId="{F60241A5-B93B-47BF-8B42-2A6D1920B811}" type="presParOf" srcId="{B779F4A8-F9FF-444A-B094-B404CB8D73CB}" destId="{039D2571-70E1-4C6C-A47C-B169ED258388}" srcOrd="3" destOrd="0" presId="urn:microsoft.com/office/officeart/2018/2/layout/IconLabelDescriptionList"/>
    <dgm:cxn modelId="{CD7B9CD0-2FF2-4783-9EF3-FF8014C79DB7}" type="presParOf" srcId="{B779F4A8-F9FF-444A-B094-B404CB8D73CB}" destId="{DC6A8E56-10A2-4FD5-B00F-CAD1B14BB5F6}" srcOrd="4" destOrd="0" presId="urn:microsoft.com/office/officeart/2018/2/layout/IconLabelDescriptionList"/>
    <dgm:cxn modelId="{2702EACC-86DF-4A18-B711-C436B83BB7B1}" type="presParOf" srcId="{FC3D7063-C915-4D89-AAFC-4087DFDE535D}" destId="{596AA4CE-E969-4215-9FB4-A1A19CA08EAD}" srcOrd="7" destOrd="0" presId="urn:microsoft.com/office/officeart/2018/2/layout/IconLabelDescriptionList"/>
    <dgm:cxn modelId="{399F04F8-3FBE-4A7E-A2EC-B179E6A8C116}" type="presParOf" srcId="{FC3D7063-C915-4D89-AAFC-4087DFDE535D}" destId="{C95D7BDE-62ED-4441-8B01-8759A51440CF}" srcOrd="8" destOrd="0" presId="urn:microsoft.com/office/officeart/2018/2/layout/IconLabelDescriptionList"/>
    <dgm:cxn modelId="{7998EFC9-4134-4E0D-83AB-BD6C94864909}" type="presParOf" srcId="{C95D7BDE-62ED-4441-8B01-8759A51440CF}" destId="{FA2DF316-8A5B-45C9-B524-646E267FED75}" srcOrd="0" destOrd="0" presId="urn:microsoft.com/office/officeart/2018/2/layout/IconLabelDescriptionList"/>
    <dgm:cxn modelId="{70B64407-2E3B-4500-88DC-7951576F8D42}" type="presParOf" srcId="{C95D7BDE-62ED-4441-8B01-8759A51440CF}" destId="{5432036C-3874-4CD8-B3CC-8300571F6F67}" srcOrd="1" destOrd="0" presId="urn:microsoft.com/office/officeart/2018/2/layout/IconLabelDescriptionList"/>
    <dgm:cxn modelId="{8646E6A7-FD96-44F1-B378-14C76B6CBA50}" type="presParOf" srcId="{C95D7BDE-62ED-4441-8B01-8759A51440CF}" destId="{0C565857-F4C8-401B-AFCF-CC6F02D6F134}" srcOrd="2" destOrd="0" presId="urn:microsoft.com/office/officeart/2018/2/layout/IconLabelDescriptionList"/>
    <dgm:cxn modelId="{5BEFC78F-11FA-4F52-9B1C-5B8819B610AB}" type="presParOf" srcId="{C95D7BDE-62ED-4441-8B01-8759A51440CF}" destId="{53DC47A8-5372-455A-807F-24EF257E19E2}" srcOrd="3" destOrd="0" presId="urn:microsoft.com/office/officeart/2018/2/layout/IconLabelDescriptionList"/>
    <dgm:cxn modelId="{131D3A24-5222-4C53-8A6D-C0828F91DF5E}" type="presParOf" srcId="{C95D7BDE-62ED-4441-8B01-8759A51440CF}" destId="{F8B8310F-CC47-48BB-AC0C-E3E1E1D6CE6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A96DA-AC3C-4346-97CB-93502F0003AD}">
      <dsp:nvSpPr>
        <dsp:cNvPr id="0" name=""/>
        <dsp:cNvSpPr/>
      </dsp:nvSpPr>
      <dsp:spPr>
        <a:xfrm>
          <a:off x="0" y="4294"/>
          <a:ext cx="8183931" cy="914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BE3DB-04ED-4BC7-A0BD-5368D24941F4}">
      <dsp:nvSpPr>
        <dsp:cNvPr id="0" name=""/>
        <dsp:cNvSpPr/>
      </dsp:nvSpPr>
      <dsp:spPr>
        <a:xfrm>
          <a:off x="276698" y="210103"/>
          <a:ext cx="503088" cy="5030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C2F41-7681-4C59-839D-A977811ED65F}">
      <dsp:nvSpPr>
        <dsp:cNvPr id="0" name=""/>
        <dsp:cNvSpPr/>
      </dsp:nvSpPr>
      <dsp:spPr>
        <a:xfrm>
          <a:off x="1056485" y="4294"/>
          <a:ext cx="7127445" cy="914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06" tIns="96806" rIns="96806" bIns="968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Seaborn is a powerful data visualization library in Python built on top of Matplotlib. </a:t>
          </a:r>
        </a:p>
      </dsp:txBody>
      <dsp:txXfrm>
        <a:off x="1056485" y="4294"/>
        <a:ext cx="7127445" cy="914706"/>
      </dsp:txXfrm>
    </dsp:sp>
    <dsp:sp modelId="{5D538959-6C91-4D62-8ED5-00D9A3733BD2}">
      <dsp:nvSpPr>
        <dsp:cNvPr id="0" name=""/>
        <dsp:cNvSpPr/>
      </dsp:nvSpPr>
      <dsp:spPr>
        <a:xfrm>
          <a:off x="0" y="1147677"/>
          <a:ext cx="8183931" cy="914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089DF4-231F-46F2-87AF-859289864A4A}">
      <dsp:nvSpPr>
        <dsp:cNvPr id="0" name=""/>
        <dsp:cNvSpPr/>
      </dsp:nvSpPr>
      <dsp:spPr>
        <a:xfrm>
          <a:off x="276698" y="1353486"/>
          <a:ext cx="503088" cy="5030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4AEBD-7FBF-441F-A51A-A94026385449}">
      <dsp:nvSpPr>
        <dsp:cNvPr id="0" name=""/>
        <dsp:cNvSpPr/>
      </dsp:nvSpPr>
      <dsp:spPr>
        <a:xfrm>
          <a:off x="1056485" y="1147677"/>
          <a:ext cx="7127445" cy="914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06" tIns="96806" rIns="96806" bIns="968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 provides several functions to improve the aesthetics of your plots. </a:t>
          </a:r>
        </a:p>
      </dsp:txBody>
      <dsp:txXfrm>
        <a:off x="1056485" y="1147677"/>
        <a:ext cx="7127445" cy="914706"/>
      </dsp:txXfrm>
    </dsp:sp>
    <dsp:sp modelId="{44079942-3E4B-40B7-AC3B-39B0509C7D81}">
      <dsp:nvSpPr>
        <dsp:cNvPr id="0" name=""/>
        <dsp:cNvSpPr/>
      </dsp:nvSpPr>
      <dsp:spPr>
        <a:xfrm>
          <a:off x="0" y="2291060"/>
          <a:ext cx="8183931" cy="914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BC0F2-DC1D-4010-99F3-84C1EEE6882C}">
      <dsp:nvSpPr>
        <dsp:cNvPr id="0" name=""/>
        <dsp:cNvSpPr/>
      </dsp:nvSpPr>
      <dsp:spPr>
        <a:xfrm>
          <a:off x="276698" y="2496869"/>
          <a:ext cx="503088" cy="5030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7B840-EA8F-4986-ACA4-C15B4B6CF1E3}">
      <dsp:nvSpPr>
        <dsp:cNvPr id="0" name=""/>
        <dsp:cNvSpPr/>
      </dsp:nvSpPr>
      <dsp:spPr>
        <a:xfrm>
          <a:off x="1056485" y="2291060"/>
          <a:ext cx="7127445" cy="914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06" tIns="96806" rIns="96806" bIns="968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Here are some common ways to enhance the look of Seaborn plots using its aesthetic functions:</a:t>
          </a:r>
        </a:p>
      </dsp:txBody>
      <dsp:txXfrm>
        <a:off x="1056485" y="2291060"/>
        <a:ext cx="7127445" cy="914706"/>
      </dsp:txXfrm>
    </dsp:sp>
    <dsp:sp modelId="{2E7EDE23-A39E-4D9B-832F-7AF2A6B31E74}">
      <dsp:nvSpPr>
        <dsp:cNvPr id="0" name=""/>
        <dsp:cNvSpPr/>
      </dsp:nvSpPr>
      <dsp:spPr>
        <a:xfrm>
          <a:off x="0" y="3434443"/>
          <a:ext cx="8183931" cy="914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6A8C9B-992F-4A93-A63A-63891F292DAD}">
      <dsp:nvSpPr>
        <dsp:cNvPr id="0" name=""/>
        <dsp:cNvSpPr/>
      </dsp:nvSpPr>
      <dsp:spPr>
        <a:xfrm>
          <a:off x="276698" y="3640252"/>
          <a:ext cx="503088" cy="5030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71681-D18A-48C1-8A2E-D5579802E421}">
      <dsp:nvSpPr>
        <dsp:cNvPr id="0" name=""/>
        <dsp:cNvSpPr/>
      </dsp:nvSpPr>
      <dsp:spPr>
        <a:xfrm>
          <a:off x="1056485" y="3434443"/>
          <a:ext cx="3682768" cy="914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06" tIns="96806" rIns="96806" bIns="968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Setting a Style</a:t>
          </a:r>
          <a:endParaRPr lang="en-US" sz="1900" kern="1200"/>
        </a:p>
      </dsp:txBody>
      <dsp:txXfrm>
        <a:off x="1056485" y="3434443"/>
        <a:ext cx="3682768" cy="914706"/>
      </dsp:txXfrm>
    </dsp:sp>
    <dsp:sp modelId="{1D251D96-F05F-463B-87C5-1F899E720882}">
      <dsp:nvSpPr>
        <dsp:cNvPr id="0" name=""/>
        <dsp:cNvSpPr/>
      </dsp:nvSpPr>
      <dsp:spPr>
        <a:xfrm>
          <a:off x="4739254" y="3434443"/>
          <a:ext cx="3444676" cy="914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06" tIns="96806" rIns="96806" bIns="9680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Seaborn provides a variety of styles that control the appearance of your plots. You can set the style using the set_style() function.</a:t>
          </a:r>
        </a:p>
      </dsp:txBody>
      <dsp:txXfrm>
        <a:off x="4739254" y="3434443"/>
        <a:ext cx="3444676" cy="914706"/>
      </dsp:txXfrm>
    </dsp:sp>
    <dsp:sp modelId="{8C9A33A0-34D8-47EB-A7EA-7B715E50237E}">
      <dsp:nvSpPr>
        <dsp:cNvPr id="0" name=""/>
        <dsp:cNvSpPr/>
      </dsp:nvSpPr>
      <dsp:spPr>
        <a:xfrm>
          <a:off x="0" y="4577826"/>
          <a:ext cx="8183931" cy="914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FFBA1-13AE-4B64-B1C1-8A5AF2B82082}">
      <dsp:nvSpPr>
        <dsp:cNvPr id="0" name=""/>
        <dsp:cNvSpPr/>
      </dsp:nvSpPr>
      <dsp:spPr>
        <a:xfrm>
          <a:off x="276698" y="4783635"/>
          <a:ext cx="503088" cy="5030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8CC17-736F-45AF-8A52-B438B0DA7254}">
      <dsp:nvSpPr>
        <dsp:cNvPr id="0" name=""/>
        <dsp:cNvSpPr/>
      </dsp:nvSpPr>
      <dsp:spPr>
        <a:xfrm>
          <a:off x="1056485" y="4577826"/>
          <a:ext cx="3682768" cy="914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06" tIns="96806" rIns="96806" bIns="968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Changing Color Palettes</a:t>
          </a:r>
        </a:p>
      </dsp:txBody>
      <dsp:txXfrm>
        <a:off x="1056485" y="4577826"/>
        <a:ext cx="3682768" cy="914706"/>
      </dsp:txXfrm>
    </dsp:sp>
    <dsp:sp modelId="{F25CD9D2-2AD7-4F31-9AAA-DFD3E12861CC}">
      <dsp:nvSpPr>
        <dsp:cNvPr id="0" name=""/>
        <dsp:cNvSpPr/>
      </dsp:nvSpPr>
      <dsp:spPr>
        <a:xfrm>
          <a:off x="4739254" y="4577826"/>
          <a:ext cx="3444676" cy="914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06" tIns="96806" rIns="96806" bIns="9680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Seaborn offers several built-in color palettes or allows you to create your own.</a:t>
          </a:r>
        </a:p>
      </dsp:txBody>
      <dsp:txXfrm>
        <a:off x="4739254" y="4577826"/>
        <a:ext cx="3444676" cy="9147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030DE-8EA3-4E69-8A92-A40866A11F07}">
      <dsp:nvSpPr>
        <dsp:cNvPr id="0" name=""/>
        <dsp:cNvSpPr/>
      </dsp:nvSpPr>
      <dsp:spPr>
        <a:xfrm>
          <a:off x="4110" y="1469361"/>
          <a:ext cx="691031" cy="691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86BD-4AE9-49AF-BC86-2E7D8E95121C}">
      <dsp:nvSpPr>
        <dsp:cNvPr id="0" name=""/>
        <dsp:cNvSpPr/>
      </dsp:nvSpPr>
      <dsp:spPr>
        <a:xfrm>
          <a:off x="4110" y="2263782"/>
          <a:ext cx="1974375" cy="59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Adding Despine for Cleaner Plots</a:t>
          </a:r>
          <a:endParaRPr lang="en-US" sz="1400" kern="1200"/>
        </a:p>
      </dsp:txBody>
      <dsp:txXfrm>
        <a:off x="4110" y="2263782"/>
        <a:ext cx="1974375" cy="596939"/>
      </dsp:txXfrm>
    </dsp:sp>
    <dsp:sp modelId="{2EBF8D6F-B3A0-4EE1-886A-5143F1743BB9}">
      <dsp:nvSpPr>
        <dsp:cNvPr id="0" name=""/>
        <dsp:cNvSpPr/>
      </dsp:nvSpPr>
      <dsp:spPr>
        <a:xfrm>
          <a:off x="4110" y="2908810"/>
          <a:ext cx="1974375" cy="96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You can remove unnecessary spines (the lines on the borders of the plot) to make it cleaner.</a:t>
          </a:r>
          <a:endParaRPr lang="en-US" sz="1100" kern="1200"/>
        </a:p>
      </dsp:txBody>
      <dsp:txXfrm>
        <a:off x="4110" y="2908810"/>
        <a:ext cx="1974375" cy="964961"/>
      </dsp:txXfrm>
    </dsp:sp>
    <dsp:sp modelId="{4DFE83A8-9449-4C55-95F7-9C36A6DE8661}">
      <dsp:nvSpPr>
        <dsp:cNvPr id="0" name=""/>
        <dsp:cNvSpPr/>
      </dsp:nvSpPr>
      <dsp:spPr>
        <a:xfrm>
          <a:off x="2324000" y="1469361"/>
          <a:ext cx="691031" cy="691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D0ECB-123E-490A-8030-CC97A8B4C606}">
      <dsp:nvSpPr>
        <dsp:cNvPr id="0" name=""/>
        <dsp:cNvSpPr/>
      </dsp:nvSpPr>
      <dsp:spPr>
        <a:xfrm>
          <a:off x="2324000" y="2263782"/>
          <a:ext cx="1974375" cy="59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Adjusting Context for Readability</a:t>
          </a:r>
          <a:endParaRPr lang="en-US" sz="1400" kern="1200"/>
        </a:p>
      </dsp:txBody>
      <dsp:txXfrm>
        <a:off x="2324000" y="2263782"/>
        <a:ext cx="1974375" cy="596939"/>
      </dsp:txXfrm>
    </dsp:sp>
    <dsp:sp modelId="{CB2E511E-B361-415F-ADAF-F2F8A6D053BE}">
      <dsp:nvSpPr>
        <dsp:cNvPr id="0" name=""/>
        <dsp:cNvSpPr/>
      </dsp:nvSpPr>
      <dsp:spPr>
        <a:xfrm>
          <a:off x="2324000" y="2908810"/>
          <a:ext cx="1974375" cy="96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Seaborn's set_context() allows you to scale the plot's elements for different presentation purposes like 'paper', 'talk', or 'poster'.</a:t>
          </a:r>
          <a:endParaRPr lang="en-US" sz="1100" kern="1200"/>
        </a:p>
      </dsp:txBody>
      <dsp:txXfrm>
        <a:off x="2324000" y="2908810"/>
        <a:ext cx="1974375" cy="964961"/>
      </dsp:txXfrm>
    </dsp:sp>
    <dsp:sp modelId="{392A558E-3591-4AEA-9815-C30DC229C447}">
      <dsp:nvSpPr>
        <dsp:cNvPr id="0" name=""/>
        <dsp:cNvSpPr/>
      </dsp:nvSpPr>
      <dsp:spPr>
        <a:xfrm>
          <a:off x="4643891" y="1469361"/>
          <a:ext cx="691031" cy="691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CAE8E-AB53-4522-B24E-03253CEFCEB6}">
      <dsp:nvSpPr>
        <dsp:cNvPr id="0" name=""/>
        <dsp:cNvSpPr/>
      </dsp:nvSpPr>
      <dsp:spPr>
        <a:xfrm>
          <a:off x="4643891" y="2263782"/>
          <a:ext cx="1974375" cy="59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Using FacetGrid for Complex Visuals</a:t>
          </a:r>
          <a:endParaRPr lang="en-US" sz="1400" kern="1200"/>
        </a:p>
      </dsp:txBody>
      <dsp:txXfrm>
        <a:off x="4643891" y="2263782"/>
        <a:ext cx="1974375" cy="596939"/>
      </dsp:txXfrm>
    </dsp:sp>
    <dsp:sp modelId="{6772AF86-416C-4646-87DF-3B88C33FF4CD}">
      <dsp:nvSpPr>
        <dsp:cNvPr id="0" name=""/>
        <dsp:cNvSpPr/>
      </dsp:nvSpPr>
      <dsp:spPr>
        <a:xfrm>
          <a:off x="4643891" y="2908810"/>
          <a:ext cx="1974375" cy="96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For creating multi-plot grids, Seaborn provides the FacetGrid class.</a:t>
          </a:r>
          <a:endParaRPr lang="en-US" sz="1100" kern="1200"/>
        </a:p>
      </dsp:txBody>
      <dsp:txXfrm>
        <a:off x="4643891" y="2908810"/>
        <a:ext cx="1974375" cy="964961"/>
      </dsp:txXfrm>
    </dsp:sp>
    <dsp:sp modelId="{8DABD8E7-E4CC-4707-9A7E-C4AA840DD596}">
      <dsp:nvSpPr>
        <dsp:cNvPr id="0" name=""/>
        <dsp:cNvSpPr/>
      </dsp:nvSpPr>
      <dsp:spPr>
        <a:xfrm>
          <a:off x="6963782" y="1469361"/>
          <a:ext cx="691031" cy="6910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23B53-4575-4016-84FD-54E5947BFE5D}">
      <dsp:nvSpPr>
        <dsp:cNvPr id="0" name=""/>
        <dsp:cNvSpPr/>
      </dsp:nvSpPr>
      <dsp:spPr>
        <a:xfrm>
          <a:off x="6963782" y="2263782"/>
          <a:ext cx="1974375" cy="59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Customizing Axes Labels and Titles</a:t>
          </a:r>
          <a:endParaRPr lang="en-US" sz="1400" kern="1200"/>
        </a:p>
      </dsp:txBody>
      <dsp:txXfrm>
        <a:off x="6963782" y="2263782"/>
        <a:ext cx="1974375" cy="596939"/>
      </dsp:txXfrm>
    </dsp:sp>
    <dsp:sp modelId="{DC6A8E56-10A2-4FD5-B00F-CAD1B14BB5F6}">
      <dsp:nvSpPr>
        <dsp:cNvPr id="0" name=""/>
        <dsp:cNvSpPr/>
      </dsp:nvSpPr>
      <dsp:spPr>
        <a:xfrm>
          <a:off x="6963782" y="2908810"/>
          <a:ext cx="1974375" cy="96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You can use Matplotlib functions to adjust the labels, titles, and figure size for more aesthetically pleasing plots.</a:t>
          </a:r>
          <a:endParaRPr lang="en-US" sz="1100" kern="1200"/>
        </a:p>
      </dsp:txBody>
      <dsp:txXfrm>
        <a:off x="6963782" y="2908810"/>
        <a:ext cx="1974375" cy="964961"/>
      </dsp:txXfrm>
    </dsp:sp>
    <dsp:sp modelId="{FA2DF316-8A5B-45C9-B524-646E267FED75}">
      <dsp:nvSpPr>
        <dsp:cNvPr id="0" name=""/>
        <dsp:cNvSpPr/>
      </dsp:nvSpPr>
      <dsp:spPr>
        <a:xfrm>
          <a:off x="9283672" y="1469361"/>
          <a:ext cx="691031" cy="6910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65857-F4C8-401B-AFCF-CC6F02D6F134}">
      <dsp:nvSpPr>
        <dsp:cNvPr id="0" name=""/>
        <dsp:cNvSpPr/>
      </dsp:nvSpPr>
      <dsp:spPr>
        <a:xfrm>
          <a:off x="9283672" y="2263782"/>
          <a:ext cx="1974375" cy="596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Using sns.set() for Combined Aesthetic Settings</a:t>
          </a:r>
          <a:endParaRPr lang="en-US" sz="1400" kern="1200"/>
        </a:p>
      </dsp:txBody>
      <dsp:txXfrm>
        <a:off x="9283672" y="2263782"/>
        <a:ext cx="1974375" cy="596939"/>
      </dsp:txXfrm>
    </dsp:sp>
    <dsp:sp modelId="{F8B8310F-CC47-48BB-AC0C-E3E1E1D6CE6E}">
      <dsp:nvSpPr>
        <dsp:cNvPr id="0" name=""/>
        <dsp:cNvSpPr/>
      </dsp:nvSpPr>
      <dsp:spPr>
        <a:xfrm>
          <a:off x="9283672" y="2908810"/>
          <a:ext cx="1974375" cy="964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Seaborn's set() function combines different style options (context, palette, style, etc.) into one function call for ease of use.</a:t>
          </a:r>
          <a:endParaRPr lang="en-US" sz="1100" kern="1200"/>
        </a:p>
      </dsp:txBody>
      <dsp:txXfrm>
        <a:off x="9283672" y="2908810"/>
        <a:ext cx="1974375" cy="964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51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27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59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18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00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1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408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7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7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4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0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en-US" dirty="0"/>
              <a:t>PROGRAM7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BCS358D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6248E-DD41-3D93-085C-594EC10671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22" r="35251" b="-4"/>
          <a:stretch/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EF692-9440-239C-5E83-DE60D210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89"/>
            <a:ext cx="3208275" cy="3395469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Seaborn plots with Aesthetic functions.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3E1DCD-8B75-1959-FC70-2484E5834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383757"/>
              </p:ext>
            </p:extLst>
          </p:nvPr>
        </p:nvGraphicFramePr>
        <p:xfrm>
          <a:off x="3770508" y="776382"/>
          <a:ext cx="8183931" cy="5496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159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E3C618-5D1F-4C68-1CCA-D0ABA532A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2557708"/>
              </p:ext>
            </p:extLst>
          </p:nvPr>
        </p:nvGraphicFramePr>
        <p:xfrm>
          <a:off x="368848" y="417904"/>
          <a:ext cx="11262158" cy="5343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762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7A13-028E-E9BD-5DA5-7DCE7BCB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438263" cy="1268984"/>
          </a:xfrm>
        </p:spPr>
        <p:txBody>
          <a:bodyPr/>
          <a:lstStyle/>
          <a:p>
            <a:r>
              <a:rPr lang="en-US" sz="2400" dirty="0"/>
              <a:t>Seaborn plots with Aesthetic functions</a:t>
            </a:r>
          </a:p>
          <a:p>
            <a:r>
              <a:rPr lang="en-US" sz="2400" b="0" dirty="0">
                <a:solidFill>
                  <a:srgbClr val="212A33"/>
                </a:solidFill>
                <a:ea typeface="+mj-lt"/>
                <a:cs typeface="+mj-lt"/>
              </a:rPr>
              <a:t>Write a Python program which explains uses of customizing seaborn plots with Aesthetic functions.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4B4A-BC6F-5BB9-1BFE-697F76607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380" y="2160016"/>
            <a:ext cx="8876033" cy="37556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/>
                <a:cs typeface="Calibri"/>
              </a:rPr>
              <a:t>import </a:t>
            </a:r>
            <a:r>
              <a:rPr lang="en-US" sz="2800" dirty="0" err="1">
                <a:latin typeface="Calibri"/>
                <a:cs typeface="Calibri"/>
              </a:rPr>
              <a:t>numpy</a:t>
            </a:r>
            <a:r>
              <a:rPr lang="en-US" sz="2800" dirty="0">
                <a:latin typeface="Calibri"/>
                <a:cs typeface="Calibri"/>
              </a:rPr>
              <a:t> as np</a:t>
            </a:r>
            <a:br>
              <a:rPr lang="en-US" sz="2800" dirty="0">
                <a:latin typeface="Calibri"/>
                <a:cs typeface="Calibri"/>
              </a:rPr>
            </a:br>
            <a:r>
              <a:rPr lang="en-US" sz="2800" dirty="0">
                <a:latin typeface="Calibri"/>
                <a:cs typeface="Calibri"/>
              </a:rPr>
              <a:t>import </a:t>
            </a:r>
            <a:r>
              <a:rPr lang="en-US" sz="2800" dirty="0" err="1">
                <a:latin typeface="Calibri"/>
                <a:cs typeface="Calibri"/>
              </a:rPr>
              <a:t>matplotlib.pyplot</a:t>
            </a:r>
            <a:r>
              <a:rPr lang="en-US" sz="2800" dirty="0">
                <a:latin typeface="Calibri"/>
                <a:cs typeface="Calibri"/>
              </a:rPr>
              <a:t> as </a:t>
            </a:r>
            <a:r>
              <a:rPr lang="en-US" sz="2800" dirty="0" err="1">
                <a:latin typeface="Calibri"/>
                <a:cs typeface="Calibri"/>
              </a:rPr>
              <a:t>plt</a:t>
            </a:r>
            <a:br>
              <a:rPr lang="en-US" sz="2800" dirty="0">
                <a:latin typeface="Calibri"/>
                <a:cs typeface="Calibri"/>
              </a:rPr>
            </a:br>
            <a:r>
              <a:rPr lang="en-US" sz="2800" dirty="0">
                <a:latin typeface="Calibri"/>
                <a:cs typeface="Calibri"/>
              </a:rPr>
              <a:t>import seaborn as </a:t>
            </a:r>
            <a:r>
              <a:rPr lang="en-US" sz="2800" dirty="0" err="1">
                <a:latin typeface="Calibri"/>
                <a:cs typeface="Calibri"/>
              </a:rPr>
              <a:t>sns</a:t>
            </a:r>
            <a:br>
              <a:rPr lang="en-US" sz="2800" dirty="0">
                <a:latin typeface="Calibri"/>
                <a:cs typeface="Calibri"/>
              </a:rPr>
            </a:br>
            <a:br>
              <a:rPr lang="en-US" sz="2800" dirty="0">
                <a:latin typeface="Calibri"/>
                <a:cs typeface="Calibri"/>
              </a:rPr>
            </a:br>
            <a:r>
              <a:rPr lang="en-US" sz="2800" dirty="0">
                <a:latin typeface="Calibri"/>
                <a:cs typeface="Calibri"/>
              </a:rPr>
              <a:t>def </a:t>
            </a:r>
            <a:r>
              <a:rPr lang="en-US" sz="2800" dirty="0" err="1">
                <a:latin typeface="Calibri"/>
                <a:cs typeface="Calibri"/>
              </a:rPr>
              <a:t>sinplot</a:t>
            </a:r>
            <a:r>
              <a:rPr lang="en-US" sz="2800" dirty="0">
                <a:latin typeface="Calibri"/>
                <a:cs typeface="Calibri"/>
              </a:rPr>
              <a:t>(n=10):</a:t>
            </a:r>
            <a:br>
              <a:rPr lang="en-US" sz="2800" dirty="0">
                <a:latin typeface="Calibri"/>
                <a:cs typeface="Calibri"/>
              </a:rPr>
            </a:br>
            <a:r>
              <a:rPr lang="en-US" sz="2800" dirty="0">
                <a:latin typeface="Calibri"/>
                <a:cs typeface="Calibri"/>
              </a:rPr>
              <a:t>    x = </a:t>
            </a:r>
            <a:r>
              <a:rPr lang="en-US" sz="2800" dirty="0" err="1">
                <a:latin typeface="Calibri"/>
                <a:cs typeface="Calibri"/>
              </a:rPr>
              <a:t>np.linspace</a:t>
            </a:r>
            <a:r>
              <a:rPr lang="en-US" sz="2800" dirty="0">
                <a:latin typeface="Calibri"/>
                <a:cs typeface="Calibri"/>
              </a:rPr>
              <a:t>(0, 14, 100)</a:t>
            </a:r>
            <a:br>
              <a:rPr lang="en-US" sz="2800" dirty="0">
                <a:latin typeface="Calibri"/>
                <a:cs typeface="Calibri"/>
              </a:rPr>
            </a:br>
            <a:r>
              <a:rPr lang="en-US" sz="2800" dirty="0">
                <a:latin typeface="Calibri"/>
                <a:cs typeface="Calibri"/>
              </a:rPr>
              <a:t>    for </a:t>
            </a:r>
            <a:r>
              <a:rPr lang="en-US" sz="2800" dirty="0" err="1">
                <a:latin typeface="Calibri"/>
                <a:cs typeface="Calibri"/>
              </a:rPr>
              <a:t>i</a:t>
            </a:r>
            <a:r>
              <a:rPr lang="en-US" sz="2800" dirty="0">
                <a:latin typeface="Calibri"/>
                <a:cs typeface="Calibri"/>
              </a:rPr>
              <a:t> in range(1, n + 1):</a:t>
            </a:r>
            <a:br>
              <a:rPr lang="en-US" sz="2800" dirty="0">
                <a:latin typeface="Calibri"/>
                <a:cs typeface="Calibri"/>
              </a:rPr>
            </a:br>
            <a:r>
              <a:rPr lang="en-US" sz="2800" dirty="0">
                <a:latin typeface="Calibri"/>
                <a:cs typeface="Calibri"/>
              </a:rPr>
              <a:t>        </a:t>
            </a:r>
            <a:r>
              <a:rPr lang="en-US" sz="2800" dirty="0" err="1">
                <a:latin typeface="Calibri"/>
                <a:cs typeface="Calibri"/>
              </a:rPr>
              <a:t>plt.plot</a:t>
            </a:r>
            <a:r>
              <a:rPr lang="en-US" sz="2800" dirty="0">
                <a:latin typeface="Calibri"/>
                <a:cs typeface="Calibri"/>
              </a:rPr>
              <a:t>(x, </a:t>
            </a:r>
            <a:r>
              <a:rPr lang="en-US" sz="2800" dirty="0" err="1">
                <a:latin typeface="Calibri"/>
                <a:cs typeface="Calibri"/>
              </a:rPr>
              <a:t>np.sin</a:t>
            </a:r>
            <a:r>
              <a:rPr lang="en-US" sz="2800" dirty="0">
                <a:latin typeface="Calibri"/>
                <a:cs typeface="Calibri"/>
              </a:rPr>
              <a:t>(x + </a:t>
            </a:r>
            <a:r>
              <a:rPr lang="en-US" sz="2800" dirty="0" err="1">
                <a:latin typeface="Calibri"/>
                <a:cs typeface="Calibri"/>
              </a:rPr>
              <a:t>i</a:t>
            </a:r>
            <a:r>
              <a:rPr lang="en-US" sz="2800" dirty="0">
                <a:latin typeface="Calibri"/>
                <a:cs typeface="Calibri"/>
              </a:rPr>
              <a:t> * .5) * (n + 2 - </a:t>
            </a:r>
            <a:r>
              <a:rPr lang="en-US" sz="2800" dirty="0" err="1">
                <a:latin typeface="Calibri"/>
                <a:cs typeface="Calibri"/>
              </a:rPr>
              <a:t>i</a:t>
            </a:r>
            <a:r>
              <a:rPr lang="en-US" sz="2800" dirty="0">
                <a:latin typeface="Calibri"/>
                <a:cs typeface="Calibri"/>
              </a:rPr>
              <a:t>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6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B72AB-3126-BF81-C08F-24EF794F9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523958"/>
            <a:ext cx="9890775" cy="52372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200" err="1">
                <a:latin typeface="Calibri"/>
                <a:cs typeface="Calibri"/>
              </a:rPr>
              <a:t>sns.set_theme</a:t>
            </a:r>
            <a:r>
              <a:rPr lang="en-US" sz="3200">
                <a:latin typeface="Calibri"/>
                <a:cs typeface="Calibri"/>
              </a:rPr>
              <a:t>()</a:t>
            </a:r>
            <a:br>
              <a:rPr lang="en-US" sz="3200" dirty="0">
                <a:latin typeface="Calibri"/>
              </a:rPr>
            </a:br>
            <a:r>
              <a:rPr lang="en-US" sz="3200">
                <a:latin typeface="Calibri"/>
                <a:cs typeface="Calibri"/>
              </a:rPr>
              <a:t>#sns.set_context("talk")</a:t>
            </a:r>
            <a:br>
              <a:rPr lang="en-US" sz="3200" dirty="0">
                <a:latin typeface="Calibri"/>
              </a:rPr>
            </a:br>
            <a:r>
              <a:rPr lang="en-US" sz="3200" err="1">
                <a:latin typeface="Calibri"/>
                <a:cs typeface="Calibri"/>
              </a:rPr>
              <a:t>sns.set_context</a:t>
            </a:r>
            <a:r>
              <a:rPr lang="en-US" sz="3200">
                <a:latin typeface="Calibri"/>
                <a:cs typeface="Calibri"/>
              </a:rPr>
              <a:t>("notebook", </a:t>
            </a:r>
            <a:r>
              <a:rPr lang="en-US" sz="3200" err="1">
                <a:latin typeface="Calibri"/>
                <a:cs typeface="Calibri"/>
              </a:rPr>
              <a:t>font_scale</a:t>
            </a:r>
            <a:r>
              <a:rPr lang="en-US" sz="3200">
                <a:latin typeface="Calibri"/>
                <a:cs typeface="Calibri"/>
              </a:rPr>
              <a:t>=1.5, </a:t>
            </a:r>
            <a:r>
              <a:rPr lang="en-US" sz="3200" err="1">
                <a:latin typeface="Calibri"/>
                <a:cs typeface="Calibri"/>
              </a:rPr>
              <a:t>rc</a:t>
            </a:r>
            <a:r>
              <a:rPr lang="en-US" sz="3200">
                <a:latin typeface="Calibri"/>
                <a:cs typeface="Calibri"/>
              </a:rPr>
              <a:t>={"</a:t>
            </a:r>
            <a:r>
              <a:rPr lang="en-US" sz="3200" err="1">
                <a:latin typeface="Calibri"/>
                <a:cs typeface="Calibri"/>
              </a:rPr>
              <a:t>lines.linewidth</a:t>
            </a:r>
            <a:r>
              <a:rPr lang="en-US" sz="3200">
                <a:latin typeface="Calibri"/>
                <a:cs typeface="Calibri"/>
              </a:rPr>
              <a:t>": 2.5})</a:t>
            </a:r>
            <a:br>
              <a:rPr lang="en-US" sz="3200" dirty="0">
                <a:latin typeface="Calibri"/>
              </a:rPr>
            </a:br>
            <a:br>
              <a:rPr lang="en-US" sz="3200" dirty="0">
                <a:latin typeface="Calibri"/>
              </a:rPr>
            </a:br>
            <a:r>
              <a:rPr lang="en-US" sz="3200" err="1">
                <a:latin typeface="Calibri"/>
                <a:cs typeface="Calibri"/>
              </a:rPr>
              <a:t>sinplot</a:t>
            </a:r>
            <a:r>
              <a:rPr lang="en-US" sz="3200">
                <a:latin typeface="Calibri"/>
                <a:cs typeface="Calibri"/>
              </a:rPr>
              <a:t>()</a:t>
            </a:r>
            <a:br>
              <a:rPr lang="en-US" sz="3200" dirty="0">
                <a:latin typeface="Calibri"/>
              </a:rPr>
            </a:br>
            <a:r>
              <a:rPr lang="en-US" sz="3200" err="1">
                <a:latin typeface="Calibri"/>
                <a:cs typeface="Calibri"/>
              </a:rPr>
              <a:t>plt.title</a:t>
            </a:r>
            <a:r>
              <a:rPr lang="en-US" sz="3200">
                <a:latin typeface="Calibri"/>
                <a:cs typeface="Calibri"/>
              </a:rPr>
              <a:t>('Seaborn plots with Aesthetic functions')</a:t>
            </a:r>
            <a:br>
              <a:rPr lang="en-US" sz="3200" dirty="0">
                <a:latin typeface="Calibri"/>
              </a:rPr>
            </a:br>
            <a:r>
              <a:rPr lang="en-US" sz="3200" err="1">
                <a:latin typeface="Calibri"/>
                <a:cs typeface="Calibri"/>
              </a:rPr>
              <a:t>plt.show</a:t>
            </a:r>
            <a:r>
              <a:rPr lang="en-US" sz="3200">
                <a:latin typeface="Calibri"/>
                <a:cs typeface="Calibri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0644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AnalogousFromRegularSeed_2SEEDS">
      <a:dk1>
        <a:srgbClr val="000000"/>
      </a:dk1>
      <a:lt1>
        <a:srgbClr val="FFFFFF"/>
      </a:lt1>
      <a:dk2>
        <a:srgbClr val="412424"/>
      </a:dk2>
      <a:lt2>
        <a:srgbClr val="E2E8E3"/>
      </a:lt2>
      <a:accent1>
        <a:srgbClr val="B834AA"/>
      </a:accent1>
      <a:accent2>
        <a:srgbClr val="A046CA"/>
      </a:accent2>
      <a:accent3>
        <a:srgbClr val="CA4685"/>
      </a:accent3>
      <a:accent4>
        <a:srgbClr val="88AF32"/>
      </a:accent4>
      <a:accent5>
        <a:srgbClr val="5FB63F"/>
      </a:accent5>
      <a:accent6>
        <a:srgbClr val="34B848"/>
      </a:accent6>
      <a:hlink>
        <a:srgbClr val="32963C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387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Neue Haas Grotesk Text Pro</vt:lpstr>
      <vt:lpstr>PunchcardVTI</vt:lpstr>
      <vt:lpstr>PROGRAM7</vt:lpstr>
      <vt:lpstr>Seaborn plots with Aesthetic functions.</vt:lpstr>
      <vt:lpstr>PowerPoint Presentation</vt:lpstr>
      <vt:lpstr>Seaborn plots with Aesthetic functions Write a Python program which explains uses of customizing seaborn plots with Aesthetic functions.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arya.kannanth3@gmail.com</cp:lastModifiedBy>
  <cp:revision>68</cp:revision>
  <dcterms:created xsi:type="dcterms:W3CDTF">2024-10-15T09:12:23Z</dcterms:created>
  <dcterms:modified xsi:type="dcterms:W3CDTF">2024-10-16T09:28:46Z</dcterms:modified>
</cp:coreProperties>
</file>