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22156-0310-AD23-257B-504481000864}" v="231" dt="2024-10-22T09:06:28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SWINI A S - 230900222 - MITMPL" userId="S::yashaswini1.mitmpl2023@learner.manipal.edu::24845a6a-be8a-4db2-9cf8-f7918a175de7" providerId="AD" clId="Web-{56122156-0310-AD23-257B-504481000864}"/>
    <pc:docChg chg="addSld modSld addMainMaster delMainMaster">
      <pc:chgData name="YASHASWINI A S - 230900222 - MITMPL" userId="S::yashaswini1.mitmpl2023@learner.manipal.edu::24845a6a-be8a-4db2-9cf8-f7918a175de7" providerId="AD" clId="Web-{56122156-0310-AD23-257B-504481000864}" dt="2024-10-22T09:06:28.154" v="219" actId="20577"/>
      <pc:docMkLst>
        <pc:docMk/>
      </pc:docMkLst>
      <pc:sldChg chg="addSp modSp mod setBg modClrScheme chgLayout">
        <pc:chgData name="YASHASWINI A S - 230900222 - MITMPL" userId="S::yashaswini1.mitmpl2023@learner.manipal.edu::24845a6a-be8a-4db2-9cf8-f7918a175de7" providerId="AD" clId="Web-{56122156-0310-AD23-257B-504481000864}" dt="2024-10-22T08:49:20.702" v="9"/>
        <pc:sldMkLst>
          <pc:docMk/>
          <pc:sldMk cId="109857222" sldId="256"/>
        </pc:sldMkLst>
        <pc:spChg chg="mod">
          <ac:chgData name="YASHASWINI A S - 230900222 - MITMPL" userId="S::yashaswini1.mitmpl2023@learner.manipal.edu::24845a6a-be8a-4db2-9cf8-f7918a175de7" providerId="AD" clId="Web-{56122156-0310-AD23-257B-504481000864}" dt="2024-10-22T08:49:20.702" v="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ASHASWINI A S - 230900222 - MITMPL" userId="S::yashaswini1.mitmpl2023@learner.manipal.edu::24845a6a-be8a-4db2-9cf8-f7918a175de7" providerId="AD" clId="Web-{56122156-0310-AD23-257B-504481000864}" dt="2024-10-22T08:49:20.702" v="9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YASHASWINI A S - 230900222 - MITMPL" userId="S::yashaswini1.mitmpl2023@learner.manipal.edu::24845a6a-be8a-4db2-9cf8-f7918a175de7" providerId="AD" clId="Web-{56122156-0310-AD23-257B-504481000864}" dt="2024-10-22T08:49:20.702" v="9"/>
          <ac:spMkLst>
            <pc:docMk/>
            <pc:sldMk cId="109857222" sldId="256"/>
            <ac:spMk id="9" creationId="{733E0473-C315-42D8-A82A-A2FE49DC67DA}"/>
          </ac:spMkLst>
        </pc:spChg>
        <pc:spChg chg="add">
          <ac:chgData name="YASHASWINI A S - 230900222 - MITMPL" userId="S::yashaswini1.mitmpl2023@learner.manipal.edu::24845a6a-be8a-4db2-9cf8-f7918a175de7" providerId="AD" clId="Web-{56122156-0310-AD23-257B-504481000864}" dt="2024-10-22T08:49:20.702" v="9"/>
          <ac:spMkLst>
            <pc:docMk/>
            <pc:sldMk cId="109857222" sldId="256"/>
            <ac:spMk id="11" creationId="{AD23A251-68F2-43E5-812B-4BBAE1AF535E}"/>
          </ac:spMkLst>
        </pc:spChg>
        <pc:grpChg chg="add">
          <ac:chgData name="YASHASWINI A S - 230900222 - MITMPL" userId="S::yashaswini1.mitmpl2023@learner.manipal.edu::24845a6a-be8a-4db2-9cf8-f7918a175de7" providerId="AD" clId="Web-{56122156-0310-AD23-257B-504481000864}" dt="2024-10-22T08:49:20.702" v="9"/>
          <ac:grpSpMkLst>
            <pc:docMk/>
            <pc:sldMk cId="109857222" sldId="256"/>
            <ac:grpSpMk id="13" creationId="{0350AF23-2606-421F-AB7B-23D9B48F3E9B}"/>
          </ac:grpSpMkLst>
        </pc:grpChg>
        <pc:picChg chg="add">
          <ac:chgData name="YASHASWINI A S - 230900222 - MITMPL" userId="S::yashaswini1.mitmpl2023@learner.manipal.edu::24845a6a-be8a-4db2-9cf8-f7918a175de7" providerId="AD" clId="Web-{56122156-0310-AD23-257B-504481000864}" dt="2024-10-22T08:49:20.702" v="9"/>
          <ac:picMkLst>
            <pc:docMk/>
            <pc:sldMk cId="109857222" sldId="256"/>
            <ac:picMk id="4" creationId="{0594D565-C87F-523F-1D3B-848018F62FAC}"/>
          </ac:picMkLst>
        </pc:picChg>
      </pc:sldChg>
      <pc:sldChg chg="modSp new addAnim">
        <pc:chgData name="YASHASWINI A S - 230900222 - MITMPL" userId="S::yashaswini1.mitmpl2023@learner.manipal.edu::24845a6a-be8a-4db2-9cf8-f7918a175de7" providerId="AD" clId="Web-{56122156-0310-AD23-257B-504481000864}" dt="2024-10-22T08:55:42.215" v="65"/>
        <pc:sldMkLst>
          <pc:docMk/>
          <pc:sldMk cId="1773328292" sldId="257"/>
        </pc:sldMkLst>
        <pc:spChg chg="mod">
          <ac:chgData name="YASHASWINI A S - 230900222 - MITMPL" userId="S::yashaswini1.mitmpl2023@learner.manipal.edu::24845a6a-be8a-4db2-9cf8-f7918a175de7" providerId="AD" clId="Web-{56122156-0310-AD23-257B-504481000864}" dt="2024-10-22T08:50:43.411" v="20" actId="20577"/>
          <ac:spMkLst>
            <pc:docMk/>
            <pc:sldMk cId="1773328292" sldId="257"/>
            <ac:spMk id="2" creationId="{55ED0D71-EF19-1A44-7058-2A5010B88710}"/>
          </ac:spMkLst>
        </pc:spChg>
        <pc:spChg chg="mod">
          <ac:chgData name="YASHASWINI A S - 230900222 - MITMPL" userId="S::yashaswini1.mitmpl2023@learner.manipal.edu::24845a6a-be8a-4db2-9cf8-f7918a175de7" providerId="AD" clId="Web-{56122156-0310-AD23-257B-504481000864}" dt="2024-10-22T08:55:26.854" v="63" actId="20577"/>
          <ac:spMkLst>
            <pc:docMk/>
            <pc:sldMk cId="1773328292" sldId="257"/>
            <ac:spMk id="3" creationId="{3B3DE769-1DB3-1D3B-C3FB-6A20A06219F5}"/>
          </ac:spMkLst>
        </pc:spChg>
      </pc:sldChg>
      <pc:sldChg chg="addSp modSp new mod setBg">
        <pc:chgData name="YASHASWINI A S - 230900222 - MITMPL" userId="S::yashaswini1.mitmpl2023@learner.manipal.edu::24845a6a-be8a-4db2-9cf8-f7918a175de7" providerId="AD" clId="Web-{56122156-0310-AD23-257B-504481000864}" dt="2024-10-22T08:54:35.616" v="50" actId="20577"/>
        <pc:sldMkLst>
          <pc:docMk/>
          <pc:sldMk cId="3170457315" sldId="258"/>
        </pc:sldMkLst>
        <pc:spChg chg="mod">
          <ac:chgData name="YASHASWINI A S - 230900222 - MITMPL" userId="S::yashaswini1.mitmpl2023@learner.manipal.edu::24845a6a-be8a-4db2-9cf8-f7918a175de7" providerId="AD" clId="Web-{56122156-0310-AD23-257B-504481000864}" dt="2024-10-22T08:52:55.937" v="43" actId="1076"/>
          <ac:spMkLst>
            <pc:docMk/>
            <pc:sldMk cId="3170457315" sldId="258"/>
            <ac:spMk id="2" creationId="{5FCB0D2E-0F60-D5CC-142F-CB20790C9DFD}"/>
          </ac:spMkLst>
        </pc:spChg>
        <pc:spChg chg="mod">
          <ac:chgData name="YASHASWINI A S - 230900222 - MITMPL" userId="S::yashaswini1.mitmpl2023@learner.manipal.edu::24845a6a-be8a-4db2-9cf8-f7918a175de7" providerId="AD" clId="Web-{56122156-0310-AD23-257B-504481000864}" dt="2024-10-22T08:54:35.616" v="50" actId="20577"/>
          <ac:spMkLst>
            <pc:docMk/>
            <pc:sldMk cId="3170457315" sldId="258"/>
            <ac:spMk id="3" creationId="{B1B8435E-3E92-20D5-0206-F84757FC122B}"/>
          </ac:spMkLst>
        </pc:spChg>
        <pc:spChg chg="add">
          <ac:chgData name="YASHASWINI A S - 230900222 - MITMPL" userId="S::yashaswini1.mitmpl2023@learner.manipal.edu::24845a6a-be8a-4db2-9cf8-f7918a175de7" providerId="AD" clId="Web-{56122156-0310-AD23-257B-504481000864}" dt="2024-10-22T08:52:27.075" v="36"/>
          <ac:spMkLst>
            <pc:docMk/>
            <pc:sldMk cId="3170457315" sldId="258"/>
            <ac:spMk id="8" creationId="{E174D5FB-8628-46BB-8D03-326CDC9595D7}"/>
          </ac:spMkLst>
        </pc:spChg>
        <pc:spChg chg="add">
          <ac:chgData name="YASHASWINI A S - 230900222 - MITMPL" userId="S::yashaswini1.mitmpl2023@learner.manipal.edu::24845a6a-be8a-4db2-9cf8-f7918a175de7" providerId="AD" clId="Web-{56122156-0310-AD23-257B-504481000864}" dt="2024-10-22T08:52:27.075" v="36"/>
          <ac:spMkLst>
            <pc:docMk/>
            <pc:sldMk cId="3170457315" sldId="258"/>
            <ac:spMk id="10" creationId="{BC13C9C4-B9DC-4669-B764-5269CECF5FD8}"/>
          </ac:spMkLst>
        </pc:spChg>
        <pc:spChg chg="add">
          <ac:chgData name="YASHASWINI A S - 230900222 - MITMPL" userId="S::yashaswini1.mitmpl2023@learner.manipal.edu::24845a6a-be8a-4db2-9cf8-f7918a175de7" providerId="AD" clId="Web-{56122156-0310-AD23-257B-504481000864}" dt="2024-10-22T08:52:27.075" v="36"/>
          <ac:spMkLst>
            <pc:docMk/>
            <pc:sldMk cId="3170457315" sldId="258"/>
            <ac:spMk id="12" creationId="{F49C0767-CDBC-4C58-A929-55BA8FF21B26}"/>
          </ac:spMkLst>
        </pc:spChg>
        <pc:grpChg chg="add">
          <ac:chgData name="YASHASWINI A S - 230900222 - MITMPL" userId="S::yashaswini1.mitmpl2023@learner.manipal.edu::24845a6a-be8a-4db2-9cf8-f7918a175de7" providerId="AD" clId="Web-{56122156-0310-AD23-257B-504481000864}" dt="2024-10-22T08:52:27.075" v="36"/>
          <ac:grpSpMkLst>
            <pc:docMk/>
            <pc:sldMk cId="3170457315" sldId="258"/>
            <ac:grpSpMk id="14" creationId="{1146B482-2685-4CDA-BC29-3BEA195D8D63}"/>
          </ac:grpSpMkLst>
        </pc:grpChg>
        <pc:picChg chg="add">
          <ac:chgData name="YASHASWINI A S - 230900222 - MITMPL" userId="S::yashaswini1.mitmpl2023@learner.manipal.edu::24845a6a-be8a-4db2-9cf8-f7918a175de7" providerId="AD" clId="Web-{56122156-0310-AD23-257B-504481000864}" dt="2024-10-22T08:52:27.075" v="36"/>
          <ac:picMkLst>
            <pc:docMk/>
            <pc:sldMk cId="3170457315" sldId="258"/>
            <ac:picMk id="21" creationId="{73BE819B-0E5C-444B-9817-533A44AC26BF}"/>
          </ac:picMkLst>
        </pc:picChg>
      </pc:sldChg>
      <pc:sldChg chg="delSp modSp new addAnim">
        <pc:chgData name="YASHASWINI A S - 230900222 - MITMPL" userId="S::yashaswini1.mitmpl2023@learner.manipal.edu::24845a6a-be8a-4db2-9cf8-f7918a175de7" providerId="AD" clId="Web-{56122156-0310-AD23-257B-504481000864}" dt="2024-10-22T09:06:01.590" v="210" actId="20577"/>
        <pc:sldMkLst>
          <pc:docMk/>
          <pc:sldMk cId="359163418" sldId="259"/>
        </pc:sldMkLst>
        <pc:spChg chg="del">
          <ac:chgData name="YASHASWINI A S - 230900222 - MITMPL" userId="S::yashaswini1.mitmpl2023@learner.manipal.edu::24845a6a-be8a-4db2-9cf8-f7918a175de7" providerId="AD" clId="Web-{56122156-0310-AD23-257B-504481000864}" dt="2024-10-22T08:55:49.325" v="67"/>
          <ac:spMkLst>
            <pc:docMk/>
            <pc:sldMk cId="359163418" sldId="259"/>
            <ac:spMk id="2" creationId="{D3E702FD-E620-CE14-2E1F-BEFE8D528238}"/>
          </ac:spMkLst>
        </pc:spChg>
        <pc:spChg chg="mod">
          <ac:chgData name="YASHASWINI A S - 230900222 - MITMPL" userId="S::yashaswini1.mitmpl2023@learner.manipal.edu::24845a6a-be8a-4db2-9cf8-f7918a175de7" providerId="AD" clId="Web-{56122156-0310-AD23-257B-504481000864}" dt="2024-10-22T09:06:01.590" v="210" actId="20577"/>
          <ac:spMkLst>
            <pc:docMk/>
            <pc:sldMk cId="359163418" sldId="259"/>
            <ac:spMk id="3" creationId="{EA775019-2899-D842-31DA-B4395CF968F5}"/>
          </ac:spMkLst>
        </pc:spChg>
      </pc:sldChg>
      <pc:sldChg chg="delSp modSp new addAnim">
        <pc:chgData name="YASHASWINI A S - 230900222 - MITMPL" userId="S::yashaswini1.mitmpl2023@learner.manipal.edu::24845a6a-be8a-4db2-9cf8-f7918a175de7" providerId="AD" clId="Web-{56122156-0310-AD23-257B-504481000864}" dt="2024-10-22T09:05:40.713" v="192" actId="20577"/>
        <pc:sldMkLst>
          <pc:docMk/>
          <pc:sldMk cId="2166283717" sldId="260"/>
        </pc:sldMkLst>
        <pc:spChg chg="del">
          <ac:chgData name="YASHASWINI A S - 230900222 - MITMPL" userId="S::yashaswini1.mitmpl2023@learner.manipal.edu::24845a6a-be8a-4db2-9cf8-f7918a175de7" providerId="AD" clId="Web-{56122156-0310-AD23-257B-504481000864}" dt="2024-10-22T08:56:45.657" v="84"/>
          <ac:spMkLst>
            <pc:docMk/>
            <pc:sldMk cId="2166283717" sldId="260"/>
            <ac:spMk id="2" creationId="{53E033E4-500A-1250-22A9-9C86562CD53B}"/>
          </ac:spMkLst>
        </pc:spChg>
        <pc:spChg chg="mod">
          <ac:chgData name="YASHASWINI A S - 230900222 - MITMPL" userId="S::yashaswini1.mitmpl2023@learner.manipal.edu::24845a6a-be8a-4db2-9cf8-f7918a175de7" providerId="AD" clId="Web-{56122156-0310-AD23-257B-504481000864}" dt="2024-10-22T09:05:40.713" v="192" actId="20577"/>
          <ac:spMkLst>
            <pc:docMk/>
            <pc:sldMk cId="2166283717" sldId="260"/>
            <ac:spMk id="3" creationId="{6D520487-0E0D-8486-1353-C86A7B696A8B}"/>
          </ac:spMkLst>
        </pc:spChg>
      </pc:sldChg>
      <pc:sldChg chg="delSp modSp new addAnim">
        <pc:chgData name="YASHASWINI A S - 230900222 - MITMPL" userId="S::yashaswini1.mitmpl2023@learner.manipal.edu::24845a6a-be8a-4db2-9cf8-f7918a175de7" providerId="AD" clId="Web-{56122156-0310-AD23-257B-504481000864}" dt="2024-10-22T09:04:37.974" v="178" actId="20577"/>
        <pc:sldMkLst>
          <pc:docMk/>
          <pc:sldMk cId="98593122" sldId="261"/>
        </pc:sldMkLst>
        <pc:spChg chg="del">
          <ac:chgData name="YASHASWINI A S - 230900222 - MITMPL" userId="S::yashaswini1.mitmpl2023@learner.manipal.edu::24845a6a-be8a-4db2-9cf8-f7918a175de7" providerId="AD" clId="Web-{56122156-0310-AD23-257B-504481000864}" dt="2024-10-22T08:57:23.175" v="100"/>
          <ac:spMkLst>
            <pc:docMk/>
            <pc:sldMk cId="98593122" sldId="261"/>
            <ac:spMk id="2" creationId="{9B2C75D5-A81F-FA5E-CA6E-B039146C567A}"/>
          </ac:spMkLst>
        </pc:spChg>
        <pc:spChg chg="mod">
          <ac:chgData name="YASHASWINI A S - 230900222 - MITMPL" userId="S::yashaswini1.mitmpl2023@learner.manipal.edu::24845a6a-be8a-4db2-9cf8-f7918a175de7" providerId="AD" clId="Web-{56122156-0310-AD23-257B-504481000864}" dt="2024-10-22T09:04:37.974" v="178" actId="20577"/>
          <ac:spMkLst>
            <pc:docMk/>
            <pc:sldMk cId="98593122" sldId="261"/>
            <ac:spMk id="3" creationId="{F969A136-81D3-6CB1-B614-E10BFD4D44D7}"/>
          </ac:spMkLst>
        </pc:spChg>
      </pc:sldChg>
      <pc:sldChg chg="delSp modSp new addAnim">
        <pc:chgData name="YASHASWINI A S - 230900222 - MITMPL" userId="S::yashaswini1.mitmpl2023@learner.manipal.edu::24845a6a-be8a-4db2-9cf8-f7918a175de7" providerId="AD" clId="Web-{56122156-0310-AD23-257B-504481000864}" dt="2024-10-22T09:06:28.154" v="219" actId="20577"/>
        <pc:sldMkLst>
          <pc:docMk/>
          <pc:sldMk cId="4112465503" sldId="262"/>
        </pc:sldMkLst>
        <pc:spChg chg="del">
          <ac:chgData name="YASHASWINI A S - 230900222 - MITMPL" userId="S::yashaswini1.mitmpl2023@learner.manipal.edu::24845a6a-be8a-4db2-9cf8-f7918a175de7" providerId="AD" clId="Web-{56122156-0310-AD23-257B-504481000864}" dt="2024-10-22T08:58:08.726" v="118"/>
          <ac:spMkLst>
            <pc:docMk/>
            <pc:sldMk cId="4112465503" sldId="262"/>
            <ac:spMk id="2" creationId="{45A3BAE0-93B2-8F54-B00B-615B0A0409E1}"/>
          </ac:spMkLst>
        </pc:spChg>
        <pc:spChg chg="mod">
          <ac:chgData name="YASHASWINI A S - 230900222 - MITMPL" userId="S::yashaswini1.mitmpl2023@learner.manipal.edu::24845a6a-be8a-4db2-9cf8-f7918a175de7" providerId="AD" clId="Web-{56122156-0310-AD23-257B-504481000864}" dt="2024-10-22T09:06:28.154" v="219" actId="20577"/>
          <ac:spMkLst>
            <pc:docMk/>
            <pc:sldMk cId="4112465503" sldId="262"/>
            <ac:spMk id="3" creationId="{53ED0728-FF82-B065-B639-92C4026373D8}"/>
          </ac:spMkLst>
        </pc:spChg>
      </pc:sldChg>
      <pc:sldChg chg="delSp modSp new addAnim">
        <pc:chgData name="YASHASWINI A S - 230900222 - MITMPL" userId="S::yashaswini1.mitmpl2023@learner.manipal.edu::24845a6a-be8a-4db2-9cf8-f7918a175de7" providerId="AD" clId="Web-{56122156-0310-AD23-257B-504481000864}" dt="2024-10-22T09:00:08.672" v="154"/>
        <pc:sldMkLst>
          <pc:docMk/>
          <pc:sldMk cId="763832103" sldId="263"/>
        </pc:sldMkLst>
        <pc:spChg chg="del">
          <ac:chgData name="YASHASWINI A S - 230900222 - MITMPL" userId="S::yashaswini1.mitmpl2023@learner.manipal.edu::24845a6a-be8a-4db2-9cf8-f7918a175de7" providerId="AD" clId="Web-{56122156-0310-AD23-257B-504481000864}" dt="2024-10-22T08:58:33.837" v="128"/>
          <ac:spMkLst>
            <pc:docMk/>
            <pc:sldMk cId="763832103" sldId="263"/>
            <ac:spMk id="2" creationId="{15F08400-87EC-7705-1C22-93D878B5A3B1}"/>
          </ac:spMkLst>
        </pc:spChg>
        <pc:spChg chg="mod">
          <ac:chgData name="YASHASWINI A S - 230900222 - MITMPL" userId="S::yashaswini1.mitmpl2023@learner.manipal.edu::24845a6a-be8a-4db2-9cf8-f7918a175de7" providerId="AD" clId="Web-{56122156-0310-AD23-257B-504481000864}" dt="2024-10-22T08:59:43.405" v="150" actId="20577"/>
          <ac:spMkLst>
            <pc:docMk/>
            <pc:sldMk cId="763832103" sldId="263"/>
            <ac:spMk id="3" creationId="{1E53DCEB-1DBE-ACD2-EF2B-91CE49C2D48C}"/>
          </ac:spMkLst>
        </pc:spChg>
      </pc:sldChg>
      <pc:sldMasterChg chg="del delSldLayout">
        <pc:chgData name="YASHASWINI A S - 230900222 - MITMPL" userId="S::yashaswini1.mitmpl2023@learner.manipal.edu::24845a6a-be8a-4db2-9cf8-f7918a175de7" providerId="AD" clId="Web-{56122156-0310-AD23-257B-504481000864}" dt="2024-10-22T08:49:20.702" v="9"/>
        <pc:sldMasterMkLst>
          <pc:docMk/>
          <pc:sldMasterMk cId="2460954070" sldId="2147483660"/>
        </pc:sldMasterMkLst>
        <pc:sldLayoutChg chg="del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YASHASWINI A S - 230900222 - MITMPL" userId="S::yashaswini1.mitmpl2023@learner.manipal.edu::24845a6a-be8a-4db2-9cf8-f7918a175de7" providerId="AD" clId="Web-{56122156-0310-AD23-257B-504481000864}" dt="2024-10-22T08:49:20.702" v="9"/>
        <pc:sldMasterMkLst>
          <pc:docMk/>
          <pc:sldMasterMk cId="4065494168" sldId="2147483698"/>
        </pc:sldMasterMkLst>
        <pc:sldLayoutChg chg="add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4065494168" sldId="2147483698"/>
            <pc:sldLayoutMk cId="1570746395" sldId="2147483687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4065494168" sldId="2147483698"/>
            <pc:sldLayoutMk cId="3983718196" sldId="2147483688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4065494168" sldId="2147483698"/>
            <pc:sldLayoutMk cId="3772829829" sldId="2147483689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4065494168" sldId="2147483698"/>
            <pc:sldLayoutMk cId="953108195" sldId="2147483690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4065494168" sldId="2147483698"/>
            <pc:sldLayoutMk cId="4231741284" sldId="2147483691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4065494168" sldId="2147483698"/>
            <pc:sldLayoutMk cId="3563605559" sldId="2147483692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4065494168" sldId="2147483698"/>
            <pc:sldLayoutMk cId="2860376923" sldId="2147483693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4065494168" sldId="2147483698"/>
            <pc:sldLayoutMk cId="3084250900" sldId="2147483694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4065494168" sldId="2147483698"/>
            <pc:sldLayoutMk cId="569600810" sldId="2147483695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4065494168" sldId="2147483698"/>
            <pc:sldLayoutMk cId="389444160" sldId="2147483696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56122156-0310-AD23-257B-504481000864}" dt="2024-10-22T08:49:20.702" v="9"/>
          <pc:sldLayoutMkLst>
            <pc:docMk/>
            <pc:sldMasterMk cId="4065494168" sldId="2147483698"/>
            <pc:sldLayoutMk cId="4221815420" sldId="214748369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4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1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4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60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76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5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0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10/22/2024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49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4D565-C87F-523F-1D3B-848018F62F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6" b="1604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PROGRAM8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BCS358D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74D5FB-8628-46BB-8D03-326CDC959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13C9C4-B9DC-4669-B764-5269CECF5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B0D2E-0F60-D5CC-142F-CB20790C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30105"/>
            <a:ext cx="7376160" cy="1183473"/>
          </a:xfrm>
        </p:spPr>
        <p:txBody>
          <a:bodyPr anchor="b">
            <a:normAutofit fontScale="90000"/>
          </a:bodyPr>
          <a:lstStyle/>
          <a:p>
            <a:r>
              <a:rPr lang="en-US" sz="4400"/>
              <a:t>Python – Data visualization using Bokeh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435E-3E92-20D5-0206-F84757FC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956486"/>
            <a:ext cx="7376160" cy="417693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i="1" dirty="0">
                <a:latin typeface="Nunito"/>
              </a:rPr>
              <a:t>Bokeh </a:t>
            </a:r>
            <a:r>
              <a:rPr lang="en-US" dirty="0">
                <a:latin typeface="Nunito"/>
              </a:rPr>
              <a:t>is a data visualization library in Python that provides high-performance interactive charts and plots.</a:t>
            </a:r>
            <a:endParaRPr lang="en-US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6A4376"/>
              </a:buClr>
            </a:pPr>
            <a:r>
              <a:rPr lang="en-US" dirty="0">
                <a:latin typeface="Nunito"/>
              </a:rPr>
              <a:t>Bokeh output can be obtained in various mediums like notebook, html and server.</a:t>
            </a:r>
          </a:p>
          <a:p>
            <a:pPr>
              <a:lnSpc>
                <a:spcPct val="150000"/>
              </a:lnSpc>
              <a:buClr>
                <a:srgbClr val="6A4376"/>
              </a:buClr>
            </a:pPr>
            <a:r>
              <a:rPr lang="en-US" dirty="0">
                <a:latin typeface="Nunito"/>
                <a:ea typeface="Calibri"/>
                <a:cs typeface="Calibri"/>
              </a:rPr>
              <a:t>Bokeh provides two visualization interfaces to users:</a:t>
            </a:r>
          </a:p>
          <a:p>
            <a:pPr lvl="1">
              <a:lnSpc>
                <a:spcPct val="150000"/>
              </a:lnSpc>
              <a:buClr>
                <a:srgbClr val="6A4376"/>
              </a:buClr>
              <a:buFont typeface="Courier New" panose="020B0604020202020204" pitchFamily="34" charset="0"/>
              <a:buChar char="o"/>
            </a:pPr>
            <a:r>
              <a:rPr lang="en-US" sz="2000" b="1" i="1" dirty="0" err="1">
                <a:latin typeface="Nunito"/>
                <a:ea typeface="Calibri"/>
                <a:cs typeface="Calibri"/>
              </a:rPr>
              <a:t>bokeh.models</a:t>
            </a:r>
            <a:r>
              <a:rPr lang="en-US" sz="2000" i="1" dirty="0">
                <a:latin typeface="Nunito"/>
                <a:ea typeface="Calibri"/>
                <a:cs typeface="Calibri"/>
              </a:rPr>
              <a:t> : A low level interface that provides high flexibility to application developers.</a:t>
            </a:r>
            <a:br>
              <a:rPr lang="en-US" sz="2000" i="1" dirty="0">
                <a:latin typeface="Nunito"/>
                <a:ea typeface="Calibri"/>
                <a:cs typeface="Calibri"/>
              </a:rPr>
            </a:br>
            <a:r>
              <a:rPr lang="en-US" sz="2000" i="1" dirty="0">
                <a:latin typeface="Nunito"/>
                <a:ea typeface="Calibri"/>
                <a:cs typeface="Calibri"/>
              </a:rPr>
              <a:t> </a:t>
            </a:r>
            <a:r>
              <a:rPr lang="en-US" sz="2000" b="1" i="1" dirty="0" err="1">
                <a:latin typeface="Nunito"/>
                <a:ea typeface="Calibri"/>
                <a:cs typeface="Calibri"/>
              </a:rPr>
              <a:t>bokeh.plotting</a:t>
            </a:r>
            <a:r>
              <a:rPr lang="en-US" sz="2000" i="1" dirty="0">
                <a:latin typeface="Nunito"/>
                <a:ea typeface="Calibri"/>
                <a:cs typeface="Calibri"/>
              </a:rPr>
              <a:t> : A high level interface for creating visual glyphs.</a:t>
            </a:r>
            <a:endParaRPr lang="en-US" sz="2000">
              <a:ea typeface="Calibri"/>
              <a:cs typeface="Calibri"/>
            </a:endParaRPr>
          </a:p>
          <a:p>
            <a:pPr lvl="1">
              <a:lnSpc>
                <a:spcPct val="150000"/>
              </a:lnSpc>
              <a:buClr>
                <a:srgbClr val="6A4376"/>
              </a:buClr>
              <a:buFont typeface="Courier New" panose="020B0604020202020204" pitchFamily="34" charset="0"/>
              <a:buChar char="o"/>
            </a:pPr>
            <a:endParaRPr lang="en-US">
              <a:latin typeface="Nunito"/>
              <a:ea typeface="Calibri"/>
              <a:cs typeface="Calibri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49C0767-CDBC-4C58-A929-55BA8FF21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5589" y="1339500"/>
            <a:ext cx="3633363" cy="4114800"/>
          </a:xfrm>
          <a:custGeom>
            <a:avLst/>
            <a:gdLst>
              <a:gd name="connsiteX0" fmla="*/ 2057400 w 3633363"/>
              <a:gd name="connsiteY0" fmla="*/ 0 h 4114800"/>
              <a:gd name="connsiteX1" fmla="*/ 3512202 w 3633363"/>
              <a:gd name="connsiteY1" fmla="*/ 602599 h 4114800"/>
              <a:gd name="connsiteX2" fmla="*/ 3633363 w 3633363"/>
              <a:gd name="connsiteY2" fmla="*/ 735910 h 4114800"/>
              <a:gd name="connsiteX3" fmla="*/ 3633363 w 3633363"/>
              <a:gd name="connsiteY3" fmla="*/ 3378891 h 4114800"/>
              <a:gd name="connsiteX4" fmla="*/ 3512202 w 3633363"/>
              <a:gd name="connsiteY4" fmla="*/ 3512202 h 4114800"/>
              <a:gd name="connsiteX5" fmla="*/ 2057400 w 3633363"/>
              <a:gd name="connsiteY5" fmla="*/ 4114800 h 4114800"/>
              <a:gd name="connsiteX6" fmla="*/ 0 w 3633363"/>
              <a:gd name="connsiteY6" fmla="*/ 2057400 h 4114800"/>
              <a:gd name="connsiteX7" fmla="*/ 2057400 w 3633363"/>
              <a:gd name="connsiteY7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363" h="4114800">
                <a:moveTo>
                  <a:pt x="2057400" y="0"/>
                </a:moveTo>
                <a:cubicBezTo>
                  <a:pt x="2625535" y="0"/>
                  <a:pt x="3139885" y="230282"/>
                  <a:pt x="3512202" y="602599"/>
                </a:cubicBezTo>
                <a:lnTo>
                  <a:pt x="3633363" y="735910"/>
                </a:lnTo>
                <a:lnTo>
                  <a:pt x="3633363" y="3378891"/>
                </a:lnTo>
                <a:lnTo>
                  <a:pt x="3512202" y="3512202"/>
                </a:lnTo>
                <a:cubicBezTo>
                  <a:pt x="3139885" y="3884518"/>
                  <a:pt x="2625535" y="4114800"/>
                  <a:pt x="2057400" y="4114800"/>
                </a:cubicBezTo>
                <a:cubicBezTo>
                  <a:pt x="921129" y="4114800"/>
                  <a:pt x="0" y="3193671"/>
                  <a:pt x="0" y="2057400"/>
                </a:cubicBezTo>
                <a:cubicBezTo>
                  <a:pt x="0" y="921129"/>
                  <a:pt x="921129" y="0"/>
                  <a:pt x="205740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146B482-2685-4CDA-BC29-3BEA195D8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54795" y="289695"/>
            <a:ext cx="1781986" cy="5842464"/>
            <a:chOff x="9454795" y="289695"/>
            <a:chExt cx="1781986" cy="584246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E24BFD-B78C-451C-A707-279B8E923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A39A1E8-EF95-4CAB-A6B6-66554A154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6AF2D8-58C3-4C6D-A876-A8B95A0D3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48949" y="5790103"/>
              <a:ext cx="342056" cy="34205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63DA1F-2D4A-4F59-9EF6-AC76FD7B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3990" y="674287"/>
              <a:ext cx="342791" cy="34279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15F450-A6DC-4C75-BEBA-54F60054B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4795" y="5407668"/>
              <a:ext cx="83136" cy="8313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73BE819B-0E5C-444B-9817-533A44AC2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0462" y="1597332"/>
            <a:ext cx="3663333" cy="36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5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0D71-EF19-1A44-7058-2A5010B8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>
                <a:latin typeface="Calibri"/>
                <a:ea typeface="Calibri"/>
                <a:cs typeface="Calibri"/>
              </a:rPr>
              <a:t>Bokeh line graph using Annotations and Legends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212A33"/>
                </a:solidFill>
                <a:latin typeface="Calibri"/>
                <a:ea typeface="+mj-lt"/>
                <a:cs typeface="+mj-lt"/>
              </a:rPr>
              <a:t>Write a Python program to explain working with Bokeh line graph using Annotations and Legends.</a:t>
            </a:r>
            <a:br>
              <a:rPr lang="en-US" sz="2400" dirty="0">
                <a:latin typeface="Calibri"/>
                <a:ea typeface="+mj-lt"/>
                <a:cs typeface="+mj-lt"/>
              </a:rPr>
            </a:br>
            <a:r>
              <a:rPr lang="en-US" sz="2400" dirty="0">
                <a:solidFill>
                  <a:srgbClr val="212A33"/>
                </a:solidFill>
                <a:latin typeface="Calibri"/>
                <a:ea typeface="+mj-lt"/>
                <a:cs typeface="+mj-lt"/>
              </a:rPr>
              <a:t>Write a Python program for plotting different types of plots using Bokeh.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E769-1DB3-1D3B-C3FB-6A20A0621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>
                <a:ea typeface="+mn-lt"/>
                <a:cs typeface="+mn-lt"/>
              </a:rPr>
              <a:t>case </a:t>
            </a:r>
            <a:r>
              <a:rPr lang="en-US" sz="2400" b="1" err="1">
                <a:ea typeface="+mn-lt"/>
                <a:cs typeface="+mn-lt"/>
              </a:rPr>
              <a:t>i</a:t>
            </a:r>
            <a:r>
              <a:rPr lang="en-US" sz="2400" b="1">
                <a:ea typeface="+mn-lt"/>
                <a:cs typeface="+mn-lt"/>
              </a:rPr>
              <a:t>) line plot</a:t>
            </a:r>
            <a:endParaRPr lang="en-US" sz="2400" b="1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sz="2400">
                <a:ea typeface="+mn-lt"/>
                <a:cs typeface="+mn-lt"/>
              </a:rPr>
              <a:t>from </a:t>
            </a:r>
            <a:r>
              <a:rPr lang="en-US" sz="2400" err="1">
                <a:ea typeface="+mn-lt"/>
                <a:cs typeface="+mn-lt"/>
              </a:rPr>
              <a:t>bokeh.plotting</a:t>
            </a:r>
            <a:r>
              <a:rPr lang="en-US" sz="2400">
                <a:ea typeface="+mn-lt"/>
                <a:cs typeface="+mn-lt"/>
              </a:rPr>
              <a:t> import figure, output_file, show</a:t>
            </a:r>
            <a:endParaRPr lang="en-US" sz="240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sz="2400">
                <a:ea typeface="+mn-lt"/>
                <a:cs typeface="+mn-lt"/>
              </a:rPr>
              <a:t>x = [1, 2, 3, 4, 5]</a:t>
            </a:r>
            <a:endParaRPr lang="en-US" sz="240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sz="2400" dirty="0">
                <a:ea typeface="+mn-lt"/>
                <a:cs typeface="+mn-lt"/>
              </a:rPr>
              <a:t>y = [2, 4, 6, 8, 10]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sz="2400" dirty="0" err="1">
                <a:ea typeface="+mn-lt"/>
                <a:cs typeface="+mn-lt"/>
              </a:rPr>
              <a:t>output_file</a:t>
            </a:r>
            <a:r>
              <a:rPr lang="en-US" sz="2400" dirty="0">
                <a:ea typeface="+mn-lt"/>
                <a:cs typeface="+mn-lt"/>
              </a:rPr>
              <a:t>('line.html')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sz="2400" dirty="0">
                <a:ea typeface="+mn-lt"/>
                <a:cs typeface="+mn-lt"/>
              </a:rPr>
              <a:t>fig= figure(title= 'Line plot', </a:t>
            </a:r>
            <a:r>
              <a:rPr lang="en-US" sz="2400" dirty="0" err="1">
                <a:ea typeface="+mn-lt"/>
                <a:cs typeface="+mn-lt"/>
              </a:rPr>
              <a:t>x_axis_label</a:t>
            </a:r>
            <a:r>
              <a:rPr lang="en-US" sz="2400" dirty="0">
                <a:ea typeface="+mn-lt"/>
                <a:cs typeface="+mn-lt"/>
              </a:rPr>
              <a:t>='x', </a:t>
            </a:r>
            <a:r>
              <a:rPr lang="en-US" sz="2400" dirty="0" err="1">
                <a:ea typeface="+mn-lt"/>
                <a:cs typeface="+mn-lt"/>
              </a:rPr>
              <a:t>y_axis_label</a:t>
            </a:r>
            <a:r>
              <a:rPr lang="en-US" sz="2400" dirty="0">
                <a:ea typeface="+mn-lt"/>
                <a:cs typeface="+mn-lt"/>
              </a:rPr>
              <a:t>='y')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sz="2400" dirty="0" err="1">
                <a:ea typeface="+mn-lt"/>
                <a:cs typeface="+mn-lt"/>
              </a:rPr>
              <a:t>fig.line</a:t>
            </a:r>
            <a:r>
              <a:rPr lang="en-US" sz="2400" dirty="0">
                <a:ea typeface="+mn-lt"/>
                <a:cs typeface="+mn-lt"/>
              </a:rPr>
              <a:t>(x, y)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sz="2400" dirty="0">
                <a:ea typeface="+mn-lt"/>
                <a:cs typeface="+mn-lt"/>
              </a:rPr>
              <a:t>show(fig)</a:t>
            </a: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3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5019-2899-D842-31DA-B4395CF96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17311"/>
            <a:ext cx="10659110" cy="55596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case ii) horizontal bar plot</a:t>
            </a:r>
            <a:endParaRPr lang="en-US" b="1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bokeh.plotting</a:t>
            </a:r>
            <a:r>
              <a:rPr lang="en-US" dirty="0">
                <a:ea typeface="+mn-lt"/>
                <a:cs typeface="+mn-lt"/>
              </a:rPr>
              <a:t> import figure, </a:t>
            </a: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, show</a:t>
            </a:r>
            <a:endParaRPr lang="en-US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fig = figure(</a:t>
            </a:r>
            <a:r>
              <a:rPr lang="en-US" dirty="0" err="1">
                <a:ea typeface="+mn-lt"/>
                <a:cs typeface="+mn-lt"/>
              </a:rPr>
              <a:t>min_width</a:t>
            </a:r>
            <a:r>
              <a:rPr lang="en-US" dirty="0">
                <a:ea typeface="+mn-lt"/>
                <a:cs typeface="+mn-lt"/>
              </a:rPr>
              <a:t> = 800, </a:t>
            </a:r>
            <a:r>
              <a:rPr lang="en-US" dirty="0" err="1">
                <a:ea typeface="+mn-lt"/>
                <a:cs typeface="+mn-lt"/>
              </a:rPr>
              <a:t>min_height</a:t>
            </a:r>
            <a:r>
              <a:rPr lang="en-US" dirty="0">
                <a:ea typeface="+mn-lt"/>
                <a:cs typeface="+mn-lt"/>
              </a:rPr>
              <a:t> = 200)</a:t>
            </a:r>
            <a:endParaRPr lang="en-US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fig.hbar</a:t>
            </a:r>
            <a:r>
              <a:rPr lang="en-US" dirty="0">
                <a:ea typeface="+mn-lt"/>
                <a:cs typeface="+mn-lt"/>
              </a:rPr>
              <a:t>(y=[2,4,6], height = 1, left = 0, right = [1, 2, 3], color = 'Cyan' )</a:t>
            </a:r>
            <a:endParaRPr lang="en-US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('bar.html')</a:t>
            </a:r>
            <a:endParaRPr lang="en-US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show(fig)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case iii) vertical bar plot</a:t>
            </a:r>
            <a:endParaRPr lang="en-US" b="1" dirty="0">
              <a:ea typeface="Calibri"/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bokeh.plotting</a:t>
            </a:r>
            <a:r>
              <a:rPr lang="en-US" dirty="0">
                <a:ea typeface="+mn-lt"/>
                <a:cs typeface="+mn-lt"/>
              </a:rPr>
              <a:t> import figure, </a:t>
            </a: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, show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fig = figure(</a:t>
            </a:r>
            <a:r>
              <a:rPr lang="en-US" dirty="0" err="1">
                <a:ea typeface="+mn-lt"/>
                <a:cs typeface="+mn-lt"/>
              </a:rPr>
              <a:t>min_width</a:t>
            </a:r>
            <a:r>
              <a:rPr lang="en-US" dirty="0">
                <a:ea typeface="+mn-lt"/>
                <a:cs typeface="+mn-lt"/>
              </a:rPr>
              <a:t> = 800, </a:t>
            </a:r>
            <a:r>
              <a:rPr lang="en-US" dirty="0" err="1">
                <a:ea typeface="+mn-lt"/>
                <a:cs typeface="+mn-lt"/>
              </a:rPr>
              <a:t>min_height</a:t>
            </a:r>
            <a:r>
              <a:rPr lang="en-US" dirty="0">
                <a:ea typeface="+mn-lt"/>
                <a:cs typeface="+mn-lt"/>
              </a:rPr>
              <a:t> = 200)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fig.vbar</a:t>
            </a:r>
            <a:r>
              <a:rPr lang="en-US" dirty="0">
                <a:ea typeface="+mn-lt"/>
                <a:cs typeface="+mn-lt"/>
              </a:rPr>
              <a:t>(x=[2,4,6], width = 1, bottom = 0, top = [10, 8, 4], color = 'Cyan' )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('vbar.html')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show(fig)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0487-0E0D-8486-1353-C86A7B69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92125"/>
            <a:ext cx="10659110" cy="56848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case iv) Patch plot</a:t>
            </a:r>
            <a:endParaRPr lang="en-US" b="1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bokeh.plotting</a:t>
            </a:r>
            <a:r>
              <a:rPr lang="en-US" dirty="0">
                <a:ea typeface="+mn-lt"/>
                <a:cs typeface="+mn-lt"/>
              </a:rPr>
              <a:t> import figure, </a:t>
            </a: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, show</a:t>
            </a:r>
            <a:endParaRPr lang="en-US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p = figure(</a:t>
            </a:r>
            <a:r>
              <a:rPr lang="en-US" dirty="0" err="1">
                <a:ea typeface="+mn-lt"/>
                <a:cs typeface="+mn-lt"/>
              </a:rPr>
              <a:t>min_width</a:t>
            </a:r>
            <a:r>
              <a:rPr lang="en-US" dirty="0">
                <a:ea typeface="+mn-lt"/>
                <a:cs typeface="+mn-lt"/>
              </a:rPr>
              <a:t> = 800, </a:t>
            </a:r>
            <a:r>
              <a:rPr lang="en-US" dirty="0" err="1">
                <a:ea typeface="+mn-lt"/>
                <a:cs typeface="+mn-lt"/>
              </a:rPr>
              <a:t>min_height</a:t>
            </a:r>
            <a:r>
              <a:rPr lang="en-US" dirty="0">
                <a:ea typeface="+mn-lt"/>
                <a:cs typeface="+mn-lt"/>
              </a:rPr>
              <a:t> = 200)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p.patch</a:t>
            </a:r>
            <a:r>
              <a:rPr lang="en-US" dirty="0">
                <a:ea typeface="+mn-lt"/>
                <a:cs typeface="+mn-lt"/>
              </a:rPr>
              <a:t>(x=[1,3,2,4], y=[2,3,5,7], color='green')</a:t>
            </a:r>
            <a:endParaRPr lang="en-US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('patch.html')</a:t>
            </a:r>
            <a:endParaRPr lang="en-US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show(p)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case v) Scatter plot</a:t>
            </a:r>
            <a:endParaRPr lang="en-US" b="1" dirty="0">
              <a:ea typeface="Calibri"/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bokeh.plotting</a:t>
            </a:r>
            <a:r>
              <a:rPr lang="en-US" dirty="0">
                <a:ea typeface="+mn-lt"/>
                <a:cs typeface="+mn-lt"/>
              </a:rPr>
              <a:t> import figure, </a:t>
            </a: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, show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p=figure(</a:t>
            </a:r>
            <a:r>
              <a:rPr lang="en-US" dirty="0" err="1">
                <a:ea typeface="+mn-lt"/>
                <a:cs typeface="+mn-lt"/>
              </a:rPr>
              <a:t>min_width</a:t>
            </a:r>
            <a:r>
              <a:rPr lang="en-US" dirty="0">
                <a:ea typeface="+mn-lt"/>
                <a:cs typeface="+mn-lt"/>
              </a:rPr>
              <a:t> = 800, </a:t>
            </a:r>
            <a:r>
              <a:rPr lang="en-US" dirty="0" err="1">
                <a:ea typeface="+mn-lt"/>
                <a:cs typeface="+mn-lt"/>
              </a:rPr>
              <a:t>min_height</a:t>
            </a:r>
            <a:r>
              <a:rPr lang="en-US" dirty="0">
                <a:ea typeface="+mn-lt"/>
                <a:cs typeface="+mn-lt"/>
              </a:rPr>
              <a:t> = 400)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p.scatter</a:t>
            </a:r>
            <a:r>
              <a:rPr lang="en-US" dirty="0">
                <a:ea typeface="+mn-lt"/>
                <a:cs typeface="+mn-lt"/>
              </a:rPr>
              <a:t>([1, 4, 3, 2, 5], [6, 5, 2, 4, 7], marker = 'circle', size = 20, </a:t>
            </a:r>
            <a:r>
              <a:rPr lang="en-US" dirty="0" err="1">
                <a:ea typeface="+mn-lt"/>
                <a:cs typeface="+mn-lt"/>
              </a:rPr>
              <a:t>fill_color</a:t>
            </a:r>
            <a:r>
              <a:rPr lang="en-US" dirty="0">
                <a:ea typeface="+mn-lt"/>
                <a:cs typeface="+mn-lt"/>
              </a:rPr>
              <a:t>='Green')</a:t>
            </a:r>
            <a:endParaRPr lang="en-US" dirty="0"/>
          </a:p>
          <a:p>
            <a:pPr>
              <a:buNone/>
            </a:pP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('scatter.html')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show(p)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A136-81D3-6CB1-B614-E10BFD4D4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26596"/>
            <a:ext cx="10659110" cy="5550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ea typeface="+mn-lt"/>
                <a:cs typeface="+mn-lt"/>
              </a:rPr>
              <a:t>case vi) Area plot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bokeh.plotting</a:t>
            </a:r>
            <a:r>
              <a:rPr lang="en-US" dirty="0">
                <a:ea typeface="+mn-lt"/>
                <a:cs typeface="+mn-lt"/>
              </a:rPr>
              <a:t> import figure, </a:t>
            </a: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, show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p=figure(</a:t>
            </a:r>
            <a:r>
              <a:rPr lang="en-US" dirty="0" err="1">
                <a:ea typeface="+mn-lt"/>
                <a:cs typeface="+mn-lt"/>
              </a:rPr>
              <a:t>min_width</a:t>
            </a:r>
            <a:r>
              <a:rPr lang="en-US" dirty="0">
                <a:ea typeface="+mn-lt"/>
                <a:cs typeface="+mn-lt"/>
              </a:rPr>
              <a:t> = 800, </a:t>
            </a:r>
            <a:r>
              <a:rPr lang="en-US" dirty="0" err="1">
                <a:ea typeface="+mn-lt"/>
                <a:cs typeface="+mn-lt"/>
              </a:rPr>
              <a:t>min_height</a:t>
            </a:r>
            <a:r>
              <a:rPr lang="en-US" dirty="0">
                <a:ea typeface="+mn-lt"/>
                <a:cs typeface="+mn-lt"/>
              </a:rPr>
              <a:t> = 400)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x = [1, 2, 5, 7, 9]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y1= [2, 5, 4, 6, 8]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y2= [5, 9, 11, 12, 15]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ea typeface="+mn-lt"/>
                <a:cs typeface="+mn-lt"/>
              </a:rPr>
              <a:t>p.varea</a:t>
            </a:r>
            <a:r>
              <a:rPr lang="en-US" dirty="0">
                <a:ea typeface="+mn-lt"/>
                <a:cs typeface="+mn-lt"/>
              </a:rPr>
              <a:t>(x=x, y1=y1,y2=y2)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('area.html')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show(p)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9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0728-FF82-B065-B639-92C40263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559361"/>
            <a:ext cx="10659110" cy="5617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ea typeface="+mn-lt"/>
                <a:cs typeface="+mn-lt"/>
              </a:rPr>
              <a:t>case vii) rectangle plot</a:t>
            </a:r>
            <a:endParaRPr lang="en-US" b="1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bokeh.plotting</a:t>
            </a:r>
            <a:r>
              <a:rPr lang="en-US" dirty="0">
                <a:ea typeface="+mn-lt"/>
                <a:cs typeface="+mn-lt"/>
              </a:rPr>
              <a:t> import figure, </a:t>
            </a: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, show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from math import pi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p=figure(</a:t>
            </a:r>
            <a:r>
              <a:rPr lang="en-US" dirty="0" err="1">
                <a:ea typeface="+mn-lt"/>
                <a:cs typeface="+mn-lt"/>
              </a:rPr>
              <a:t>min_width</a:t>
            </a:r>
            <a:r>
              <a:rPr lang="en-US" dirty="0">
                <a:ea typeface="+mn-lt"/>
                <a:cs typeface="+mn-lt"/>
              </a:rPr>
              <a:t> = 400, </a:t>
            </a:r>
            <a:r>
              <a:rPr lang="en-US" dirty="0" err="1">
                <a:ea typeface="+mn-lt"/>
                <a:cs typeface="+mn-lt"/>
              </a:rPr>
              <a:t>min_height</a:t>
            </a:r>
            <a:r>
              <a:rPr lang="en-US" dirty="0">
                <a:ea typeface="+mn-lt"/>
                <a:cs typeface="+mn-lt"/>
              </a:rPr>
              <a:t> = 400)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p.rect</a:t>
            </a:r>
            <a:r>
              <a:rPr lang="en-US" dirty="0">
                <a:ea typeface="+mn-lt"/>
                <a:cs typeface="+mn-lt"/>
              </a:rPr>
              <a:t>(x=[1,2, 3], y=[1,2,3], width=0.2, height=40, color='Green', angle=pi/3,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height_units</a:t>
            </a:r>
            <a:r>
              <a:rPr lang="en-US" dirty="0">
                <a:ea typeface="+mn-lt"/>
                <a:cs typeface="+mn-lt"/>
              </a:rPr>
              <a:t>='screen')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('Rectangle.html')</a:t>
            </a:r>
            <a:endParaRPr lang="en-US" dirty="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show(p)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246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DCEB-1DBE-ACD2-EF2B-91CE49C2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97568"/>
            <a:ext cx="10659110" cy="56793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case viii) plot with legend</a:t>
            </a:r>
            <a:endParaRPr lang="en-US" b="1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import </a:t>
            </a:r>
            <a:r>
              <a:rPr lang="en-US" dirty="0" err="1">
                <a:ea typeface="+mn-lt"/>
                <a:cs typeface="+mn-lt"/>
              </a:rPr>
              <a:t>numpy</a:t>
            </a:r>
            <a:r>
              <a:rPr lang="en-US" dirty="0">
                <a:ea typeface="+mn-lt"/>
                <a:cs typeface="+mn-lt"/>
              </a:rPr>
              <a:t> as np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from </a:t>
            </a:r>
            <a:r>
              <a:rPr lang="en-US" dirty="0" err="1">
                <a:ea typeface="+mn-lt"/>
                <a:cs typeface="+mn-lt"/>
              </a:rPr>
              <a:t>bokeh.plotting</a:t>
            </a:r>
            <a:r>
              <a:rPr lang="en-US" dirty="0">
                <a:ea typeface="+mn-lt"/>
                <a:cs typeface="+mn-lt"/>
              </a:rPr>
              <a:t> import figure, </a:t>
            </a: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, show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from math import pi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x=</a:t>
            </a:r>
            <a:r>
              <a:rPr lang="en-US" dirty="0" err="1">
                <a:ea typeface="+mn-lt"/>
                <a:cs typeface="+mn-lt"/>
              </a:rPr>
              <a:t>np.linspace</a:t>
            </a:r>
            <a:r>
              <a:rPr lang="en-US" dirty="0">
                <a:ea typeface="+mn-lt"/>
                <a:cs typeface="+mn-lt"/>
              </a:rPr>
              <a:t>(0, 4*</a:t>
            </a:r>
            <a:r>
              <a:rPr lang="en-US" dirty="0" err="1">
                <a:ea typeface="+mn-lt"/>
                <a:cs typeface="+mn-lt"/>
              </a:rPr>
              <a:t>np.pi</a:t>
            </a:r>
            <a:r>
              <a:rPr lang="en-US" dirty="0">
                <a:ea typeface="+mn-lt"/>
                <a:cs typeface="+mn-lt"/>
              </a:rPr>
              <a:t>, 100)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y=</a:t>
            </a:r>
            <a:r>
              <a:rPr lang="en-US" dirty="0" err="1">
                <a:ea typeface="+mn-lt"/>
                <a:cs typeface="+mn-lt"/>
              </a:rPr>
              <a:t>np.sin</a:t>
            </a:r>
            <a:r>
              <a:rPr lang="en-US" dirty="0">
                <a:ea typeface="+mn-lt"/>
                <a:cs typeface="+mn-lt"/>
              </a:rPr>
              <a:t>(x)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p=figure()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p.circle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x,y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legend_label</a:t>
            </a:r>
            <a:r>
              <a:rPr lang="en-US" dirty="0">
                <a:ea typeface="+mn-lt"/>
                <a:cs typeface="+mn-lt"/>
              </a:rPr>
              <a:t>="sin(x)")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p.line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dirty="0" err="1">
                <a:ea typeface="+mn-lt"/>
                <a:cs typeface="+mn-lt"/>
              </a:rPr>
              <a:t>x,y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legend_label</a:t>
            </a:r>
            <a:r>
              <a:rPr lang="en-US" dirty="0">
                <a:ea typeface="+mn-lt"/>
                <a:cs typeface="+mn-lt"/>
              </a:rPr>
              <a:t>="sin(x)")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p.line</a:t>
            </a:r>
            <a:r>
              <a:rPr lang="en-US" dirty="0">
                <a:ea typeface="+mn-lt"/>
                <a:cs typeface="+mn-lt"/>
              </a:rPr>
              <a:t>(x, 2*y, </a:t>
            </a:r>
            <a:r>
              <a:rPr lang="en-US" dirty="0" err="1">
                <a:ea typeface="+mn-lt"/>
                <a:cs typeface="+mn-lt"/>
              </a:rPr>
              <a:t>legend_label</a:t>
            </a:r>
            <a:r>
              <a:rPr lang="en-US" dirty="0">
                <a:ea typeface="+mn-lt"/>
                <a:cs typeface="+mn-lt"/>
              </a:rPr>
              <a:t>="2*sin(x)", </a:t>
            </a:r>
            <a:r>
              <a:rPr lang="en-US" dirty="0" err="1">
                <a:ea typeface="+mn-lt"/>
                <a:cs typeface="+mn-lt"/>
              </a:rPr>
              <a:t>line_dash</a:t>
            </a:r>
            <a:r>
              <a:rPr lang="en-US" dirty="0">
                <a:ea typeface="+mn-lt"/>
                <a:cs typeface="+mn-lt"/>
              </a:rPr>
              <a:t>=[10,5], </a:t>
            </a:r>
            <a:r>
              <a:rPr lang="en-US" dirty="0" err="1">
                <a:ea typeface="+mn-lt"/>
                <a:cs typeface="+mn-lt"/>
              </a:rPr>
              <a:t>line_color</a:t>
            </a:r>
            <a:r>
              <a:rPr lang="en-US" dirty="0">
                <a:ea typeface="+mn-lt"/>
                <a:cs typeface="+mn-lt"/>
              </a:rPr>
              <a:t>='orange', </a:t>
            </a:r>
            <a:r>
              <a:rPr lang="en-US" dirty="0" err="1">
                <a:ea typeface="+mn-lt"/>
                <a:cs typeface="+mn-lt"/>
              </a:rPr>
              <a:t>line_width</a:t>
            </a:r>
            <a:r>
              <a:rPr lang="en-US" dirty="0">
                <a:ea typeface="+mn-lt"/>
                <a:cs typeface="+mn-lt"/>
              </a:rPr>
              <a:t>= 2)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p.square</a:t>
            </a:r>
            <a:r>
              <a:rPr lang="en-US" dirty="0">
                <a:ea typeface="+mn-lt"/>
                <a:cs typeface="+mn-lt"/>
              </a:rPr>
              <a:t>(x, 3*y, </a:t>
            </a:r>
            <a:r>
              <a:rPr lang="en-US" dirty="0" err="1">
                <a:ea typeface="+mn-lt"/>
                <a:cs typeface="+mn-lt"/>
              </a:rPr>
              <a:t>legend_label</a:t>
            </a:r>
            <a:r>
              <a:rPr lang="en-US" dirty="0">
                <a:ea typeface="+mn-lt"/>
                <a:cs typeface="+mn-lt"/>
              </a:rPr>
              <a:t>="3*sin(x)",</a:t>
            </a:r>
            <a:r>
              <a:rPr lang="en-US" dirty="0" err="1">
                <a:ea typeface="+mn-lt"/>
                <a:cs typeface="+mn-lt"/>
              </a:rPr>
              <a:t>fill_color</a:t>
            </a:r>
            <a:r>
              <a:rPr lang="en-US" dirty="0">
                <a:ea typeface="+mn-lt"/>
                <a:cs typeface="+mn-lt"/>
              </a:rPr>
              <a:t>=None, </a:t>
            </a:r>
            <a:r>
              <a:rPr lang="en-US" dirty="0" err="1">
                <a:ea typeface="+mn-lt"/>
                <a:cs typeface="+mn-lt"/>
              </a:rPr>
              <a:t>line_color</a:t>
            </a:r>
            <a:r>
              <a:rPr lang="en-US" dirty="0">
                <a:ea typeface="+mn-lt"/>
                <a:cs typeface="+mn-lt"/>
              </a:rPr>
              <a:t>= 'Green')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p.line</a:t>
            </a:r>
            <a:r>
              <a:rPr lang="en-US" dirty="0">
                <a:ea typeface="+mn-lt"/>
                <a:cs typeface="+mn-lt"/>
              </a:rPr>
              <a:t>(x, 3*y, </a:t>
            </a:r>
            <a:r>
              <a:rPr lang="en-US" dirty="0" err="1">
                <a:ea typeface="+mn-lt"/>
                <a:cs typeface="+mn-lt"/>
              </a:rPr>
              <a:t>legend_label</a:t>
            </a:r>
            <a:r>
              <a:rPr lang="en-US" dirty="0">
                <a:ea typeface="+mn-lt"/>
                <a:cs typeface="+mn-lt"/>
              </a:rPr>
              <a:t>="3*sin(x)",</a:t>
            </a:r>
            <a:r>
              <a:rPr lang="en-US" dirty="0" err="1">
                <a:ea typeface="+mn-lt"/>
                <a:cs typeface="+mn-lt"/>
              </a:rPr>
              <a:t>line_color</a:t>
            </a:r>
            <a:r>
              <a:rPr lang="en-US" dirty="0">
                <a:ea typeface="+mn-lt"/>
                <a:cs typeface="+mn-lt"/>
              </a:rPr>
              <a:t> = 'green')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p.legend.location</a:t>
            </a:r>
            <a:r>
              <a:rPr lang="en-US" dirty="0">
                <a:ea typeface="+mn-lt"/>
                <a:cs typeface="+mn-lt"/>
              </a:rPr>
              <a:t> = '</a:t>
            </a:r>
            <a:r>
              <a:rPr lang="en-US" dirty="0" err="1">
                <a:ea typeface="+mn-lt"/>
                <a:cs typeface="+mn-lt"/>
              </a:rPr>
              <a:t>bottom_left</a:t>
            </a:r>
            <a:r>
              <a:rPr lang="en-US" dirty="0">
                <a:ea typeface="+mn-lt"/>
                <a:cs typeface="+mn-lt"/>
              </a:rPr>
              <a:t>'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 err="1">
                <a:ea typeface="+mn-lt"/>
                <a:cs typeface="+mn-lt"/>
              </a:rPr>
              <a:t>output_file</a:t>
            </a:r>
            <a:r>
              <a:rPr lang="en-US" dirty="0">
                <a:ea typeface="+mn-lt"/>
                <a:cs typeface="+mn-lt"/>
              </a:rPr>
              <a:t>('Rectangle.html')</a:t>
            </a:r>
            <a:endParaRPr lang="en-US" dirty="0">
              <a:ea typeface="Calibri"/>
              <a:cs typeface="Calibri"/>
            </a:endParaRPr>
          </a:p>
          <a:p>
            <a:pPr marL="0" indent="0">
              <a:buClr>
                <a:srgbClr val="6A4376"/>
              </a:buClr>
              <a:buNone/>
            </a:pPr>
            <a:r>
              <a:rPr lang="en-US" dirty="0">
                <a:ea typeface="+mn-lt"/>
                <a:cs typeface="+mn-lt"/>
              </a:rPr>
              <a:t>show(p)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83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onfettiVTI">
  <a:themeElements>
    <a:clrScheme name="AnalogousFromRegularSeedRightStep">
      <a:dk1>
        <a:srgbClr val="000000"/>
      </a:dk1>
      <a:lt1>
        <a:srgbClr val="FFFFFF"/>
      </a:lt1>
      <a:dk2>
        <a:srgbClr val="2C1C31"/>
      </a:dk2>
      <a:lt2>
        <a:srgbClr val="F3F2F0"/>
      </a:lt2>
      <a:accent1>
        <a:srgbClr val="2976E7"/>
      </a:accent1>
      <a:accent2>
        <a:srgbClr val="3433DA"/>
      </a:accent2>
      <a:accent3>
        <a:srgbClr val="7A29E7"/>
      </a:accent3>
      <a:accent4>
        <a:srgbClr val="B717D5"/>
      </a:accent4>
      <a:accent5>
        <a:srgbClr val="E729B6"/>
      </a:accent5>
      <a:accent6>
        <a:srgbClr val="D51755"/>
      </a:accent6>
      <a:hlink>
        <a:srgbClr val="B2813B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ConfettiVTI</vt:lpstr>
      <vt:lpstr>PROGRAM8</vt:lpstr>
      <vt:lpstr>Python – Data visualization using Bokeh</vt:lpstr>
      <vt:lpstr>Bokeh line graph using Annotations and Legends Write a Python program to explain working with Bokeh line graph using Annotations and Legends. Write a Python program for plotting different types of plots using Bokeh.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73</cp:revision>
  <dcterms:created xsi:type="dcterms:W3CDTF">2024-10-22T08:48:33Z</dcterms:created>
  <dcterms:modified xsi:type="dcterms:W3CDTF">2024-10-22T09:06:28Z</dcterms:modified>
</cp:coreProperties>
</file>