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653E3-D45B-DFD6-877C-BB60FBE18E79}" v="144" dt="2024-10-25T10:46:4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SWINI A S - 230900222 - MITMPL" userId="S::yashaswini1.mitmpl2023@learner.manipal.edu::24845a6a-be8a-4db2-9cf8-f7918a175de7" providerId="AD" clId="Web-{5EE653E3-D45B-DFD6-877C-BB60FBE18E79}"/>
    <pc:docChg chg="addSld modSld addMainMaster delMainMaster">
      <pc:chgData name="YASHASWINI A S - 230900222 - MITMPL" userId="S::yashaswini1.mitmpl2023@learner.manipal.edu::24845a6a-be8a-4db2-9cf8-f7918a175de7" providerId="AD" clId="Web-{5EE653E3-D45B-DFD6-877C-BB60FBE18E79}" dt="2024-10-25T10:46:46.560" v="148" actId="14100"/>
      <pc:docMkLst>
        <pc:docMk/>
      </pc:docMkLst>
      <pc:sldChg chg="addSp delSp modSp mod setBg modClrScheme chgLayout">
        <pc:chgData name="YASHASWINI A S - 230900222 - MITMPL" userId="S::yashaswini1.mitmpl2023@learner.manipal.edu::24845a6a-be8a-4db2-9cf8-f7918a175de7" providerId="AD" clId="Web-{5EE653E3-D45B-DFD6-877C-BB60FBE18E79}" dt="2024-10-25T10:29:28.402" v="10"/>
        <pc:sldMkLst>
          <pc:docMk/>
          <pc:sldMk cId="109857222" sldId="256"/>
        </pc:sldMkLst>
        <pc:spChg chg="mod">
          <ac:chgData name="YASHASWINI A S - 230900222 - MITMPL" userId="S::yashaswini1.mitmpl2023@learner.manipal.edu::24845a6a-be8a-4db2-9cf8-f7918a175de7" providerId="AD" clId="Web-{5EE653E3-D45B-DFD6-877C-BB60FBE18E79}" dt="2024-10-25T10:29:28.402" v="1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SHASWINI A S - 230900222 - MITMPL" userId="S::yashaswini1.mitmpl2023@learner.manipal.edu::24845a6a-be8a-4db2-9cf8-f7918a175de7" providerId="AD" clId="Web-{5EE653E3-D45B-DFD6-877C-BB60FBE18E79}" dt="2024-10-25T10:29:28.402" v="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YASHASWINI A S - 230900222 - MITMPL" userId="S::yashaswini1.mitmpl2023@learner.manipal.edu::24845a6a-be8a-4db2-9cf8-f7918a175de7" providerId="AD" clId="Web-{5EE653E3-D45B-DFD6-877C-BB60FBE18E79}" dt="2024-10-25T10:29:28.324" v="9"/>
          <ac:spMkLst>
            <pc:docMk/>
            <pc:sldMk cId="109857222" sldId="256"/>
            <ac:spMk id="9" creationId="{8C37C960-91F5-4F61-B2CD-8A037920720B}"/>
          </ac:spMkLst>
        </pc:spChg>
        <pc:spChg chg="add del">
          <ac:chgData name="YASHASWINI A S - 230900222 - MITMPL" userId="S::yashaswini1.mitmpl2023@learner.manipal.edu::24845a6a-be8a-4db2-9cf8-f7918a175de7" providerId="AD" clId="Web-{5EE653E3-D45B-DFD6-877C-BB60FBE18E79}" dt="2024-10-25T10:29:28.324" v="9"/>
          <ac:spMkLst>
            <pc:docMk/>
            <pc:sldMk cId="109857222" sldId="256"/>
            <ac:spMk id="11" creationId="{A5C31099-1BBD-40CE-BC60-FCE50741940D}"/>
          </ac:spMkLst>
        </pc:spChg>
        <pc:spChg chg="add del">
          <ac:chgData name="YASHASWINI A S - 230900222 - MITMPL" userId="S::yashaswini1.mitmpl2023@learner.manipal.edu::24845a6a-be8a-4db2-9cf8-f7918a175de7" providerId="AD" clId="Web-{5EE653E3-D45B-DFD6-877C-BB60FBE18E79}" dt="2024-10-25T10:29:28.324" v="9"/>
          <ac:spMkLst>
            <pc:docMk/>
            <pc:sldMk cId="109857222" sldId="256"/>
            <ac:spMk id="13" creationId="{32BCBDFC-4ADF-4297-B113-3B3F524F285E}"/>
          </ac:spMkLst>
        </pc:spChg>
        <pc:spChg chg="add del">
          <ac:chgData name="YASHASWINI A S - 230900222 - MITMPL" userId="S::yashaswini1.mitmpl2023@learner.manipal.edu::24845a6a-be8a-4db2-9cf8-f7918a175de7" providerId="AD" clId="Web-{5EE653E3-D45B-DFD6-877C-BB60FBE18E79}" dt="2024-10-25T10:29:28.324" v="9"/>
          <ac:spMkLst>
            <pc:docMk/>
            <pc:sldMk cId="109857222" sldId="256"/>
            <ac:spMk id="15" creationId="{CD1FC1EF-ABB9-4B80-9582-E47C76BD0670}"/>
          </ac:spMkLst>
        </pc:spChg>
        <pc:spChg chg="add del">
          <ac:chgData name="YASHASWINI A S - 230900222 - MITMPL" userId="S::yashaswini1.mitmpl2023@learner.manipal.edu::24845a6a-be8a-4db2-9cf8-f7918a175de7" providerId="AD" clId="Web-{5EE653E3-D45B-DFD6-877C-BB60FBE18E79}" dt="2024-10-25T10:29:28.324" v="9"/>
          <ac:spMkLst>
            <pc:docMk/>
            <pc:sldMk cId="109857222" sldId="256"/>
            <ac:spMk id="17" creationId="{1088ED32-3423-429F-96E6-C5BF1A957DB8}"/>
          </ac:spMkLst>
        </pc:spChg>
        <pc:spChg chg="add del">
          <ac:chgData name="YASHASWINI A S - 230900222 - MITMPL" userId="S::yashaswini1.mitmpl2023@learner.manipal.edu::24845a6a-be8a-4db2-9cf8-f7918a175de7" providerId="AD" clId="Web-{5EE653E3-D45B-DFD6-877C-BB60FBE18E79}" dt="2024-10-25T10:29:28.324" v="9"/>
          <ac:spMkLst>
            <pc:docMk/>
            <pc:sldMk cId="109857222" sldId="256"/>
            <ac:spMk id="19" creationId="{C7C788C1-07E3-4AC3-B8E7-37A0856A0D24}"/>
          </ac:spMkLst>
        </pc:spChg>
        <pc:spChg chg="add del">
          <ac:chgData name="YASHASWINI A S - 230900222 - MITMPL" userId="S::yashaswini1.mitmpl2023@learner.manipal.edu::24845a6a-be8a-4db2-9cf8-f7918a175de7" providerId="AD" clId="Web-{5EE653E3-D45B-DFD6-877C-BB60FBE18E79}" dt="2024-10-25T10:29:28.324" v="9"/>
          <ac:spMkLst>
            <pc:docMk/>
            <pc:sldMk cId="109857222" sldId="256"/>
            <ac:spMk id="21" creationId="{BBB1F149-105F-4CE9-A59E-12133DCF58F9}"/>
          </ac:spMkLst>
        </pc:spChg>
        <pc:spChg chg="add">
          <ac:chgData name="YASHASWINI A S - 230900222 - MITMPL" userId="S::yashaswini1.mitmpl2023@learner.manipal.edu::24845a6a-be8a-4db2-9cf8-f7918a175de7" providerId="AD" clId="Web-{5EE653E3-D45B-DFD6-877C-BB60FBE18E79}" dt="2024-10-25T10:29:28.402" v="10"/>
          <ac:spMkLst>
            <pc:docMk/>
            <pc:sldMk cId="109857222" sldId="256"/>
            <ac:spMk id="23" creationId="{E91DC736-0EF8-4F87-9146-EBF1D2EE4D3D}"/>
          </ac:spMkLst>
        </pc:spChg>
        <pc:spChg chg="add">
          <ac:chgData name="YASHASWINI A S - 230900222 - MITMPL" userId="S::yashaswini1.mitmpl2023@learner.manipal.edu::24845a6a-be8a-4db2-9cf8-f7918a175de7" providerId="AD" clId="Web-{5EE653E3-D45B-DFD6-877C-BB60FBE18E79}" dt="2024-10-25T10:29:28.402" v="10"/>
          <ac:spMkLst>
            <pc:docMk/>
            <pc:sldMk cId="109857222" sldId="256"/>
            <ac:spMk id="25" creationId="{097CD68E-23E3-4007-8847-CD0944C4F7BE}"/>
          </ac:spMkLst>
        </pc:spChg>
        <pc:spChg chg="add">
          <ac:chgData name="YASHASWINI A S - 230900222 - MITMPL" userId="S::yashaswini1.mitmpl2023@learner.manipal.edu::24845a6a-be8a-4db2-9cf8-f7918a175de7" providerId="AD" clId="Web-{5EE653E3-D45B-DFD6-877C-BB60FBE18E79}" dt="2024-10-25T10:29:28.402" v="10"/>
          <ac:spMkLst>
            <pc:docMk/>
            <pc:sldMk cId="109857222" sldId="256"/>
            <ac:spMk id="26" creationId="{AF2F604E-43BE-4DC3-B983-E071523364F8}"/>
          </ac:spMkLst>
        </pc:spChg>
        <pc:spChg chg="add">
          <ac:chgData name="YASHASWINI A S - 230900222 - MITMPL" userId="S::yashaswini1.mitmpl2023@learner.manipal.edu::24845a6a-be8a-4db2-9cf8-f7918a175de7" providerId="AD" clId="Web-{5EE653E3-D45B-DFD6-877C-BB60FBE18E79}" dt="2024-10-25T10:29:28.402" v="10"/>
          <ac:spMkLst>
            <pc:docMk/>
            <pc:sldMk cId="109857222" sldId="256"/>
            <ac:spMk id="27" creationId="{08C9B587-E65E-4B52-B37C-ABEBB6E87928}"/>
          </ac:spMkLst>
        </pc:spChg>
        <pc:picChg chg="add del">
          <ac:chgData name="YASHASWINI A S - 230900222 - MITMPL" userId="S::yashaswini1.mitmpl2023@learner.manipal.edu::24845a6a-be8a-4db2-9cf8-f7918a175de7" providerId="AD" clId="Web-{5EE653E3-D45B-DFD6-877C-BB60FBE18E79}" dt="2024-10-25T10:29:28.324" v="9"/>
          <ac:picMkLst>
            <pc:docMk/>
            <pc:sldMk cId="109857222" sldId="256"/>
            <ac:picMk id="4" creationId="{2E002295-FD82-34B3-528F-F6B44F5BBB6F}"/>
          </ac:picMkLst>
        </pc:picChg>
        <pc:picChg chg="add">
          <ac:chgData name="YASHASWINI A S - 230900222 - MITMPL" userId="S::yashaswini1.mitmpl2023@learner.manipal.edu::24845a6a-be8a-4db2-9cf8-f7918a175de7" providerId="AD" clId="Web-{5EE653E3-D45B-DFD6-877C-BB60FBE18E79}" dt="2024-10-25T10:29:28.402" v="10"/>
          <ac:picMkLst>
            <pc:docMk/>
            <pc:sldMk cId="109857222" sldId="256"/>
            <ac:picMk id="24" creationId="{7612410E-0102-42C5-DE70-AFDA02775D56}"/>
          </ac:picMkLst>
        </pc:picChg>
      </pc:sldChg>
      <pc:sldChg chg="modSp new">
        <pc:chgData name="YASHASWINI A S - 230900222 - MITMPL" userId="S::yashaswini1.mitmpl2023@learner.manipal.edu::24845a6a-be8a-4db2-9cf8-f7918a175de7" providerId="AD" clId="Web-{5EE653E3-D45B-DFD6-877C-BB60FBE18E79}" dt="2024-10-25T10:31:58.266" v="23"/>
        <pc:sldMkLst>
          <pc:docMk/>
          <pc:sldMk cId="3471386862" sldId="257"/>
        </pc:sldMkLst>
        <pc:spChg chg="mod">
          <ac:chgData name="YASHASWINI A S - 230900222 - MITMPL" userId="S::yashaswini1.mitmpl2023@learner.manipal.edu::24845a6a-be8a-4db2-9cf8-f7918a175de7" providerId="AD" clId="Web-{5EE653E3-D45B-DFD6-877C-BB60FBE18E79}" dt="2024-10-25T10:29:58.559" v="13" actId="20577"/>
          <ac:spMkLst>
            <pc:docMk/>
            <pc:sldMk cId="3471386862" sldId="257"/>
            <ac:spMk id="2" creationId="{14DBE35E-03CA-6272-BEF4-EBDD384EF338}"/>
          </ac:spMkLst>
        </pc:spChg>
        <pc:spChg chg="mod">
          <ac:chgData name="YASHASWINI A S - 230900222 - MITMPL" userId="S::yashaswini1.mitmpl2023@learner.manipal.edu::24845a6a-be8a-4db2-9cf8-f7918a175de7" providerId="AD" clId="Web-{5EE653E3-D45B-DFD6-877C-BB60FBE18E79}" dt="2024-10-25T10:31:58.266" v="23"/>
          <ac:spMkLst>
            <pc:docMk/>
            <pc:sldMk cId="3471386862" sldId="257"/>
            <ac:spMk id="3" creationId="{1375E2AE-8042-8BC2-E3AA-25652C210D42}"/>
          </ac:spMkLst>
        </pc:spChg>
      </pc:sldChg>
      <pc:sldChg chg="modSp new">
        <pc:chgData name="YASHASWINI A S - 230900222 - MITMPL" userId="S::yashaswini1.mitmpl2023@learner.manipal.edu::24845a6a-be8a-4db2-9cf8-f7918a175de7" providerId="AD" clId="Web-{5EE653E3-D45B-DFD6-877C-BB60FBE18E79}" dt="2024-10-25T10:44:01.258" v="125" actId="20577"/>
        <pc:sldMkLst>
          <pc:docMk/>
          <pc:sldMk cId="1624338411" sldId="258"/>
        </pc:sldMkLst>
        <pc:spChg chg="mod">
          <ac:chgData name="YASHASWINI A S - 230900222 - MITMPL" userId="S::yashaswini1.mitmpl2023@learner.manipal.edu::24845a6a-be8a-4db2-9cf8-f7918a175de7" providerId="AD" clId="Web-{5EE653E3-D45B-DFD6-877C-BB60FBE18E79}" dt="2024-10-25T10:33:23.206" v="38" actId="20577"/>
          <ac:spMkLst>
            <pc:docMk/>
            <pc:sldMk cId="1624338411" sldId="258"/>
            <ac:spMk id="2" creationId="{E5F9A38A-2305-8B40-2139-D558C6B37AA3}"/>
          </ac:spMkLst>
        </pc:spChg>
        <pc:spChg chg="mod">
          <ac:chgData name="YASHASWINI A S - 230900222 - MITMPL" userId="S::yashaswini1.mitmpl2023@learner.manipal.edu::24845a6a-be8a-4db2-9cf8-f7918a175de7" providerId="AD" clId="Web-{5EE653E3-D45B-DFD6-877C-BB60FBE18E79}" dt="2024-10-25T10:44:01.258" v="125" actId="20577"/>
          <ac:spMkLst>
            <pc:docMk/>
            <pc:sldMk cId="1624338411" sldId="258"/>
            <ac:spMk id="3" creationId="{DBB779C7-2369-83B6-6CF2-F3726D13FACA}"/>
          </ac:spMkLst>
        </pc:spChg>
      </pc:sldChg>
      <pc:sldChg chg="delSp modSp new">
        <pc:chgData name="YASHASWINI A S - 230900222 - MITMPL" userId="S::yashaswini1.mitmpl2023@learner.manipal.edu::24845a6a-be8a-4db2-9cf8-f7918a175de7" providerId="AD" clId="Web-{5EE653E3-D45B-DFD6-877C-BB60FBE18E79}" dt="2024-10-25T10:42:45.959" v="100" actId="20577"/>
        <pc:sldMkLst>
          <pc:docMk/>
          <pc:sldMk cId="748633157" sldId="259"/>
        </pc:sldMkLst>
        <pc:spChg chg="del">
          <ac:chgData name="YASHASWINI A S - 230900222 - MITMPL" userId="S::yashaswini1.mitmpl2023@learner.manipal.edu::24845a6a-be8a-4db2-9cf8-f7918a175de7" providerId="AD" clId="Web-{5EE653E3-D45B-DFD6-877C-BB60FBE18E79}" dt="2024-10-25T10:41:55.660" v="82"/>
          <ac:spMkLst>
            <pc:docMk/>
            <pc:sldMk cId="748633157" sldId="259"/>
            <ac:spMk id="2" creationId="{3AA2D4FB-F75E-697F-29F8-F4BA954F213C}"/>
          </ac:spMkLst>
        </pc:spChg>
        <pc:spChg chg="mod">
          <ac:chgData name="YASHASWINI A S - 230900222 - MITMPL" userId="S::yashaswini1.mitmpl2023@learner.manipal.edu::24845a6a-be8a-4db2-9cf8-f7918a175de7" providerId="AD" clId="Web-{5EE653E3-D45B-DFD6-877C-BB60FBE18E79}" dt="2024-10-25T10:42:45.959" v="100" actId="20577"/>
          <ac:spMkLst>
            <pc:docMk/>
            <pc:sldMk cId="748633157" sldId="259"/>
            <ac:spMk id="3" creationId="{C21CCF9E-CD79-F4B3-246F-DB23610CF492}"/>
          </ac:spMkLst>
        </pc:spChg>
      </pc:sldChg>
      <pc:sldChg chg="delSp modSp new">
        <pc:chgData name="YASHASWINI A S - 230900222 - MITMPL" userId="S::yashaswini1.mitmpl2023@learner.manipal.edu::24845a6a-be8a-4db2-9cf8-f7918a175de7" providerId="AD" clId="Web-{5EE653E3-D45B-DFD6-877C-BB60FBE18E79}" dt="2024-10-25T10:46:46.560" v="148" actId="14100"/>
        <pc:sldMkLst>
          <pc:docMk/>
          <pc:sldMk cId="671855495" sldId="260"/>
        </pc:sldMkLst>
        <pc:spChg chg="del">
          <ac:chgData name="YASHASWINI A S - 230900222 - MITMPL" userId="S::yashaswini1.mitmpl2023@learner.manipal.edu::24845a6a-be8a-4db2-9cf8-f7918a175de7" providerId="AD" clId="Web-{5EE653E3-D45B-DFD6-877C-BB60FBE18E79}" dt="2024-10-25T10:42:53.350" v="102"/>
          <ac:spMkLst>
            <pc:docMk/>
            <pc:sldMk cId="671855495" sldId="260"/>
            <ac:spMk id="2" creationId="{FDBFC927-1650-48F7-3B37-D28E2F928E6E}"/>
          </ac:spMkLst>
        </pc:spChg>
        <pc:spChg chg="mod">
          <ac:chgData name="YASHASWINI A S - 230900222 - MITMPL" userId="S::yashaswini1.mitmpl2023@learner.manipal.edu::24845a6a-be8a-4db2-9cf8-f7918a175de7" providerId="AD" clId="Web-{5EE653E3-D45B-DFD6-877C-BB60FBE18E79}" dt="2024-10-25T10:46:46.560" v="148" actId="14100"/>
          <ac:spMkLst>
            <pc:docMk/>
            <pc:sldMk cId="671855495" sldId="260"/>
            <ac:spMk id="3" creationId="{18B843B3-242F-F005-D8D2-2BD75B139B99}"/>
          </ac:spMkLst>
        </pc:spChg>
      </pc:sldChg>
      <pc:sldMasterChg chg="add del addSldLayout delSldLayout">
        <pc:chgData name="YASHASWINI A S - 230900222 - MITMPL" userId="S::yashaswini1.mitmpl2023@learner.manipal.edu::24845a6a-be8a-4db2-9cf8-f7918a175de7" providerId="AD" clId="Web-{5EE653E3-D45B-DFD6-877C-BB60FBE18E79}" dt="2024-10-25T10:29:28.402" v="10"/>
        <pc:sldMasterMkLst>
          <pc:docMk/>
          <pc:sldMasterMk cId="2460954070" sldId="2147483660"/>
        </pc:sldMasterMkLst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YASHASWINI A S - 230900222 - MITMPL" userId="S::yashaswini1.mitmpl2023@learner.manipal.edu::24845a6a-be8a-4db2-9cf8-f7918a175de7" providerId="AD" clId="Web-{5EE653E3-D45B-DFD6-877C-BB60FBE18E79}" dt="2024-10-25T10:29:28.324" v="9"/>
        <pc:sldMasterMkLst>
          <pc:docMk/>
          <pc:sldMasterMk cId="3281443475" sldId="2147483685"/>
        </pc:sldMasterMkLst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324" v="9"/>
          <pc:sldLayoutMkLst>
            <pc:docMk/>
            <pc:sldMasterMk cId="3281443475" sldId="2147483685"/>
            <pc:sldLayoutMk cId="1215059803" sldId="2147483674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324" v="9"/>
          <pc:sldLayoutMkLst>
            <pc:docMk/>
            <pc:sldMasterMk cId="3281443475" sldId="2147483685"/>
            <pc:sldLayoutMk cId="3321837654" sldId="2147483675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324" v="9"/>
          <pc:sldLayoutMkLst>
            <pc:docMk/>
            <pc:sldMasterMk cId="3281443475" sldId="2147483685"/>
            <pc:sldLayoutMk cId="4039619235" sldId="2147483676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324" v="9"/>
          <pc:sldLayoutMkLst>
            <pc:docMk/>
            <pc:sldMasterMk cId="3281443475" sldId="2147483685"/>
            <pc:sldLayoutMk cId="1860554436" sldId="2147483677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324" v="9"/>
          <pc:sldLayoutMkLst>
            <pc:docMk/>
            <pc:sldMasterMk cId="3281443475" sldId="2147483685"/>
            <pc:sldLayoutMk cId="3530817884" sldId="2147483678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324" v="9"/>
          <pc:sldLayoutMkLst>
            <pc:docMk/>
            <pc:sldMasterMk cId="3281443475" sldId="2147483685"/>
            <pc:sldLayoutMk cId="1441765464" sldId="2147483679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324" v="9"/>
          <pc:sldLayoutMkLst>
            <pc:docMk/>
            <pc:sldMasterMk cId="3281443475" sldId="2147483685"/>
            <pc:sldLayoutMk cId="3355896514" sldId="2147483680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324" v="9"/>
          <pc:sldLayoutMkLst>
            <pc:docMk/>
            <pc:sldMasterMk cId="3281443475" sldId="2147483685"/>
            <pc:sldLayoutMk cId="677784397" sldId="2147483681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324" v="9"/>
          <pc:sldLayoutMkLst>
            <pc:docMk/>
            <pc:sldMasterMk cId="3281443475" sldId="2147483685"/>
            <pc:sldLayoutMk cId="2034378039" sldId="2147483682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324" v="9"/>
          <pc:sldLayoutMkLst>
            <pc:docMk/>
            <pc:sldMasterMk cId="3281443475" sldId="2147483685"/>
            <pc:sldLayoutMk cId="786944315" sldId="2147483683"/>
          </pc:sldLayoutMkLst>
        </pc:sldLayoutChg>
        <pc:sldLayoutChg chg="add del">
          <pc:chgData name="YASHASWINI A S - 230900222 - MITMPL" userId="S::yashaswini1.mitmpl2023@learner.manipal.edu::24845a6a-be8a-4db2-9cf8-f7918a175de7" providerId="AD" clId="Web-{5EE653E3-D45B-DFD6-877C-BB60FBE18E79}" dt="2024-10-25T10:29:28.324" v="9"/>
          <pc:sldLayoutMkLst>
            <pc:docMk/>
            <pc:sldMasterMk cId="3281443475" sldId="2147483685"/>
            <pc:sldLayoutMk cId="274173807" sldId="2147483684"/>
          </pc:sldLayoutMkLst>
        </pc:sldLayoutChg>
      </pc:sldMasterChg>
      <pc:sldMasterChg chg="add addSldLayout">
        <pc:chgData name="YASHASWINI A S - 230900222 - MITMPL" userId="S::yashaswini1.mitmpl2023@learner.manipal.edu::24845a6a-be8a-4db2-9cf8-f7918a175de7" providerId="AD" clId="Web-{5EE653E3-D45B-DFD6-877C-BB60FBE18E79}" dt="2024-10-25T10:29:28.402" v="10"/>
        <pc:sldMasterMkLst>
          <pc:docMk/>
          <pc:sldMasterMk cId="1510916729" sldId="2147483737"/>
        </pc:sldMasterMkLst>
        <pc:sldLayoutChg chg="add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1510916729" sldId="2147483737"/>
            <pc:sldLayoutMk cId="3665435005" sldId="2147483726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1510916729" sldId="2147483737"/>
            <pc:sldLayoutMk cId="952967810" sldId="2147483727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1510916729" sldId="2147483737"/>
            <pc:sldLayoutMk cId="1428995844" sldId="2147483728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1510916729" sldId="2147483737"/>
            <pc:sldLayoutMk cId="3634856122" sldId="2147483729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1510916729" sldId="2147483737"/>
            <pc:sldLayoutMk cId="246864967" sldId="2147483730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1510916729" sldId="2147483737"/>
            <pc:sldLayoutMk cId="1013847186" sldId="2147483731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1510916729" sldId="2147483737"/>
            <pc:sldLayoutMk cId="1399238245" sldId="2147483732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1510916729" sldId="2147483737"/>
            <pc:sldLayoutMk cId="587944012" sldId="2147483733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1510916729" sldId="2147483737"/>
            <pc:sldLayoutMk cId="2417753695" sldId="2147483734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1510916729" sldId="2147483737"/>
            <pc:sldLayoutMk cId="9826938" sldId="2147483735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EE653E3-D45B-DFD6-877C-BB60FBE18E79}" dt="2024-10-25T10:29:28.402" v="10"/>
          <pc:sldLayoutMkLst>
            <pc:docMk/>
            <pc:sldMasterMk cId="1510916729" sldId="2147483737"/>
            <pc:sldLayoutMk cId="1899599823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23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9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6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12410E-0102-42C5-DE70-AFDA02775D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0" r="8499" b="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PROGRAM9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BCS358D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E35E-03CA-6272-BEF4-EBDD384E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Plotly</a:t>
            </a:r>
            <a:r>
              <a:rPr lang="en-US" b="1" dirty="0"/>
              <a:t>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E2AE-8042-8BC2-E3AA-25652C21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b="1" dirty="0" err="1">
                <a:solidFill>
                  <a:srgbClr val="273239"/>
                </a:solidFill>
                <a:latin typeface="Nunito"/>
              </a:rPr>
              <a:t>Plotly</a:t>
            </a:r>
            <a:r>
              <a:rPr lang="en-US" sz="1800" b="1" dirty="0">
                <a:solidFill>
                  <a:srgbClr val="273239"/>
                </a:solidFill>
                <a:latin typeface="Nunito"/>
              </a:rPr>
              <a:t> </a:t>
            </a:r>
            <a:r>
              <a:rPr lang="en-US" sz="1800" dirty="0">
                <a:solidFill>
                  <a:srgbClr val="273239"/>
                </a:solidFill>
                <a:latin typeface="Nunito"/>
              </a:rPr>
              <a:t>library in Python is an open-source library that can be used for data visualization and understanding data simply and easily. </a:t>
            </a:r>
            <a:endParaRPr lang="en-US" sz="3600" dirty="0">
              <a:solidFill>
                <a:srgbClr val="000000"/>
              </a:solidFill>
              <a:latin typeface="Avenir Next LT Pro"/>
            </a:endParaRPr>
          </a:p>
          <a:p>
            <a:pPr algn="just"/>
            <a:r>
              <a:rPr lang="en-US" sz="1800" dirty="0" err="1">
                <a:solidFill>
                  <a:srgbClr val="273239"/>
                </a:solidFill>
                <a:latin typeface="Nunito"/>
              </a:rPr>
              <a:t>Plotly</a:t>
            </a:r>
            <a:r>
              <a:rPr lang="en-US" sz="1800" dirty="0">
                <a:solidFill>
                  <a:srgbClr val="273239"/>
                </a:solidFill>
                <a:latin typeface="Nunito"/>
              </a:rPr>
              <a:t> supports various types of plots like line charts, scatter plots, histograms, box plots, etc.</a:t>
            </a:r>
          </a:p>
          <a:p>
            <a:pPr algn="just"/>
            <a:r>
              <a:rPr lang="en-US" sz="1800" dirty="0" err="1">
                <a:solidFill>
                  <a:srgbClr val="273239"/>
                </a:solidFill>
                <a:latin typeface="Nunito"/>
              </a:rPr>
              <a:t>Plotly</a:t>
            </a:r>
            <a:r>
              <a:rPr lang="en-US" sz="1800" dirty="0">
                <a:solidFill>
                  <a:srgbClr val="273239"/>
                </a:solidFill>
                <a:latin typeface="Nunito"/>
              </a:rPr>
              <a:t> has hover tool capabilities that allow us to detect any outliers or anomalies in a large number of data points.</a:t>
            </a:r>
          </a:p>
          <a:p>
            <a:pPr algn="just"/>
            <a:r>
              <a:rPr lang="en-US" sz="1800" dirty="0">
                <a:solidFill>
                  <a:srgbClr val="273239"/>
                </a:solidFill>
                <a:latin typeface="Nunito"/>
              </a:rPr>
              <a:t>It is visually attractive and can be accepted by a wide range of audiences.</a:t>
            </a:r>
          </a:p>
          <a:p>
            <a:pPr algn="just"/>
            <a:r>
              <a:rPr lang="en-US" sz="1800" dirty="0" err="1">
                <a:solidFill>
                  <a:srgbClr val="273239"/>
                </a:solidFill>
                <a:latin typeface="Nunito"/>
              </a:rPr>
              <a:t>Plotly</a:t>
            </a:r>
            <a:r>
              <a:rPr lang="en-US" sz="1800" dirty="0">
                <a:solidFill>
                  <a:srgbClr val="273239"/>
                </a:solidFill>
                <a:latin typeface="Nunito"/>
              </a:rPr>
              <a:t> generally allows us endless customization of our graphs and makes our plot more meaningful and understandable for others.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13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A38A-2305-8B40-2139-D558C6B3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3D Plots using </a:t>
            </a:r>
            <a:r>
              <a:rPr lang="en-US" sz="2800" b="1" dirty="0" err="1"/>
              <a:t>Plotly</a:t>
            </a:r>
            <a:r>
              <a:rPr lang="en-US" sz="2800" b="1" dirty="0"/>
              <a:t> Libraries</a:t>
            </a:r>
            <a:endParaRPr lang="en-US" sz="2800" dirty="0"/>
          </a:p>
          <a:p>
            <a:r>
              <a:rPr lang="en-US" sz="2800" dirty="0">
                <a:solidFill>
                  <a:srgbClr val="212A33"/>
                </a:solidFill>
                <a:ea typeface="+mj-lt"/>
                <a:cs typeface="+mj-lt"/>
              </a:rPr>
              <a:t>Write a Python program to draw 3D Plots using </a:t>
            </a:r>
            <a:r>
              <a:rPr lang="en-US" sz="2800" dirty="0" err="1">
                <a:solidFill>
                  <a:srgbClr val="212A33"/>
                </a:solidFill>
                <a:ea typeface="+mj-lt"/>
                <a:cs typeface="+mj-lt"/>
              </a:rPr>
              <a:t>Plotly</a:t>
            </a:r>
            <a:r>
              <a:rPr lang="en-US" sz="2800" dirty="0">
                <a:solidFill>
                  <a:srgbClr val="212A33"/>
                </a:solidFill>
                <a:ea typeface="+mj-lt"/>
                <a:cs typeface="+mj-lt"/>
              </a:rPr>
              <a:t> Libraries.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79C7-2369-83B6-6CF2-F3726D13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79" y="2169106"/>
            <a:ext cx="10590317" cy="43532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#Case1: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212A33"/>
                </a:solidFill>
                <a:latin typeface="Calibri"/>
                <a:ea typeface="+mn-lt"/>
                <a:cs typeface="+mn-lt"/>
              </a:rPr>
              <a:t>This program generates a 3D surface plot of the function </a:t>
            </a:r>
            <a:r>
              <a:rPr lang="en-US" sz="2400" b="1" i="1" dirty="0">
                <a:latin typeface="Calibri"/>
                <a:ea typeface="+mn-lt"/>
                <a:cs typeface="+mn-lt"/>
              </a:rPr>
              <a:t>z = sin(sqrt(x</a:t>
            </a:r>
            <a:r>
              <a:rPr lang="en-US" sz="2400" b="1" i="1" baseline="30000" dirty="0">
                <a:latin typeface="Calibri"/>
                <a:ea typeface="+mn-lt"/>
                <a:cs typeface="+mn-lt"/>
              </a:rPr>
              <a:t>2</a:t>
            </a:r>
            <a:r>
              <a:rPr lang="en-US" sz="2400" b="1" i="1" dirty="0">
                <a:latin typeface="Calibri"/>
                <a:ea typeface="+mn-lt"/>
                <a:cs typeface="+mn-lt"/>
              </a:rPr>
              <a:t>+y</a:t>
            </a:r>
            <a:r>
              <a:rPr lang="en-US" sz="2400" b="1" i="1" baseline="30000" dirty="0">
                <a:latin typeface="Calibri"/>
                <a:ea typeface="+mn-lt"/>
                <a:cs typeface="+mn-lt"/>
              </a:rPr>
              <a:t>2 </a:t>
            </a:r>
            <a:r>
              <a:rPr lang="en-US" sz="2400" b="1" i="1" dirty="0">
                <a:latin typeface="Calibri"/>
                <a:ea typeface="+mn-lt"/>
                <a:cs typeface="+mn-lt"/>
              </a:rPr>
              <a:t>))</a:t>
            </a:r>
            <a:r>
              <a:rPr lang="en-US" sz="2400" b="1" dirty="0">
                <a:solidFill>
                  <a:srgbClr val="212A33"/>
                </a:solidFill>
                <a:latin typeface="Calibri"/>
                <a:ea typeface="+mn-lt"/>
                <a:cs typeface="+mn-lt"/>
              </a:rPr>
              <a:t>. </a:t>
            </a:r>
            <a:endParaRPr lang="en-US" sz="2400" b="1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b="1" dirty="0">
                <a:latin typeface="Calibri"/>
                <a:ea typeface="+mn-lt"/>
                <a:cs typeface="+mn-lt"/>
              </a:rPr>
              <a:t>import </a:t>
            </a:r>
            <a:r>
              <a:rPr lang="en-US" sz="2200" b="1" dirty="0" err="1">
                <a:latin typeface="Calibri"/>
                <a:ea typeface="+mn-lt"/>
                <a:cs typeface="+mn-lt"/>
              </a:rPr>
              <a:t>plotly.graph_objects</a:t>
            </a:r>
            <a:r>
              <a:rPr lang="en-US" sz="2200" b="1" dirty="0">
                <a:latin typeface="Calibri"/>
                <a:ea typeface="+mn-lt"/>
                <a:cs typeface="+mn-lt"/>
              </a:rPr>
              <a:t> as go</a:t>
            </a:r>
            <a:endParaRPr lang="en-US" sz="2200" b="1" dirty="0">
              <a:latin typeface="Calibri"/>
              <a:ea typeface="+mn-lt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b="1" dirty="0">
                <a:latin typeface="Calibri"/>
                <a:ea typeface="+mn-lt"/>
                <a:cs typeface="+mn-lt"/>
              </a:rPr>
              <a:t>import </a:t>
            </a:r>
            <a:r>
              <a:rPr lang="en-US" sz="2200" b="1" dirty="0" err="1">
                <a:latin typeface="Calibri"/>
                <a:ea typeface="+mn-lt"/>
                <a:cs typeface="+mn-lt"/>
              </a:rPr>
              <a:t>numpy</a:t>
            </a:r>
            <a:r>
              <a:rPr lang="en-US" sz="2200" b="1" dirty="0">
                <a:latin typeface="Calibri"/>
                <a:ea typeface="+mn-lt"/>
                <a:cs typeface="+mn-lt"/>
              </a:rPr>
              <a:t> as np</a:t>
            </a:r>
            <a:endParaRPr lang="en-US" sz="2200" b="1" dirty="0">
              <a:latin typeface="Calibri"/>
              <a:ea typeface="+mn-lt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b="1" dirty="0">
                <a:latin typeface="Calibri"/>
                <a:ea typeface="+mn-lt"/>
                <a:cs typeface="+mn-lt"/>
              </a:rPr>
              <a:t># Generate sample 3D data</a:t>
            </a:r>
            <a:endParaRPr lang="en-US" sz="2200" b="1" dirty="0">
              <a:latin typeface="Calibri"/>
              <a:ea typeface="+mn-lt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b="1" dirty="0">
                <a:latin typeface="Calibri"/>
                <a:ea typeface="+mn-lt"/>
                <a:cs typeface="+mn-lt"/>
              </a:rPr>
              <a:t>x = </a:t>
            </a:r>
            <a:r>
              <a:rPr lang="en-US" sz="2200" b="1" dirty="0" err="1">
                <a:latin typeface="Calibri"/>
                <a:ea typeface="+mn-lt"/>
                <a:cs typeface="+mn-lt"/>
              </a:rPr>
              <a:t>np.linspace</a:t>
            </a:r>
            <a:r>
              <a:rPr lang="en-US" sz="2200" b="1" dirty="0">
                <a:latin typeface="Calibri"/>
                <a:ea typeface="+mn-lt"/>
                <a:cs typeface="+mn-lt"/>
              </a:rPr>
              <a:t>(-5, 5, 100)</a:t>
            </a:r>
            <a:endParaRPr lang="en-US" sz="2200" b="1" dirty="0">
              <a:latin typeface="Calibri"/>
              <a:ea typeface="+mn-lt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b="1" dirty="0">
                <a:latin typeface="Calibri"/>
                <a:ea typeface="+mn-lt"/>
                <a:cs typeface="+mn-lt"/>
              </a:rPr>
              <a:t>y = </a:t>
            </a:r>
            <a:r>
              <a:rPr lang="en-US" sz="2200" b="1" dirty="0" err="1">
                <a:latin typeface="Calibri"/>
                <a:ea typeface="+mn-lt"/>
                <a:cs typeface="+mn-lt"/>
              </a:rPr>
              <a:t>np.linspace</a:t>
            </a:r>
            <a:r>
              <a:rPr lang="en-US" sz="2200" b="1" dirty="0">
                <a:latin typeface="Calibri"/>
                <a:ea typeface="+mn-lt"/>
                <a:cs typeface="+mn-lt"/>
              </a:rPr>
              <a:t>(-5, 5, 100)</a:t>
            </a:r>
            <a:endParaRPr lang="en-US" sz="2200" b="1" dirty="0">
              <a:latin typeface="Calibri"/>
              <a:ea typeface="+mn-lt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b="1" dirty="0">
                <a:latin typeface="Calibri"/>
                <a:ea typeface="+mn-lt"/>
                <a:cs typeface="+mn-lt"/>
              </a:rPr>
              <a:t>x, y = </a:t>
            </a:r>
            <a:r>
              <a:rPr lang="en-US" sz="2200" b="1" dirty="0" err="1">
                <a:latin typeface="Calibri"/>
                <a:ea typeface="+mn-lt"/>
                <a:cs typeface="+mn-lt"/>
              </a:rPr>
              <a:t>np.meshgrid</a:t>
            </a:r>
            <a:r>
              <a:rPr lang="en-US" sz="2200" b="1" dirty="0">
                <a:latin typeface="Calibri"/>
                <a:ea typeface="+mn-lt"/>
                <a:cs typeface="+mn-lt"/>
              </a:rPr>
              <a:t>(x, y)</a:t>
            </a:r>
            <a:endParaRPr lang="en-US" sz="2200" b="1" dirty="0">
              <a:latin typeface="Calibri"/>
              <a:ea typeface="+mn-lt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b="1" dirty="0">
                <a:latin typeface="Calibri"/>
                <a:ea typeface="+mn-lt"/>
                <a:cs typeface="+mn-lt"/>
              </a:rPr>
              <a:t>z = </a:t>
            </a:r>
            <a:r>
              <a:rPr lang="en-US" sz="2200" b="1" dirty="0" err="1">
                <a:latin typeface="Calibri"/>
                <a:ea typeface="+mn-lt"/>
                <a:cs typeface="+mn-lt"/>
              </a:rPr>
              <a:t>np.sin</a:t>
            </a:r>
            <a:r>
              <a:rPr lang="en-US" sz="2200" b="1" dirty="0">
                <a:latin typeface="Calibri"/>
                <a:ea typeface="+mn-lt"/>
                <a:cs typeface="+mn-lt"/>
              </a:rPr>
              <a:t>(</a:t>
            </a:r>
            <a:r>
              <a:rPr lang="en-US" sz="2200" b="1" dirty="0" err="1">
                <a:latin typeface="Calibri"/>
                <a:ea typeface="+mn-lt"/>
                <a:cs typeface="+mn-lt"/>
              </a:rPr>
              <a:t>np.sqrt</a:t>
            </a:r>
            <a:r>
              <a:rPr lang="en-US" sz="2200" b="1" dirty="0">
                <a:latin typeface="Calibri"/>
                <a:ea typeface="+mn-lt"/>
                <a:cs typeface="+mn-lt"/>
              </a:rPr>
              <a:t>(x**2 + y**2))</a:t>
            </a:r>
            <a:endParaRPr lang="en-US" sz="2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100" dirty="0">
              <a:solidFill>
                <a:srgbClr val="E1E4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CF9E-CD79-F4B3-246F-DB23610CF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80" y="12730"/>
            <a:ext cx="10717216" cy="65093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Calibri"/>
                <a:cs typeface="Calibri"/>
              </a:rPr>
              <a:t>    # Create a 3D surface plot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  <a:cs typeface="Calibri"/>
              </a:rPr>
              <a:t>fig = </a:t>
            </a:r>
            <a:r>
              <a:rPr lang="en-US" sz="2400" b="1" dirty="0" err="1">
                <a:latin typeface="Calibri"/>
                <a:cs typeface="Calibri"/>
              </a:rPr>
              <a:t>go.Figure</a:t>
            </a:r>
            <a:r>
              <a:rPr lang="en-US" sz="2400" b="1" dirty="0">
                <a:latin typeface="Calibri"/>
                <a:cs typeface="Calibri"/>
              </a:rPr>
              <a:t>(data=[</a:t>
            </a:r>
            <a:r>
              <a:rPr lang="en-US" sz="2400" b="1" dirty="0" err="1">
                <a:latin typeface="Calibri"/>
                <a:cs typeface="Calibri"/>
              </a:rPr>
              <a:t>go.Surface</a:t>
            </a:r>
            <a:r>
              <a:rPr lang="en-US" sz="2400" b="1" dirty="0">
                <a:latin typeface="Calibri"/>
                <a:cs typeface="Calibri"/>
              </a:rPr>
              <a:t>(z=z, x=x, y=y)])</a:t>
            </a:r>
            <a:br>
              <a:rPr lang="en-US" sz="2400" b="1" dirty="0">
                <a:latin typeface="Calibri"/>
              </a:rPr>
            </a:b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  <a:cs typeface="Calibri"/>
              </a:rPr>
              <a:t># Customize layout</a:t>
            </a:r>
            <a:br>
              <a:rPr lang="en-US" sz="2400" b="1" dirty="0">
                <a:latin typeface="Calibri"/>
              </a:rPr>
            </a:br>
            <a:r>
              <a:rPr lang="en-US" sz="2400" b="1" dirty="0" err="1">
                <a:latin typeface="Calibri"/>
                <a:cs typeface="Calibri"/>
              </a:rPr>
              <a:t>fig.update_layout</a:t>
            </a:r>
            <a:r>
              <a:rPr lang="en-US" sz="2400" b="1" dirty="0">
                <a:latin typeface="Calibri"/>
                <a:cs typeface="Calibri"/>
              </a:rPr>
              <a:t>(scene=</a:t>
            </a:r>
            <a:r>
              <a:rPr lang="en-US" sz="2400" b="1" dirty="0" err="1">
                <a:latin typeface="Calibri"/>
                <a:cs typeface="Calibri"/>
              </a:rPr>
              <a:t>dict</a:t>
            </a:r>
            <a:r>
              <a:rPr lang="en-US" sz="2400" b="1" dirty="0">
                <a:latin typeface="Calibri"/>
                <a:cs typeface="Calibri"/>
              </a:rPr>
              <a:t>(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  <a:cs typeface="Calibri"/>
              </a:rPr>
              <a:t>                    </a:t>
            </a:r>
            <a:r>
              <a:rPr lang="en-US" sz="2400" b="1" dirty="0" err="1">
                <a:latin typeface="Calibri"/>
                <a:cs typeface="Calibri"/>
              </a:rPr>
              <a:t>xaxis_title</a:t>
            </a:r>
            <a:r>
              <a:rPr lang="en-US" sz="2400" b="1" dirty="0">
                <a:latin typeface="Calibri"/>
                <a:cs typeface="Calibri"/>
              </a:rPr>
              <a:t>='X Axis',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  <a:cs typeface="Calibri"/>
              </a:rPr>
              <a:t>                    </a:t>
            </a:r>
            <a:r>
              <a:rPr lang="en-US" sz="2400" b="1" dirty="0" err="1">
                <a:latin typeface="Calibri"/>
                <a:cs typeface="Calibri"/>
              </a:rPr>
              <a:t>yaxis_title</a:t>
            </a:r>
            <a:r>
              <a:rPr lang="en-US" sz="2400" b="1" dirty="0">
                <a:latin typeface="Calibri"/>
                <a:cs typeface="Calibri"/>
              </a:rPr>
              <a:t>='Y Axis',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  <a:cs typeface="Calibri"/>
              </a:rPr>
              <a:t>                    </a:t>
            </a:r>
            <a:r>
              <a:rPr lang="en-US" sz="2400" b="1" dirty="0" err="1">
                <a:latin typeface="Calibri"/>
                <a:cs typeface="Calibri"/>
              </a:rPr>
              <a:t>zaxis_title</a:t>
            </a:r>
            <a:r>
              <a:rPr lang="en-US" sz="2400" b="1" dirty="0">
                <a:latin typeface="Calibri"/>
                <a:cs typeface="Calibri"/>
              </a:rPr>
              <a:t>='Z Axis'),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  <a:cs typeface="Calibri"/>
              </a:rPr>
              <a:t>                margin=</a:t>
            </a:r>
            <a:r>
              <a:rPr lang="en-US" sz="2400" b="1" dirty="0" err="1">
                <a:latin typeface="Calibri"/>
                <a:cs typeface="Calibri"/>
              </a:rPr>
              <a:t>dict</a:t>
            </a:r>
            <a:r>
              <a:rPr lang="en-US" sz="2400" b="1" dirty="0">
                <a:latin typeface="Calibri"/>
                <a:cs typeface="Calibri"/>
              </a:rPr>
              <a:t>(l=0, r=0, b=0, t=40),</a:t>
            </a: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  <a:cs typeface="Calibri"/>
              </a:rPr>
              <a:t>                title='3D Surface Plot of sin(sqrt(x^2 + y^2))')</a:t>
            </a:r>
            <a:br>
              <a:rPr lang="en-US" sz="2400" b="1" dirty="0">
                <a:latin typeface="Calibri"/>
              </a:rPr>
            </a:br>
            <a:br>
              <a:rPr lang="en-US" sz="2400" b="1" dirty="0">
                <a:latin typeface="Calibri"/>
              </a:rPr>
            </a:br>
            <a:r>
              <a:rPr lang="en-US" sz="2400" b="1" dirty="0">
                <a:latin typeface="Calibri"/>
                <a:cs typeface="Calibri"/>
              </a:rPr>
              <a:t># Display the 3D surface plot</a:t>
            </a:r>
            <a:br>
              <a:rPr lang="en-US" sz="2400" b="1" dirty="0">
                <a:latin typeface="Calibri"/>
              </a:rPr>
            </a:br>
            <a:r>
              <a:rPr lang="en-US" sz="2400" b="1" dirty="0" err="1">
                <a:latin typeface="Calibri"/>
                <a:cs typeface="Calibri"/>
              </a:rPr>
              <a:t>fig.show</a:t>
            </a:r>
            <a:r>
              <a:rPr lang="en-US" sz="2400" b="1" dirty="0">
                <a:latin typeface="Calibri"/>
                <a:cs typeface="Calibri"/>
              </a:rPr>
              <a:t>()</a:t>
            </a:r>
            <a:endParaRPr lang="en-US" sz="18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3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43B3-242F-F005-D8D2-2BD75B13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41" y="171430"/>
            <a:ext cx="10474244" cy="60007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alibri"/>
                <a:cs typeface="Calibri"/>
              </a:rPr>
              <a:t>#</a:t>
            </a:r>
            <a:r>
              <a:rPr lang="en-US" sz="2400" b="1" dirty="0">
                <a:latin typeface="Calibri"/>
                <a:cs typeface="Calibri"/>
              </a:rPr>
              <a:t>Case2:</a:t>
            </a:r>
            <a:r>
              <a:rPr lang="en-US" sz="2400" b="1" dirty="0">
                <a:solidFill>
                  <a:srgbClr val="212A33"/>
                </a:solidFill>
                <a:latin typeface="Calibri"/>
                <a:ea typeface="+mn-lt"/>
                <a:cs typeface="+mn-lt"/>
              </a:rPr>
              <a:t>In this Python program, we leverage the power of </a:t>
            </a:r>
            <a:r>
              <a:rPr lang="en-US" sz="2400" b="1" dirty="0" err="1">
                <a:solidFill>
                  <a:srgbClr val="212A33"/>
                </a:solidFill>
                <a:latin typeface="Calibri"/>
                <a:ea typeface="+mn-lt"/>
                <a:cs typeface="+mn-lt"/>
              </a:rPr>
              <a:t>Plotly</a:t>
            </a:r>
            <a:r>
              <a:rPr lang="en-US" sz="2400" b="1" dirty="0">
                <a:solidFill>
                  <a:srgbClr val="212A33"/>
                </a:solidFill>
                <a:latin typeface="Calibri"/>
                <a:ea typeface="+mn-lt"/>
                <a:cs typeface="+mn-lt"/>
              </a:rPr>
              <a:t> Express to visualize the economic evolution of Asian countries over time. The dataset used is </a:t>
            </a:r>
            <a:r>
              <a:rPr lang="en-US" sz="2400" b="1" dirty="0" err="1">
                <a:solidFill>
                  <a:srgbClr val="212A33"/>
                </a:solidFill>
                <a:latin typeface="Calibri"/>
                <a:ea typeface="+mn-lt"/>
                <a:cs typeface="+mn-lt"/>
              </a:rPr>
              <a:t>Gapminder</a:t>
            </a:r>
            <a:r>
              <a:rPr lang="en-US" sz="2400" b="1" dirty="0">
                <a:solidFill>
                  <a:srgbClr val="212A33"/>
                </a:solidFill>
                <a:latin typeface="Calibri"/>
                <a:ea typeface="+mn-lt"/>
                <a:cs typeface="+mn-lt"/>
              </a:rPr>
              <a:t>, a comprehensive collection of global development indicators. The focus is specifically on the Asian continent.</a:t>
            </a:r>
            <a:endParaRPr lang="en-US" sz="2400" b="1" dirty="0">
              <a:latin typeface="Calibri"/>
            </a:endParaRPr>
          </a:p>
          <a:p>
            <a:pPr>
              <a:lnSpc>
                <a:spcPct val="150000"/>
              </a:lnSpc>
              <a:buNone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Calibri"/>
                <a:cs typeface="Calibri"/>
              </a:rPr>
              <a:t>import </a:t>
            </a:r>
            <a:r>
              <a:rPr lang="en-US" dirty="0" err="1">
                <a:latin typeface="Calibri"/>
                <a:cs typeface="Calibri"/>
              </a:rPr>
              <a:t>plotly.express</a:t>
            </a:r>
            <a:r>
              <a:rPr lang="en-US" dirty="0">
                <a:latin typeface="Calibri"/>
                <a:cs typeface="Calibri"/>
              </a:rPr>
              <a:t> as </a:t>
            </a:r>
            <a:r>
              <a:rPr lang="en-US" dirty="0" err="1">
                <a:latin typeface="Calibri"/>
                <a:cs typeface="Calibri"/>
              </a:rPr>
              <a:t>px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err="1">
                <a:latin typeface="Calibri"/>
                <a:cs typeface="Calibri"/>
              </a:rPr>
              <a:t>df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en-US" dirty="0" err="1">
                <a:latin typeface="Calibri"/>
                <a:cs typeface="Calibri"/>
              </a:rPr>
              <a:t>px.data.gapminder</a:t>
            </a:r>
            <a:r>
              <a:rPr lang="en-US" dirty="0">
                <a:latin typeface="Calibri"/>
                <a:cs typeface="Calibri"/>
              </a:rPr>
              <a:t>().query("continent=='Asia'")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Calibri"/>
                <a:cs typeface="Calibri"/>
              </a:rPr>
              <a:t>fig = px.line_3d(</a:t>
            </a:r>
            <a:r>
              <a:rPr lang="en-US" dirty="0" err="1">
                <a:latin typeface="Calibri"/>
                <a:cs typeface="Calibri"/>
              </a:rPr>
              <a:t>df</a:t>
            </a:r>
            <a:r>
              <a:rPr lang="en-US" dirty="0">
                <a:latin typeface="Calibri"/>
                <a:cs typeface="Calibri"/>
              </a:rPr>
              <a:t>, x="</a:t>
            </a:r>
            <a:r>
              <a:rPr lang="en-US" dirty="0" err="1">
                <a:latin typeface="Calibri"/>
                <a:cs typeface="Calibri"/>
              </a:rPr>
              <a:t>gdpPercap</a:t>
            </a:r>
            <a:r>
              <a:rPr lang="en-US" dirty="0">
                <a:latin typeface="Calibri"/>
                <a:cs typeface="Calibri"/>
              </a:rPr>
              <a:t>", y="pop", z="year", color='country', title='Economic Evolution of Asian</a:t>
            </a:r>
            <a:endParaRPr lang="en-US" dirty="0">
              <a:latin typeface="Avenir Next LT Pro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Calibri"/>
                <a:cs typeface="Calibri"/>
              </a:rPr>
              <a:t>Countries Over Time')</a:t>
            </a:r>
            <a:endParaRPr lang="en-US" dirty="0">
              <a:latin typeface="Avenir Next LT Pro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err="1">
                <a:latin typeface="Calibri"/>
                <a:cs typeface="Calibri"/>
              </a:rPr>
              <a:t>fig.show</a:t>
            </a:r>
            <a:r>
              <a:rPr lang="en-US" dirty="0">
                <a:latin typeface="Calibri"/>
                <a:cs typeface="Calibri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01D1B"/>
      </a:dk2>
      <a:lt2>
        <a:srgbClr val="F3F0F0"/>
      </a:lt2>
      <a:accent1>
        <a:srgbClr val="3AB3AB"/>
      </a:accent1>
      <a:accent2>
        <a:srgbClr val="30B776"/>
      </a:accent2>
      <a:accent3>
        <a:srgbClr val="3CB849"/>
      </a:accent3>
      <a:accent4>
        <a:srgbClr val="5AB630"/>
      </a:accent4>
      <a:accent5>
        <a:srgbClr val="8DAD38"/>
      </a:accent5>
      <a:accent6>
        <a:srgbClr val="B5A230"/>
      </a:accent6>
      <a:hlink>
        <a:srgbClr val="C0434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453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Nunito</vt:lpstr>
      <vt:lpstr>AccentBoxVTI</vt:lpstr>
      <vt:lpstr>PROGRAM9</vt:lpstr>
      <vt:lpstr>Plotly Libraries</vt:lpstr>
      <vt:lpstr>3D Plots using Plotly Libraries Write a Python program to draw 3D Plots using Plotly Libraries.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arya.kannanth3@gmail.com</cp:lastModifiedBy>
  <cp:revision>62</cp:revision>
  <dcterms:created xsi:type="dcterms:W3CDTF">2024-10-25T10:29:01Z</dcterms:created>
  <dcterms:modified xsi:type="dcterms:W3CDTF">2024-10-30T08:55:05Z</dcterms:modified>
</cp:coreProperties>
</file>