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65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97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8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915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8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0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5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3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C9B5-FD1E-4515-9E12-277E9883C43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B660582-7BA6-4532-BCA4-7980F127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6" y="1468192"/>
            <a:ext cx="11057086" cy="53898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lgerian" panose="04020705040A02060702" pitchFamily="82" charset="0"/>
              </a:rPr>
              <a:t> THIS PRESENTATION INCLUDES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lgerian" panose="04020705040A02060702" pitchFamily="82" charset="0"/>
              </a:rPr>
              <a:t> CLASSIFICATION OF FUSES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Algerian" panose="04020705040A02060702" pitchFamily="82" charset="0"/>
              </a:rPr>
              <a:t> low voltage fuses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latin typeface="Algerian" panose="04020705040A02060702" pitchFamily="82" charset="0"/>
              </a:rPr>
              <a:t>High voltage fuses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lgerian" panose="04020705040A02060702" pitchFamily="82" charset="0"/>
              </a:rPr>
              <a:t>Working of fuse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lgerian" panose="04020705040A02060702" pitchFamily="82" charset="0"/>
              </a:rPr>
              <a:t>Merits and demerits of fuse</a:t>
            </a:r>
          </a:p>
          <a:p>
            <a:pPr marL="0" indent="0" algn="r">
              <a:buNone/>
            </a:pPr>
            <a:r>
              <a:rPr lang="en-US" sz="2400" dirty="0">
                <a:latin typeface="Algerian" panose="04020705040A02060702" pitchFamily="82" charset="0"/>
              </a:rPr>
              <a:t>Presentation by</a:t>
            </a:r>
          </a:p>
          <a:p>
            <a:pPr marL="0" indent="0" algn="r">
              <a:buNone/>
            </a:pPr>
            <a:r>
              <a:rPr lang="en-US" sz="2400" dirty="0">
                <a:latin typeface="Algerian" panose="04020705040A02060702" pitchFamily="82" charset="0"/>
              </a:rPr>
              <a:t>  parineeta g p</a:t>
            </a:r>
          </a:p>
          <a:p>
            <a:pPr marL="0" indent="0" algn="r">
              <a:buNone/>
            </a:pPr>
            <a:r>
              <a:rPr lang="en-US" sz="2400" dirty="0">
                <a:latin typeface="Algerian" panose="04020705040A02060702" pitchFamily="82" charset="0"/>
              </a:rPr>
              <a:t>Poorvik achary</a:t>
            </a:r>
          </a:p>
          <a:p>
            <a:pPr marL="0" indent="0" algn="r">
              <a:buNone/>
            </a:pPr>
            <a:r>
              <a:rPr lang="en-US" sz="2400" dirty="0">
                <a:latin typeface="Algerian" panose="04020705040A02060702" pitchFamily="82" charset="0"/>
              </a:rPr>
              <a:t>Pradyumna shettigar</a:t>
            </a:r>
          </a:p>
          <a:p>
            <a:pPr marL="0" indent="0" algn="r">
              <a:buNone/>
            </a:pPr>
            <a:r>
              <a:rPr lang="en-US" sz="2400" dirty="0">
                <a:latin typeface="Algerian" panose="04020705040A02060702" pitchFamily="82" charset="0"/>
              </a:rPr>
              <a:t>Pavan kulkarni</a:t>
            </a:r>
          </a:p>
          <a:p>
            <a:pPr marL="0" indent="0" algn="r">
              <a:buNone/>
            </a:pPr>
            <a:endParaRPr lang="en-US" sz="24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1600" dirty="0"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27" y="128788"/>
            <a:ext cx="1419348" cy="12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0943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CLASSIFICATION OF FUSES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3949"/>
            <a:ext cx="8596668" cy="4547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Fuses may be classified as follows</a:t>
            </a:r>
          </a:p>
          <a:p>
            <a:pPr marL="457200" indent="-457200">
              <a:buAutoNum type="alphaLcParenBoth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Voltage Fuses</a:t>
            </a:r>
          </a:p>
          <a:p>
            <a:pPr marL="457200" indent="-457200">
              <a:buAutoNum type="alphaLcParenBoth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 Voltage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Fuses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(a)Low Voltage Fuses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order to limit the damage caused by fault currents of high value, the arc should be prevented from re-striking after passing through the zero value of the AC cycle. This is done by means of a semi-enclosed or enclosed fuse where the element is shrouded, so that the gases produced on melting of the fuse are cooled; moreover, shrouding also prevents the scattering of molten metal.</a:t>
            </a:r>
          </a:p>
        </p:txBody>
      </p:sp>
    </p:spTree>
    <p:extLst>
      <p:ext uri="{BB962C8B-B14F-4D97-AF65-F5344CB8AC3E}">
        <p14:creationId xmlns:p14="http://schemas.microsoft.com/office/powerpoint/2010/main" val="7531578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34851"/>
            <a:ext cx="8596668" cy="570651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Semi-enclosed </a:t>
            </a:r>
            <a:r>
              <a:rPr lang="en-US" sz="2400" b="1" u="sng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rewirable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These fuses have one or more strands of fuse wire stretched between terminal blocks and are mounted on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moulded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 porcelain handle. The use of these type of fuses is limited to power points where low values of fault currents are to be handled. Fuses of this type are made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upto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about 500 amperes rated current, but their low breaking capacity makes them unsuitable for power system applications.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Enclosed Fuses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Enclosed fuses have the element surrounded by an asbestos tube or by incombustible powder. The latter are called cartridge fuses; the fusible elements are usually made of silver, which has a low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ohmic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loss and is immune to oxidation. These are surrounded by filling powder having good are extinguishing properties, and are all encased in a ceramic body of high strength.</a:t>
            </a:r>
          </a:p>
        </p:txBody>
      </p:sp>
    </p:spTree>
    <p:extLst>
      <p:ext uri="{BB962C8B-B14F-4D97-AF65-F5344CB8AC3E}">
        <p14:creationId xmlns:p14="http://schemas.microsoft.com/office/powerpoint/2010/main" val="11847335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77" y="1257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H.R.C Fuses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Modern cartridge fuses have a high rupturing capacity, are non-deteriorating, have a consistent fusing current, so that they can be graded to operate in correct sequence. The fusing factor for such type of fuses may lie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02276" y="3531833"/>
            <a:ext cx="7791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space within the body surrounding the elements is completely filled with incombustible powder, usually quartz, which has excellent are extinguishing properties.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operation of the fuse is performed with the following steps:</a:t>
            </a:r>
          </a:p>
          <a:p>
            <a:pPr marL="342900" indent="-342900">
              <a:buAutoNum type="arabicParenBoth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Melting of the fuse element</a:t>
            </a:r>
          </a:p>
          <a:p>
            <a:pPr marL="342900" indent="-342900">
              <a:buAutoNum type="arabicParenBoth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Vaporization of the element</a:t>
            </a:r>
          </a:p>
          <a:p>
            <a:pPr marL="342900" indent="-342900">
              <a:buAutoNum type="arabicParenBoth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Fusion of silver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vapour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filling powder</a:t>
            </a:r>
          </a:p>
          <a:p>
            <a:pPr marL="342900" indent="-342900">
              <a:buAutoNum type="arabicParenBoth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Extinction of arc due to fusion.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62" y="1571223"/>
            <a:ext cx="2861048" cy="20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99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9" y="808307"/>
            <a:ext cx="8596668" cy="528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(b)</a:t>
            </a:r>
            <a:r>
              <a:rPr lang="en-US" sz="2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High Voltage Fuses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High voltage fuse elements should be enclosed in a strong casing as the fuse may melt with explosive violence.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element may be immersed in oil or carbon tetrachloride so as to extinguish the arc.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One type of high voltage fuse is specially designed to fuse at a current which is a little higher than its current rating, i.e., it has a low fusing factor, which enables it to be employed in place of a circuit breaker, together with an over-load trip for protection against overload as well as short-circuit</a:t>
            </a:r>
            <a:r>
              <a:rPr lang="en-US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0451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65" y="669701"/>
            <a:ext cx="8642937" cy="1854558"/>
          </a:xfrm>
        </p:spPr>
        <p:txBody>
          <a:bodyPr/>
          <a:lstStyle/>
          <a:p>
            <a:r>
              <a:rPr lang="en-US" b="1" u="sng" dirty="0"/>
              <a:t>WORKING OF A FUSE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61" y="1738649"/>
            <a:ext cx="6413678" cy="4765182"/>
          </a:xfrm>
        </p:spPr>
      </p:pic>
    </p:spTree>
    <p:extLst>
      <p:ext uri="{BB962C8B-B14F-4D97-AF65-F5344CB8AC3E}">
        <p14:creationId xmlns:p14="http://schemas.microsoft.com/office/powerpoint/2010/main" val="22075658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13" y="653761"/>
            <a:ext cx="8596668" cy="5798554"/>
          </a:xfrm>
        </p:spPr>
        <p:txBody>
          <a:bodyPr>
            <a:normAutofit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Electric Fuse works on the basis of the heating effect of the Electric Current.​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composed of a non-flammable thin metallic wire with a low melting point.​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 high amount of Electricity is passed from the Electric Fuse, there is a production of heat which causes the Fuse to melt which leads to the opening of the Circuit and the blockage of Current.​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Once a Fuse melts, it can be changed or replaced with a new Fuse.​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Fuse acts as a circuit breaker and breaks the circuit in case any fault occurs in the circuit. It acts as a protector of Electric appliances and also as a safety measure for humans. The figure below represents a Fuse operation, Fuse barrel and Fuse link.​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597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25004"/>
            <a:ext cx="8596668" cy="629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Merits of Fuses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capability of clearing high values of short circuit.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 speed operation.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Consistent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Low cost as compared to other types of circuit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interruptors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Demerits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Replacement is necessary after every operation.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fuse assemblies are by nature prone to high temperature rise. Though this is not a disadvantage in the fuse, it is likely to affect associated switches etc. unless proper steps are taken to prevent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Fuses might have slower response times compared to some electronic protection devices, which could be crucial in certain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640167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374" y="2511381"/>
            <a:ext cx="8596668" cy="350162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8139448" y="4391696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056067" y="953038"/>
            <a:ext cx="1429555" cy="914400"/>
          </a:xfrm>
          <a:prstGeom prst="star5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56068" y="4675030"/>
            <a:ext cx="2189408" cy="1532587"/>
          </a:xfrm>
          <a:prstGeom prst="star5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426558" y="1790163"/>
            <a:ext cx="695459" cy="5795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6400800" y="4198513"/>
            <a:ext cx="592428" cy="5022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3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746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Trebuchet MS</vt:lpstr>
      <vt:lpstr>Wingdings</vt:lpstr>
      <vt:lpstr>Wingdings 3</vt:lpstr>
      <vt:lpstr>Facet</vt:lpstr>
      <vt:lpstr>PowerPoint Presentation</vt:lpstr>
      <vt:lpstr>CLASSIFICATION OF FUSES</vt:lpstr>
      <vt:lpstr>PowerPoint Presentation</vt:lpstr>
      <vt:lpstr>PowerPoint Presentation</vt:lpstr>
      <vt:lpstr>PowerPoint Presentation</vt:lpstr>
      <vt:lpstr>WORKING OF A FUSE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Pavan Kulkarni</cp:lastModifiedBy>
  <cp:revision>19</cp:revision>
  <dcterms:created xsi:type="dcterms:W3CDTF">2023-11-19T04:52:21Z</dcterms:created>
  <dcterms:modified xsi:type="dcterms:W3CDTF">2024-04-24T15:13:30Z</dcterms:modified>
</cp:coreProperties>
</file>