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59" r:id="rId2"/>
  </p:sldMasterIdLst>
  <p:notesMasterIdLst>
    <p:notesMasterId r:id="rId26"/>
  </p:notesMasterIdLst>
  <p:sldIdLst>
    <p:sldId id="273" r:id="rId3"/>
    <p:sldId id="280" r:id="rId4"/>
    <p:sldId id="292" r:id="rId5"/>
    <p:sldId id="281" r:id="rId6"/>
    <p:sldId id="294" r:id="rId7"/>
    <p:sldId id="282" r:id="rId8"/>
    <p:sldId id="283" r:id="rId9"/>
    <p:sldId id="284" r:id="rId10"/>
    <p:sldId id="285" r:id="rId11"/>
    <p:sldId id="286" r:id="rId12"/>
    <p:sldId id="293" r:id="rId13"/>
    <p:sldId id="287" r:id="rId14"/>
    <p:sldId id="288" r:id="rId15"/>
    <p:sldId id="295" r:id="rId16"/>
    <p:sldId id="289" r:id="rId17"/>
    <p:sldId id="290" r:id="rId18"/>
    <p:sldId id="279" r:id="rId19"/>
    <p:sldId id="296" r:id="rId20"/>
    <p:sldId id="291" r:id="rId21"/>
    <p:sldId id="297" r:id="rId22"/>
    <p:sldId id="299" r:id="rId23"/>
    <p:sldId id="298" r:id="rId24"/>
    <p:sldId id="268" r:id="rId25"/>
  </p:sldIdLst>
  <p:sldSz cx="12192000" cy="6858000"/>
  <p:notesSz cx="6858000" cy="9144000"/>
  <p:defaultTextStyle>
    <a:defPPr>
      <a:defRPr lang="nb-NO"/>
    </a:defPPr>
    <a:lvl1pPr marL="0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25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9630" autoAdjust="0"/>
  </p:normalViewPr>
  <p:slideViewPr>
    <p:cSldViewPr snapToGrid="0">
      <p:cViewPr varScale="1">
        <p:scale>
          <a:sx n="83" d="100"/>
          <a:sy n="83" d="100"/>
        </p:scale>
        <p:origin x="38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8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E3D35-0AF1-494E-91CD-6DC8B68F15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D1F2-4AF5-4E9C-879A-5A77E6F6592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Emissions</a:t>
          </a:r>
        </a:p>
      </dgm:t>
    </dgm:pt>
    <dgm:pt modelId="{BF71C76B-B80F-455B-905F-98C0B9E60C0B}" type="parTrans" cxnId="{6453BF58-8BA8-43A1-A380-48969E4302FF}">
      <dgm:prSet/>
      <dgm:spPr/>
      <dgm:t>
        <a:bodyPr/>
        <a:lstStyle/>
        <a:p>
          <a:endParaRPr lang="en-US"/>
        </a:p>
      </dgm:t>
    </dgm:pt>
    <dgm:pt modelId="{D6C54ACB-5D93-4ADC-8E27-FD042C5D7771}" type="sibTrans" cxnId="{6453BF58-8BA8-43A1-A380-48969E4302FF}">
      <dgm:prSet/>
      <dgm:spPr/>
      <dgm:t>
        <a:bodyPr/>
        <a:lstStyle/>
        <a:p>
          <a:endParaRPr lang="en-US"/>
        </a:p>
      </dgm:t>
    </dgm:pt>
    <dgm:pt modelId="{D3B765A0-8BB4-4A85-82CC-B553DBF0E0A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Energy</a:t>
          </a:r>
        </a:p>
      </dgm:t>
    </dgm:pt>
    <dgm:pt modelId="{34E6240C-02A9-4286-9E65-5474855F87D9}" type="parTrans" cxnId="{6C5FC976-2AEE-401A-ACDC-B5F1F55B695B}">
      <dgm:prSet/>
      <dgm:spPr/>
      <dgm:t>
        <a:bodyPr/>
        <a:lstStyle/>
        <a:p>
          <a:endParaRPr lang="en-US"/>
        </a:p>
      </dgm:t>
    </dgm:pt>
    <dgm:pt modelId="{CAB75DED-1258-4E57-847D-2605C5B4BC35}" type="sibTrans" cxnId="{6C5FC976-2AEE-401A-ACDC-B5F1F55B695B}">
      <dgm:prSet/>
      <dgm:spPr/>
      <dgm:t>
        <a:bodyPr/>
        <a:lstStyle/>
        <a:p>
          <a:endParaRPr lang="en-US"/>
        </a:p>
      </dgm:t>
    </dgm:pt>
    <dgm:pt modelId="{E1A63332-2EF4-46D3-8AF2-8C33F287363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Power</a:t>
          </a:r>
        </a:p>
      </dgm:t>
    </dgm:pt>
    <dgm:pt modelId="{393EE604-4F54-47D3-AF93-AFB69520BC8A}" type="parTrans" cxnId="{B2EF3B35-6AA1-4F19-96F1-AD503B398424}">
      <dgm:prSet/>
      <dgm:spPr/>
      <dgm:t>
        <a:bodyPr/>
        <a:lstStyle/>
        <a:p>
          <a:endParaRPr lang="en-US"/>
        </a:p>
      </dgm:t>
    </dgm:pt>
    <dgm:pt modelId="{EB52E580-882A-422C-A3FB-370E9A2971F8}" type="sibTrans" cxnId="{B2EF3B35-6AA1-4F19-96F1-AD503B398424}">
      <dgm:prSet/>
      <dgm:spPr/>
      <dgm:t>
        <a:bodyPr/>
        <a:lstStyle/>
        <a:p>
          <a:endParaRPr lang="en-US"/>
        </a:p>
      </dgm:t>
    </dgm:pt>
    <dgm:pt modelId="{13817ECD-12EE-4BC4-8B4E-57AB2DB85BA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Economy</a:t>
          </a:r>
        </a:p>
      </dgm:t>
    </dgm:pt>
    <dgm:pt modelId="{44E53DDF-DEAF-433C-8A23-C42CD3FAFA35}" type="parTrans" cxnId="{9F6CFFD2-4457-4796-836A-B1D31B6352D1}">
      <dgm:prSet/>
      <dgm:spPr/>
      <dgm:t>
        <a:bodyPr/>
        <a:lstStyle/>
        <a:p>
          <a:endParaRPr lang="en-US"/>
        </a:p>
      </dgm:t>
    </dgm:pt>
    <dgm:pt modelId="{F9202DC1-9888-4388-B41A-DD52C7B9374B}" type="sibTrans" cxnId="{9F6CFFD2-4457-4796-836A-B1D31B6352D1}">
      <dgm:prSet/>
      <dgm:spPr/>
      <dgm:t>
        <a:bodyPr/>
        <a:lstStyle/>
        <a:p>
          <a:endParaRPr lang="en-US"/>
        </a:p>
      </dgm:t>
    </dgm:pt>
    <dgm:pt modelId="{840C1F09-1C76-4796-8B05-C4A54336435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Mobility</a:t>
          </a:r>
        </a:p>
      </dgm:t>
    </dgm:pt>
    <dgm:pt modelId="{6AA3A6A7-1BB1-4D25-8240-8D508A2306C5}" type="parTrans" cxnId="{F0BECF98-7C14-49CF-9C56-3AEFE2EFD1C1}">
      <dgm:prSet/>
      <dgm:spPr/>
      <dgm:t>
        <a:bodyPr/>
        <a:lstStyle/>
        <a:p>
          <a:endParaRPr lang="en-US"/>
        </a:p>
      </dgm:t>
    </dgm:pt>
    <dgm:pt modelId="{D84E0496-2679-4DD2-A5BC-2EE1BFB668D5}" type="sibTrans" cxnId="{F0BECF98-7C14-49CF-9C56-3AEFE2EFD1C1}">
      <dgm:prSet/>
      <dgm:spPr/>
      <dgm:t>
        <a:bodyPr/>
        <a:lstStyle/>
        <a:p>
          <a:endParaRPr lang="en-US"/>
        </a:p>
      </dgm:t>
    </dgm:pt>
    <dgm:pt modelId="{95D34FB5-6214-4B66-8314-6920E7AC60F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Spatial qualities</a:t>
          </a:r>
        </a:p>
      </dgm:t>
    </dgm:pt>
    <dgm:pt modelId="{8CDC9A7E-BA63-43CF-B4C1-60C27923C3A9}" type="parTrans" cxnId="{0F30ADFD-55A9-4455-B389-14F5B862A6A1}">
      <dgm:prSet/>
      <dgm:spPr/>
      <dgm:t>
        <a:bodyPr/>
        <a:lstStyle/>
        <a:p>
          <a:endParaRPr lang="en-US"/>
        </a:p>
      </dgm:t>
    </dgm:pt>
    <dgm:pt modelId="{A09082FF-5447-43B7-9C3F-D712C04BAEA5}" type="sibTrans" cxnId="{0F30ADFD-55A9-4455-B389-14F5B862A6A1}">
      <dgm:prSet/>
      <dgm:spPr/>
      <dgm:t>
        <a:bodyPr/>
        <a:lstStyle/>
        <a:p>
          <a:endParaRPr lang="en-US"/>
        </a:p>
      </dgm:t>
    </dgm:pt>
    <dgm:pt modelId="{C98C5C55-57CB-4ED9-A58A-8093F220F13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Innovation</a:t>
          </a:r>
        </a:p>
      </dgm:t>
    </dgm:pt>
    <dgm:pt modelId="{C530A97F-8B4A-4918-A1AC-CA2179FC1CA4}" type="parTrans" cxnId="{2B9FF5E1-172C-48BB-AF04-84FEE2339AAF}">
      <dgm:prSet/>
      <dgm:spPr/>
      <dgm:t>
        <a:bodyPr/>
        <a:lstStyle/>
        <a:p>
          <a:endParaRPr lang="en-US"/>
        </a:p>
      </dgm:t>
    </dgm:pt>
    <dgm:pt modelId="{487477C5-2329-43EE-B1AB-EEA4DF658325}" type="sibTrans" cxnId="{2B9FF5E1-172C-48BB-AF04-84FEE2339AAF}">
      <dgm:prSet/>
      <dgm:spPr/>
      <dgm:t>
        <a:bodyPr/>
        <a:lstStyle/>
        <a:p>
          <a:endParaRPr lang="en-US"/>
        </a:p>
      </dgm:t>
    </dgm:pt>
    <dgm:pt modelId="{2B9A6A15-20A5-49B9-88E9-90DE6D2CC1F9}" type="pres">
      <dgm:prSet presAssocID="{7A0E3D35-0AF1-494E-91CD-6DC8B68F15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462D098-6551-4ED8-899A-C4437109850E}" type="pres">
      <dgm:prSet presAssocID="{8FE8D1F2-4AF5-4E9C-879A-5A77E6F6592C}" presName="Parent" presStyleLbl="node0" presStyleIdx="0" presStyleCnt="1">
        <dgm:presLayoutVars>
          <dgm:chMax val="6"/>
          <dgm:chPref val="6"/>
        </dgm:presLayoutVars>
      </dgm:prSet>
      <dgm:spPr/>
    </dgm:pt>
    <dgm:pt modelId="{18D9D591-73E2-48B7-A95C-86CF30C59D85}" type="pres">
      <dgm:prSet presAssocID="{D3B765A0-8BB4-4A85-82CC-B553DBF0E0A4}" presName="Accent1" presStyleCnt="0"/>
      <dgm:spPr/>
    </dgm:pt>
    <dgm:pt modelId="{7842A002-639A-4227-8FFF-C07C7E951838}" type="pres">
      <dgm:prSet presAssocID="{D3B765A0-8BB4-4A85-82CC-B553DBF0E0A4}" presName="Accent" presStyleLbl="bgShp" presStyleIdx="0" presStyleCnt="6"/>
      <dgm:spPr/>
    </dgm:pt>
    <dgm:pt modelId="{15B6864F-6CA4-4AB7-823D-05EEC3850B67}" type="pres">
      <dgm:prSet presAssocID="{D3B765A0-8BB4-4A85-82CC-B553DBF0E0A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C7B1A0C-1EF1-4389-AE95-26F8D14F15D3}" type="pres">
      <dgm:prSet presAssocID="{E1A63332-2EF4-46D3-8AF2-8C33F287363A}" presName="Accent2" presStyleCnt="0"/>
      <dgm:spPr/>
    </dgm:pt>
    <dgm:pt modelId="{DDEEECDD-A1D7-43EA-AED5-A72440F16AD7}" type="pres">
      <dgm:prSet presAssocID="{E1A63332-2EF4-46D3-8AF2-8C33F287363A}" presName="Accent" presStyleLbl="bgShp" presStyleIdx="1" presStyleCnt="6"/>
      <dgm:spPr>
        <a:noFill/>
      </dgm:spPr>
    </dgm:pt>
    <dgm:pt modelId="{0508B4C8-12FA-4FFA-ADC2-62CE20CB42A3}" type="pres">
      <dgm:prSet presAssocID="{E1A63332-2EF4-46D3-8AF2-8C33F287363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4B37367-A10C-4E7A-8D4C-040033DA003B}" type="pres">
      <dgm:prSet presAssocID="{13817ECD-12EE-4BC4-8B4E-57AB2DB85BA1}" presName="Accent3" presStyleCnt="0"/>
      <dgm:spPr/>
    </dgm:pt>
    <dgm:pt modelId="{36EAB743-E33D-4820-9C43-4EA6812C9E9A}" type="pres">
      <dgm:prSet presAssocID="{13817ECD-12EE-4BC4-8B4E-57AB2DB85BA1}" presName="Accent" presStyleLbl="bgShp" presStyleIdx="2" presStyleCnt="6"/>
      <dgm:spPr>
        <a:noFill/>
      </dgm:spPr>
    </dgm:pt>
    <dgm:pt modelId="{32EDF45A-E5F3-4453-8246-D7E3475C1DF5}" type="pres">
      <dgm:prSet presAssocID="{13817ECD-12EE-4BC4-8B4E-57AB2DB85BA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4D9D2C6-7863-47FB-833A-8F7CBB422EC8}" type="pres">
      <dgm:prSet presAssocID="{840C1F09-1C76-4796-8B05-C4A54336435B}" presName="Accent4" presStyleCnt="0"/>
      <dgm:spPr/>
    </dgm:pt>
    <dgm:pt modelId="{1FF49A07-954A-451E-BA92-EBD3C2070F92}" type="pres">
      <dgm:prSet presAssocID="{840C1F09-1C76-4796-8B05-C4A54336435B}" presName="Accent" presStyleLbl="bgShp" presStyleIdx="3" presStyleCnt="6"/>
      <dgm:spPr>
        <a:noFill/>
      </dgm:spPr>
    </dgm:pt>
    <dgm:pt modelId="{8E7426FA-A4B0-4EB2-A924-CD80D997C030}" type="pres">
      <dgm:prSet presAssocID="{840C1F09-1C76-4796-8B05-C4A54336435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E85C59E-47A2-4C69-9BB8-74F775A01916}" type="pres">
      <dgm:prSet presAssocID="{95D34FB5-6214-4B66-8314-6920E7AC60FF}" presName="Accent5" presStyleCnt="0"/>
      <dgm:spPr/>
    </dgm:pt>
    <dgm:pt modelId="{5CBA15D4-E919-4B3A-989A-3CBFED2AE01A}" type="pres">
      <dgm:prSet presAssocID="{95D34FB5-6214-4B66-8314-6920E7AC60FF}" presName="Accent" presStyleLbl="bgShp" presStyleIdx="4" presStyleCnt="6"/>
      <dgm:spPr>
        <a:noFill/>
      </dgm:spPr>
    </dgm:pt>
    <dgm:pt modelId="{CAD2AE35-A89D-4AA3-83CF-F526F284A603}" type="pres">
      <dgm:prSet presAssocID="{95D34FB5-6214-4B66-8314-6920E7AC60F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F3AF938-164F-4A06-9C18-8CE2F4ACF40B}" type="pres">
      <dgm:prSet presAssocID="{C98C5C55-57CB-4ED9-A58A-8093F220F130}" presName="Accent6" presStyleCnt="0"/>
      <dgm:spPr/>
    </dgm:pt>
    <dgm:pt modelId="{C6639AE3-FD11-4D80-9AE5-491BF280CC04}" type="pres">
      <dgm:prSet presAssocID="{C98C5C55-57CB-4ED9-A58A-8093F220F130}" presName="Accent" presStyleLbl="bgShp" presStyleIdx="5" presStyleCnt="6"/>
      <dgm:spPr>
        <a:noFill/>
      </dgm:spPr>
    </dgm:pt>
    <dgm:pt modelId="{45C2997E-A6AD-4CAE-89BD-711BC1884ED5}" type="pres">
      <dgm:prSet presAssocID="{C98C5C55-57CB-4ED9-A58A-8093F220F13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A172302-557A-49FA-8B50-9916E9BF6B58}" type="presOf" srcId="{7A0E3D35-0AF1-494E-91CD-6DC8B68F156B}" destId="{2B9A6A15-20A5-49B9-88E9-90DE6D2CC1F9}" srcOrd="0" destOrd="0" presId="urn:microsoft.com/office/officeart/2011/layout/HexagonRadial"/>
    <dgm:cxn modelId="{7BAC3E05-22F6-4190-B2A4-40B79F0E9795}" type="presOf" srcId="{8FE8D1F2-4AF5-4E9C-879A-5A77E6F6592C}" destId="{6462D098-6551-4ED8-899A-C4437109850E}" srcOrd="0" destOrd="0" presId="urn:microsoft.com/office/officeart/2011/layout/HexagonRadial"/>
    <dgm:cxn modelId="{069E4516-AD5D-4046-87E2-D78A90348324}" type="presOf" srcId="{E1A63332-2EF4-46D3-8AF2-8C33F287363A}" destId="{0508B4C8-12FA-4FFA-ADC2-62CE20CB42A3}" srcOrd="0" destOrd="0" presId="urn:microsoft.com/office/officeart/2011/layout/HexagonRadial"/>
    <dgm:cxn modelId="{78279E1D-0683-4C94-8469-AF9CBCA22079}" type="presOf" srcId="{C98C5C55-57CB-4ED9-A58A-8093F220F130}" destId="{45C2997E-A6AD-4CAE-89BD-711BC1884ED5}" srcOrd="0" destOrd="0" presId="urn:microsoft.com/office/officeart/2011/layout/HexagonRadial"/>
    <dgm:cxn modelId="{71301632-8BDC-4D35-B91F-147DD209EFBA}" type="presOf" srcId="{D3B765A0-8BB4-4A85-82CC-B553DBF0E0A4}" destId="{15B6864F-6CA4-4AB7-823D-05EEC3850B67}" srcOrd="0" destOrd="0" presId="urn:microsoft.com/office/officeart/2011/layout/HexagonRadial"/>
    <dgm:cxn modelId="{B2EF3B35-6AA1-4F19-96F1-AD503B398424}" srcId="{8FE8D1F2-4AF5-4E9C-879A-5A77E6F6592C}" destId="{E1A63332-2EF4-46D3-8AF2-8C33F287363A}" srcOrd="1" destOrd="0" parTransId="{393EE604-4F54-47D3-AF93-AFB69520BC8A}" sibTransId="{EB52E580-882A-422C-A3FB-370E9A2971F8}"/>
    <dgm:cxn modelId="{2260B16D-5826-46D9-80E7-266DFCC53ED2}" type="presOf" srcId="{840C1F09-1C76-4796-8B05-C4A54336435B}" destId="{8E7426FA-A4B0-4EB2-A924-CD80D997C030}" srcOrd="0" destOrd="0" presId="urn:microsoft.com/office/officeart/2011/layout/HexagonRadial"/>
    <dgm:cxn modelId="{6C5FC976-2AEE-401A-ACDC-B5F1F55B695B}" srcId="{8FE8D1F2-4AF5-4E9C-879A-5A77E6F6592C}" destId="{D3B765A0-8BB4-4A85-82CC-B553DBF0E0A4}" srcOrd="0" destOrd="0" parTransId="{34E6240C-02A9-4286-9E65-5474855F87D9}" sibTransId="{CAB75DED-1258-4E57-847D-2605C5B4BC35}"/>
    <dgm:cxn modelId="{6453BF58-8BA8-43A1-A380-48969E4302FF}" srcId="{7A0E3D35-0AF1-494E-91CD-6DC8B68F156B}" destId="{8FE8D1F2-4AF5-4E9C-879A-5A77E6F6592C}" srcOrd="0" destOrd="0" parTransId="{BF71C76B-B80F-455B-905F-98C0B9E60C0B}" sibTransId="{D6C54ACB-5D93-4ADC-8E27-FD042C5D7771}"/>
    <dgm:cxn modelId="{F0BECF98-7C14-49CF-9C56-3AEFE2EFD1C1}" srcId="{8FE8D1F2-4AF5-4E9C-879A-5A77E6F6592C}" destId="{840C1F09-1C76-4796-8B05-C4A54336435B}" srcOrd="3" destOrd="0" parTransId="{6AA3A6A7-1BB1-4D25-8240-8D508A2306C5}" sibTransId="{D84E0496-2679-4DD2-A5BC-2EE1BFB668D5}"/>
    <dgm:cxn modelId="{A04E65AF-0719-459F-B1F3-D5307B79C925}" type="presOf" srcId="{13817ECD-12EE-4BC4-8B4E-57AB2DB85BA1}" destId="{32EDF45A-E5F3-4453-8246-D7E3475C1DF5}" srcOrd="0" destOrd="0" presId="urn:microsoft.com/office/officeart/2011/layout/HexagonRadial"/>
    <dgm:cxn modelId="{9F6CFFD2-4457-4796-836A-B1D31B6352D1}" srcId="{8FE8D1F2-4AF5-4E9C-879A-5A77E6F6592C}" destId="{13817ECD-12EE-4BC4-8B4E-57AB2DB85BA1}" srcOrd="2" destOrd="0" parTransId="{44E53DDF-DEAF-433C-8A23-C42CD3FAFA35}" sibTransId="{F9202DC1-9888-4388-B41A-DD52C7B9374B}"/>
    <dgm:cxn modelId="{EFB684DD-6FF3-4FB8-8B66-87F99F787B9E}" type="presOf" srcId="{95D34FB5-6214-4B66-8314-6920E7AC60FF}" destId="{CAD2AE35-A89D-4AA3-83CF-F526F284A603}" srcOrd="0" destOrd="0" presId="urn:microsoft.com/office/officeart/2011/layout/HexagonRadial"/>
    <dgm:cxn modelId="{2B9FF5E1-172C-48BB-AF04-84FEE2339AAF}" srcId="{8FE8D1F2-4AF5-4E9C-879A-5A77E6F6592C}" destId="{C98C5C55-57CB-4ED9-A58A-8093F220F130}" srcOrd="5" destOrd="0" parTransId="{C530A97F-8B4A-4918-A1AC-CA2179FC1CA4}" sibTransId="{487477C5-2329-43EE-B1AB-EEA4DF658325}"/>
    <dgm:cxn modelId="{0F30ADFD-55A9-4455-B389-14F5B862A6A1}" srcId="{8FE8D1F2-4AF5-4E9C-879A-5A77E6F6592C}" destId="{95D34FB5-6214-4B66-8314-6920E7AC60FF}" srcOrd="4" destOrd="0" parTransId="{8CDC9A7E-BA63-43CF-B4C1-60C27923C3A9}" sibTransId="{A09082FF-5447-43B7-9C3F-D712C04BAEA5}"/>
    <dgm:cxn modelId="{E52AF35F-9A71-4124-9822-5FA00FA4ADCB}" type="presParOf" srcId="{2B9A6A15-20A5-49B9-88E9-90DE6D2CC1F9}" destId="{6462D098-6551-4ED8-899A-C4437109850E}" srcOrd="0" destOrd="0" presId="urn:microsoft.com/office/officeart/2011/layout/HexagonRadial"/>
    <dgm:cxn modelId="{F761A426-58D8-4990-B5F1-89CE2A98DB51}" type="presParOf" srcId="{2B9A6A15-20A5-49B9-88E9-90DE6D2CC1F9}" destId="{18D9D591-73E2-48B7-A95C-86CF30C59D85}" srcOrd="1" destOrd="0" presId="urn:microsoft.com/office/officeart/2011/layout/HexagonRadial"/>
    <dgm:cxn modelId="{6D86F619-EE1D-459F-A4C4-3F113B444E72}" type="presParOf" srcId="{18D9D591-73E2-48B7-A95C-86CF30C59D85}" destId="{7842A002-639A-4227-8FFF-C07C7E951838}" srcOrd="0" destOrd="0" presId="urn:microsoft.com/office/officeart/2011/layout/HexagonRadial"/>
    <dgm:cxn modelId="{3A748B25-C06C-4A70-853B-19687AAD5A7D}" type="presParOf" srcId="{2B9A6A15-20A5-49B9-88E9-90DE6D2CC1F9}" destId="{15B6864F-6CA4-4AB7-823D-05EEC3850B67}" srcOrd="2" destOrd="0" presId="urn:microsoft.com/office/officeart/2011/layout/HexagonRadial"/>
    <dgm:cxn modelId="{3D5D395F-9175-4406-9329-4A5AD4717D3F}" type="presParOf" srcId="{2B9A6A15-20A5-49B9-88E9-90DE6D2CC1F9}" destId="{2C7B1A0C-1EF1-4389-AE95-26F8D14F15D3}" srcOrd="3" destOrd="0" presId="urn:microsoft.com/office/officeart/2011/layout/HexagonRadial"/>
    <dgm:cxn modelId="{44A845F0-352D-4152-9742-38B878BC2274}" type="presParOf" srcId="{2C7B1A0C-1EF1-4389-AE95-26F8D14F15D3}" destId="{DDEEECDD-A1D7-43EA-AED5-A72440F16AD7}" srcOrd="0" destOrd="0" presId="urn:microsoft.com/office/officeart/2011/layout/HexagonRadial"/>
    <dgm:cxn modelId="{003F0EB3-D903-4266-B767-022F1A3CFA66}" type="presParOf" srcId="{2B9A6A15-20A5-49B9-88E9-90DE6D2CC1F9}" destId="{0508B4C8-12FA-4FFA-ADC2-62CE20CB42A3}" srcOrd="4" destOrd="0" presId="urn:microsoft.com/office/officeart/2011/layout/HexagonRadial"/>
    <dgm:cxn modelId="{CAD0033D-FB8D-41A8-8E33-9242D7A0E215}" type="presParOf" srcId="{2B9A6A15-20A5-49B9-88E9-90DE6D2CC1F9}" destId="{E4B37367-A10C-4E7A-8D4C-040033DA003B}" srcOrd="5" destOrd="0" presId="urn:microsoft.com/office/officeart/2011/layout/HexagonRadial"/>
    <dgm:cxn modelId="{BD3BD31A-D526-43CB-B31E-4471A63EEA91}" type="presParOf" srcId="{E4B37367-A10C-4E7A-8D4C-040033DA003B}" destId="{36EAB743-E33D-4820-9C43-4EA6812C9E9A}" srcOrd="0" destOrd="0" presId="urn:microsoft.com/office/officeart/2011/layout/HexagonRadial"/>
    <dgm:cxn modelId="{FE1721C6-75C6-4952-B0DA-4BF6F8297C59}" type="presParOf" srcId="{2B9A6A15-20A5-49B9-88E9-90DE6D2CC1F9}" destId="{32EDF45A-E5F3-4453-8246-D7E3475C1DF5}" srcOrd="6" destOrd="0" presId="urn:microsoft.com/office/officeart/2011/layout/HexagonRadial"/>
    <dgm:cxn modelId="{5DFA5370-8800-4C5B-AEBB-44C8ACFD1F93}" type="presParOf" srcId="{2B9A6A15-20A5-49B9-88E9-90DE6D2CC1F9}" destId="{A4D9D2C6-7863-47FB-833A-8F7CBB422EC8}" srcOrd="7" destOrd="0" presId="urn:microsoft.com/office/officeart/2011/layout/HexagonRadial"/>
    <dgm:cxn modelId="{7CB2CEB6-DF86-4222-BC86-B54B6635B82E}" type="presParOf" srcId="{A4D9D2C6-7863-47FB-833A-8F7CBB422EC8}" destId="{1FF49A07-954A-451E-BA92-EBD3C2070F92}" srcOrd="0" destOrd="0" presId="urn:microsoft.com/office/officeart/2011/layout/HexagonRadial"/>
    <dgm:cxn modelId="{53C2A9B5-12FC-4248-A757-2D7D09B52521}" type="presParOf" srcId="{2B9A6A15-20A5-49B9-88E9-90DE6D2CC1F9}" destId="{8E7426FA-A4B0-4EB2-A924-CD80D997C030}" srcOrd="8" destOrd="0" presId="urn:microsoft.com/office/officeart/2011/layout/HexagonRadial"/>
    <dgm:cxn modelId="{409DDE97-AB27-41DD-ABAC-6C5D68783DEC}" type="presParOf" srcId="{2B9A6A15-20A5-49B9-88E9-90DE6D2CC1F9}" destId="{4E85C59E-47A2-4C69-9BB8-74F775A01916}" srcOrd="9" destOrd="0" presId="urn:microsoft.com/office/officeart/2011/layout/HexagonRadial"/>
    <dgm:cxn modelId="{667145C2-0B0A-415C-B931-C5601D086A7B}" type="presParOf" srcId="{4E85C59E-47A2-4C69-9BB8-74F775A01916}" destId="{5CBA15D4-E919-4B3A-989A-3CBFED2AE01A}" srcOrd="0" destOrd="0" presId="urn:microsoft.com/office/officeart/2011/layout/HexagonRadial"/>
    <dgm:cxn modelId="{55195CA7-AB5B-44F7-B0CB-6B3228D8C22F}" type="presParOf" srcId="{2B9A6A15-20A5-49B9-88E9-90DE6D2CC1F9}" destId="{CAD2AE35-A89D-4AA3-83CF-F526F284A603}" srcOrd="10" destOrd="0" presId="urn:microsoft.com/office/officeart/2011/layout/HexagonRadial"/>
    <dgm:cxn modelId="{3336FA4B-967A-459B-BB8E-A5B2CDF1D1BC}" type="presParOf" srcId="{2B9A6A15-20A5-49B9-88E9-90DE6D2CC1F9}" destId="{3F3AF938-164F-4A06-9C18-8CE2F4ACF40B}" srcOrd="11" destOrd="0" presId="urn:microsoft.com/office/officeart/2011/layout/HexagonRadial"/>
    <dgm:cxn modelId="{71849638-874A-4620-AD3F-510BE17DFEE0}" type="presParOf" srcId="{3F3AF938-164F-4A06-9C18-8CE2F4ACF40B}" destId="{C6639AE3-FD11-4D80-9AE5-491BF280CC04}" srcOrd="0" destOrd="0" presId="urn:microsoft.com/office/officeart/2011/layout/HexagonRadial"/>
    <dgm:cxn modelId="{8555C595-D504-49A3-A543-3D309AF0C2DE}" type="presParOf" srcId="{2B9A6A15-20A5-49B9-88E9-90DE6D2CC1F9}" destId="{45C2997E-A6AD-4CAE-89BD-711BC1884ED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E3D35-0AF1-494E-91CD-6DC8B68F15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D1F2-4AF5-4E9C-879A-5A77E6F6592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Emissions</a:t>
          </a:r>
        </a:p>
      </dgm:t>
    </dgm:pt>
    <dgm:pt modelId="{BF71C76B-B80F-455B-905F-98C0B9E60C0B}" type="parTrans" cxnId="{6453BF58-8BA8-43A1-A380-48969E4302FF}">
      <dgm:prSet/>
      <dgm:spPr/>
      <dgm:t>
        <a:bodyPr/>
        <a:lstStyle/>
        <a:p>
          <a:endParaRPr lang="en-US"/>
        </a:p>
      </dgm:t>
    </dgm:pt>
    <dgm:pt modelId="{D6C54ACB-5D93-4ADC-8E27-FD042C5D7771}" type="sibTrans" cxnId="{6453BF58-8BA8-43A1-A380-48969E4302FF}">
      <dgm:prSet/>
      <dgm:spPr/>
      <dgm:t>
        <a:bodyPr/>
        <a:lstStyle/>
        <a:p>
          <a:endParaRPr lang="en-US"/>
        </a:p>
      </dgm:t>
    </dgm:pt>
    <dgm:pt modelId="{D3B765A0-8BB4-4A85-82CC-B553DBF0E0A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4400" b="1" dirty="0">
              <a:solidFill>
                <a:schemeClr val="accent1"/>
              </a:solidFill>
            </a:rPr>
            <a:t>Energy</a:t>
          </a:r>
        </a:p>
      </dgm:t>
    </dgm:pt>
    <dgm:pt modelId="{34E6240C-02A9-4286-9E65-5474855F87D9}" type="parTrans" cxnId="{6C5FC976-2AEE-401A-ACDC-B5F1F55B695B}">
      <dgm:prSet/>
      <dgm:spPr/>
      <dgm:t>
        <a:bodyPr/>
        <a:lstStyle/>
        <a:p>
          <a:endParaRPr lang="en-US"/>
        </a:p>
      </dgm:t>
    </dgm:pt>
    <dgm:pt modelId="{CAB75DED-1258-4E57-847D-2605C5B4BC35}" type="sibTrans" cxnId="{6C5FC976-2AEE-401A-ACDC-B5F1F55B695B}">
      <dgm:prSet/>
      <dgm:spPr/>
      <dgm:t>
        <a:bodyPr/>
        <a:lstStyle/>
        <a:p>
          <a:endParaRPr lang="en-US"/>
        </a:p>
      </dgm:t>
    </dgm:pt>
    <dgm:pt modelId="{E1A63332-2EF4-46D3-8AF2-8C33F287363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Power</a:t>
          </a:r>
        </a:p>
      </dgm:t>
    </dgm:pt>
    <dgm:pt modelId="{393EE604-4F54-47D3-AF93-AFB69520BC8A}" type="parTrans" cxnId="{B2EF3B35-6AA1-4F19-96F1-AD503B398424}">
      <dgm:prSet/>
      <dgm:spPr/>
      <dgm:t>
        <a:bodyPr/>
        <a:lstStyle/>
        <a:p>
          <a:endParaRPr lang="en-US"/>
        </a:p>
      </dgm:t>
    </dgm:pt>
    <dgm:pt modelId="{EB52E580-882A-422C-A3FB-370E9A2971F8}" type="sibTrans" cxnId="{B2EF3B35-6AA1-4F19-96F1-AD503B398424}">
      <dgm:prSet/>
      <dgm:spPr/>
      <dgm:t>
        <a:bodyPr/>
        <a:lstStyle/>
        <a:p>
          <a:endParaRPr lang="en-US"/>
        </a:p>
      </dgm:t>
    </dgm:pt>
    <dgm:pt modelId="{13817ECD-12EE-4BC4-8B4E-57AB2DB85BA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Economy</a:t>
          </a:r>
        </a:p>
      </dgm:t>
    </dgm:pt>
    <dgm:pt modelId="{44E53DDF-DEAF-433C-8A23-C42CD3FAFA35}" type="parTrans" cxnId="{9F6CFFD2-4457-4796-836A-B1D31B6352D1}">
      <dgm:prSet/>
      <dgm:spPr/>
      <dgm:t>
        <a:bodyPr/>
        <a:lstStyle/>
        <a:p>
          <a:endParaRPr lang="en-US"/>
        </a:p>
      </dgm:t>
    </dgm:pt>
    <dgm:pt modelId="{F9202DC1-9888-4388-B41A-DD52C7B9374B}" type="sibTrans" cxnId="{9F6CFFD2-4457-4796-836A-B1D31B6352D1}">
      <dgm:prSet/>
      <dgm:spPr/>
      <dgm:t>
        <a:bodyPr/>
        <a:lstStyle/>
        <a:p>
          <a:endParaRPr lang="en-US"/>
        </a:p>
      </dgm:t>
    </dgm:pt>
    <dgm:pt modelId="{840C1F09-1C76-4796-8B05-C4A54336435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Mobility</a:t>
          </a:r>
        </a:p>
      </dgm:t>
    </dgm:pt>
    <dgm:pt modelId="{6AA3A6A7-1BB1-4D25-8240-8D508A2306C5}" type="parTrans" cxnId="{F0BECF98-7C14-49CF-9C56-3AEFE2EFD1C1}">
      <dgm:prSet/>
      <dgm:spPr/>
      <dgm:t>
        <a:bodyPr/>
        <a:lstStyle/>
        <a:p>
          <a:endParaRPr lang="en-US"/>
        </a:p>
      </dgm:t>
    </dgm:pt>
    <dgm:pt modelId="{D84E0496-2679-4DD2-A5BC-2EE1BFB668D5}" type="sibTrans" cxnId="{F0BECF98-7C14-49CF-9C56-3AEFE2EFD1C1}">
      <dgm:prSet/>
      <dgm:spPr/>
      <dgm:t>
        <a:bodyPr/>
        <a:lstStyle/>
        <a:p>
          <a:endParaRPr lang="en-US"/>
        </a:p>
      </dgm:t>
    </dgm:pt>
    <dgm:pt modelId="{95D34FB5-6214-4B66-8314-6920E7AC60F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Spatial qualities</a:t>
          </a:r>
        </a:p>
      </dgm:t>
    </dgm:pt>
    <dgm:pt modelId="{8CDC9A7E-BA63-43CF-B4C1-60C27923C3A9}" type="parTrans" cxnId="{0F30ADFD-55A9-4455-B389-14F5B862A6A1}">
      <dgm:prSet/>
      <dgm:spPr/>
      <dgm:t>
        <a:bodyPr/>
        <a:lstStyle/>
        <a:p>
          <a:endParaRPr lang="en-US"/>
        </a:p>
      </dgm:t>
    </dgm:pt>
    <dgm:pt modelId="{A09082FF-5447-43B7-9C3F-D712C04BAEA5}" type="sibTrans" cxnId="{0F30ADFD-55A9-4455-B389-14F5B862A6A1}">
      <dgm:prSet/>
      <dgm:spPr/>
      <dgm:t>
        <a:bodyPr/>
        <a:lstStyle/>
        <a:p>
          <a:endParaRPr lang="en-US"/>
        </a:p>
      </dgm:t>
    </dgm:pt>
    <dgm:pt modelId="{C98C5C55-57CB-4ED9-A58A-8093F220F13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Innovation</a:t>
          </a:r>
        </a:p>
      </dgm:t>
    </dgm:pt>
    <dgm:pt modelId="{C530A97F-8B4A-4918-A1AC-CA2179FC1CA4}" type="parTrans" cxnId="{2B9FF5E1-172C-48BB-AF04-84FEE2339AAF}">
      <dgm:prSet/>
      <dgm:spPr/>
      <dgm:t>
        <a:bodyPr/>
        <a:lstStyle/>
        <a:p>
          <a:endParaRPr lang="en-US"/>
        </a:p>
      </dgm:t>
    </dgm:pt>
    <dgm:pt modelId="{487477C5-2329-43EE-B1AB-EEA4DF658325}" type="sibTrans" cxnId="{2B9FF5E1-172C-48BB-AF04-84FEE2339AAF}">
      <dgm:prSet/>
      <dgm:spPr/>
      <dgm:t>
        <a:bodyPr/>
        <a:lstStyle/>
        <a:p>
          <a:endParaRPr lang="en-US"/>
        </a:p>
      </dgm:t>
    </dgm:pt>
    <dgm:pt modelId="{2B9A6A15-20A5-49B9-88E9-90DE6D2CC1F9}" type="pres">
      <dgm:prSet presAssocID="{7A0E3D35-0AF1-494E-91CD-6DC8B68F15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462D098-6551-4ED8-899A-C4437109850E}" type="pres">
      <dgm:prSet presAssocID="{8FE8D1F2-4AF5-4E9C-879A-5A77E6F6592C}" presName="Parent" presStyleLbl="node0" presStyleIdx="0" presStyleCnt="1">
        <dgm:presLayoutVars>
          <dgm:chMax val="6"/>
          <dgm:chPref val="6"/>
        </dgm:presLayoutVars>
      </dgm:prSet>
      <dgm:spPr/>
    </dgm:pt>
    <dgm:pt modelId="{18D9D591-73E2-48B7-A95C-86CF30C59D85}" type="pres">
      <dgm:prSet presAssocID="{D3B765A0-8BB4-4A85-82CC-B553DBF0E0A4}" presName="Accent1" presStyleCnt="0"/>
      <dgm:spPr/>
    </dgm:pt>
    <dgm:pt modelId="{7842A002-639A-4227-8FFF-C07C7E951838}" type="pres">
      <dgm:prSet presAssocID="{D3B765A0-8BB4-4A85-82CC-B553DBF0E0A4}" presName="Accent" presStyleLbl="bgShp" presStyleIdx="0" presStyleCnt="6"/>
      <dgm:spPr/>
    </dgm:pt>
    <dgm:pt modelId="{15B6864F-6CA4-4AB7-823D-05EEC3850B67}" type="pres">
      <dgm:prSet presAssocID="{D3B765A0-8BB4-4A85-82CC-B553DBF0E0A4}" presName="Child1" presStyleLbl="node1" presStyleIdx="0" presStyleCnt="6" custScaleX="141590" custScaleY="147285" custLinFactNeighborY="0">
        <dgm:presLayoutVars>
          <dgm:chMax val="0"/>
          <dgm:chPref val="0"/>
          <dgm:bulletEnabled val="1"/>
        </dgm:presLayoutVars>
      </dgm:prSet>
      <dgm:spPr/>
    </dgm:pt>
    <dgm:pt modelId="{2C7B1A0C-1EF1-4389-AE95-26F8D14F15D3}" type="pres">
      <dgm:prSet presAssocID="{E1A63332-2EF4-46D3-8AF2-8C33F287363A}" presName="Accent2" presStyleCnt="0"/>
      <dgm:spPr/>
    </dgm:pt>
    <dgm:pt modelId="{DDEEECDD-A1D7-43EA-AED5-A72440F16AD7}" type="pres">
      <dgm:prSet presAssocID="{E1A63332-2EF4-46D3-8AF2-8C33F287363A}" presName="Accent" presStyleLbl="bgShp" presStyleIdx="1" presStyleCnt="6"/>
      <dgm:spPr>
        <a:noFill/>
      </dgm:spPr>
    </dgm:pt>
    <dgm:pt modelId="{0508B4C8-12FA-4FFA-ADC2-62CE20CB42A3}" type="pres">
      <dgm:prSet presAssocID="{E1A63332-2EF4-46D3-8AF2-8C33F287363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4B37367-A10C-4E7A-8D4C-040033DA003B}" type="pres">
      <dgm:prSet presAssocID="{13817ECD-12EE-4BC4-8B4E-57AB2DB85BA1}" presName="Accent3" presStyleCnt="0"/>
      <dgm:spPr/>
    </dgm:pt>
    <dgm:pt modelId="{36EAB743-E33D-4820-9C43-4EA6812C9E9A}" type="pres">
      <dgm:prSet presAssocID="{13817ECD-12EE-4BC4-8B4E-57AB2DB85BA1}" presName="Accent" presStyleLbl="bgShp" presStyleIdx="2" presStyleCnt="6"/>
      <dgm:spPr>
        <a:noFill/>
      </dgm:spPr>
    </dgm:pt>
    <dgm:pt modelId="{32EDF45A-E5F3-4453-8246-D7E3475C1DF5}" type="pres">
      <dgm:prSet presAssocID="{13817ECD-12EE-4BC4-8B4E-57AB2DB85BA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4D9D2C6-7863-47FB-833A-8F7CBB422EC8}" type="pres">
      <dgm:prSet presAssocID="{840C1F09-1C76-4796-8B05-C4A54336435B}" presName="Accent4" presStyleCnt="0"/>
      <dgm:spPr/>
    </dgm:pt>
    <dgm:pt modelId="{1FF49A07-954A-451E-BA92-EBD3C2070F92}" type="pres">
      <dgm:prSet presAssocID="{840C1F09-1C76-4796-8B05-C4A54336435B}" presName="Accent" presStyleLbl="bgShp" presStyleIdx="3" presStyleCnt="6"/>
      <dgm:spPr>
        <a:noFill/>
      </dgm:spPr>
    </dgm:pt>
    <dgm:pt modelId="{8E7426FA-A4B0-4EB2-A924-CD80D997C030}" type="pres">
      <dgm:prSet presAssocID="{840C1F09-1C76-4796-8B05-C4A54336435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E85C59E-47A2-4C69-9BB8-74F775A01916}" type="pres">
      <dgm:prSet presAssocID="{95D34FB5-6214-4B66-8314-6920E7AC60FF}" presName="Accent5" presStyleCnt="0"/>
      <dgm:spPr/>
    </dgm:pt>
    <dgm:pt modelId="{5CBA15D4-E919-4B3A-989A-3CBFED2AE01A}" type="pres">
      <dgm:prSet presAssocID="{95D34FB5-6214-4B66-8314-6920E7AC60FF}" presName="Accent" presStyleLbl="bgShp" presStyleIdx="4" presStyleCnt="6"/>
      <dgm:spPr>
        <a:noFill/>
      </dgm:spPr>
    </dgm:pt>
    <dgm:pt modelId="{CAD2AE35-A89D-4AA3-83CF-F526F284A603}" type="pres">
      <dgm:prSet presAssocID="{95D34FB5-6214-4B66-8314-6920E7AC60F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F3AF938-164F-4A06-9C18-8CE2F4ACF40B}" type="pres">
      <dgm:prSet presAssocID="{C98C5C55-57CB-4ED9-A58A-8093F220F130}" presName="Accent6" presStyleCnt="0"/>
      <dgm:spPr/>
    </dgm:pt>
    <dgm:pt modelId="{C6639AE3-FD11-4D80-9AE5-491BF280CC04}" type="pres">
      <dgm:prSet presAssocID="{C98C5C55-57CB-4ED9-A58A-8093F220F130}" presName="Accent" presStyleLbl="bgShp" presStyleIdx="5" presStyleCnt="6"/>
      <dgm:spPr>
        <a:noFill/>
      </dgm:spPr>
    </dgm:pt>
    <dgm:pt modelId="{45C2997E-A6AD-4CAE-89BD-711BC1884ED5}" type="pres">
      <dgm:prSet presAssocID="{C98C5C55-57CB-4ED9-A58A-8093F220F13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A172302-557A-49FA-8B50-9916E9BF6B58}" type="presOf" srcId="{7A0E3D35-0AF1-494E-91CD-6DC8B68F156B}" destId="{2B9A6A15-20A5-49B9-88E9-90DE6D2CC1F9}" srcOrd="0" destOrd="0" presId="urn:microsoft.com/office/officeart/2011/layout/HexagonRadial"/>
    <dgm:cxn modelId="{7BAC3E05-22F6-4190-B2A4-40B79F0E9795}" type="presOf" srcId="{8FE8D1F2-4AF5-4E9C-879A-5A77E6F6592C}" destId="{6462D098-6551-4ED8-899A-C4437109850E}" srcOrd="0" destOrd="0" presId="urn:microsoft.com/office/officeart/2011/layout/HexagonRadial"/>
    <dgm:cxn modelId="{069E4516-AD5D-4046-87E2-D78A90348324}" type="presOf" srcId="{E1A63332-2EF4-46D3-8AF2-8C33F287363A}" destId="{0508B4C8-12FA-4FFA-ADC2-62CE20CB42A3}" srcOrd="0" destOrd="0" presId="urn:microsoft.com/office/officeart/2011/layout/HexagonRadial"/>
    <dgm:cxn modelId="{78279E1D-0683-4C94-8469-AF9CBCA22079}" type="presOf" srcId="{C98C5C55-57CB-4ED9-A58A-8093F220F130}" destId="{45C2997E-A6AD-4CAE-89BD-711BC1884ED5}" srcOrd="0" destOrd="0" presId="urn:microsoft.com/office/officeart/2011/layout/HexagonRadial"/>
    <dgm:cxn modelId="{71301632-8BDC-4D35-B91F-147DD209EFBA}" type="presOf" srcId="{D3B765A0-8BB4-4A85-82CC-B553DBF0E0A4}" destId="{15B6864F-6CA4-4AB7-823D-05EEC3850B67}" srcOrd="0" destOrd="0" presId="urn:microsoft.com/office/officeart/2011/layout/HexagonRadial"/>
    <dgm:cxn modelId="{B2EF3B35-6AA1-4F19-96F1-AD503B398424}" srcId="{8FE8D1F2-4AF5-4E9C-879A-5A77E6F6592C}" destId="{E1A63332-2EF4-46D3-8AF2-8C33F287363A}" srcOrd="1" destOrd="0" parTransId="{393EE604-4F54-47D3-AF93-AFB69520BC8A}" sibTransId="{EB52E580-882A-422C-A3FB-370E9A2971F8}"/>
    <dgm:cxn modelId="{2260B16D-5826-46D9-80E7-266DFCC53ED2}" type="presOf" srcId="{840C1F09-1C76-4796-8B05-C4A54336435B}" destId="{8E7426FA-A4B0-4EB2-A924-CD80D997C030}" srcOrd="0" destOrd="0" presId="urn:microsoft.com/office/officeart/2011/layout/HexagonRadial"/>
    <dgm:cxn modelId="{6C5FC976-2AEE-401A-ACDC-B5F1F55B695B}" srcId="{8FE8D1F2-4AF5-4E9C-879A-5A77E6F6592C}" destId="{D3B765A0-8BB4-4A85-82CC-B553DBF0E0A4}" srcOrd="0" destOrd="0" parTransId="{34E6240C-02A9-4286-9E65-5474855F87D9}" sibTransId="{CAB75DED-1258-4E57-847D-2605C5B4BC35}"/>
    <dgm:cxn modelId="{6453BF58-8BA8-43A1-A380-48969E4302FF}" srcId="{7A0E3D35-0AF1-494E-91CD-6DC8B68F156B}" destId="{8FE8D1F2-4AF5-4E9C-879A-5A77E6F6592C}" srcOrd="0" destOrd="0" parTransId="{BF71C76B-B80F-455B-905F-98C0B9E60C0B}" sibTransId="{D6C54ACB-5D93-4ADC-8E27-FD042C5D7771}"/>
    <dgm:cxn modelId="{F0BECF98-7C14-49CF-9C56-3AEFE2EFD1C1}" srcId="{8FE8D1F2-4AF5-4E9C-879A-5A77E6F6592C}" destId="{840C1F09-1C76-4796-8B05-C4A54336435B}" srcOrd="3" destOrd="0" parTransId="{6AA3A6A7-1BB1-4D25-8240-8D508A2306C5}" sibTransId="{D84E0496-2679-4DD2-A5BC-2EE1BFB668D5}"/>
    <dgm:cxn modelId="{A04E65AF-0719-459F-B1F3-D5307B79C925}" type="presOf" srcId="{13817ECD-12EE-4BC4-8B4E-57AB2DB85BA1}" destId="{32EDF45A-E5F3-4453-8246-D7E3475C1DF5}" srcOrd="0" destOrd="0" presId="urn:microsoft.com/office/officeart/2011/layout/HexagonRadial"/>
    <dgm:cxn modelId="{9F6CFFD2-4457-4796-836A-B1D31B6352D1}" srcId="{8FE8D1F2-4AF5-4E9C-879A-5A77E6F6592C}" destId="{13817ECD-12EE-4BC4-8B4E-57AB2DB85BA1}" srcOrd="2" destOrd="0" parTransId="{44E53DDF-DEAF-433C-8A23-C42CD3FAFA35}" sibTransId="{F9202DC1-9888-4388-B41A-DD52C7B9374B}"/>
    <dgm:cxn modelId="{EFB684DD-6FF3-4FB8-8B66-87F99F787B9E}" type="presOf" srcId="{95D34FB5-6214-4B66-8314-6920E7AC60FF}" destId="{CAD2AE35-A89D-4AA3-83CF-F526F284A603}" srcOrd="0" destOrd="0" presId="urn:microsoft.com/office/officeart/2011/layout/HexagonRadial"/>
    <dgm:cxn modelId="{2B9FF5E1-172C-48BB-AF04-84FEE2339AAF}" srcId="{8FE8D1F2-4AF5-4E9C-879A-5A77E6F6592C}" destId="{C98C5C55-57CB-4ED9-A58A-8093F220F130}" srcOrd="5" destOrd="0" parTransId="{C530A97F-8B4A-4918-A1AC-CA2179FC1CA4}" sibTransId="{487477C5-2329-43EE-B1AB-EEA4DF658325}"/>
    <dgm:cxn modelId="{0F30ADFD-55A9-4455-B389-14F5B862A6A1}" srcId="{8FE8D1F2-4AF5-4E9C-879A-5A77E6F6592C}" destId="{95D34FB5-6214-4B66-8314-6920E7AC60FF}" srcOrd="4" destOrd="0" parTransId="{8CDC9A7E-BA63-43CF-B4C1-60C27923C3A9}" sibTransId="{A09082FF-5447-43B7-9C3F-D712C04BAEA5}"/>
    <dgm:cxn modelId="{E52AF35F-9A71-4124-9822-5FA00FA4ADCB}" type="presParOf" srcId="{2B9A6A15-20A5-49B9-88E9-90DE6D2CC1F9}" destId="{6462D098-6551-4ED8-899A-C4437109850E}" srcOrd="0" destOrd="0" presId="urn:microsoft.com/office/officeart/2011/layout/HexagonRadial"/>
    <dgm:cxn modelId="{F761A426-58D8-4990-B5F1-89CE2A98DB51}" type="presParOf" srcId="{2B9A6A15-20A5-49B9-88E9-90DE6D2CC1F9}" destId="{18D9D591-73E2-48B7-A95C-86CF30C59D85}" srcOrd="1" destOrd="0" presId="urn:microsoft.com/office/officeart/2011/layout/HexagonRadial"/>
    <dgm:cxn modelId="{6D86F619-EE1D-459F-A4C4-3F113B444E72}" type="presParOf" srcId="{18D9D591-73E2-48B7-A95C-86CF30C59D85}" destId="{7842A002-639A-4227-8FFF-C07C7E951838}" srcOrd="0" destOrd="0" presId="urn:microsoft.com/office/officeart/2011/layout/HexagonRadial"/>
    <dgm:cxn modelId="{3A748B25-C06C-4A70-853B-19687AAD5A7D}" type="presParOf" srcId="{2B9A6A15-20A5-49B9-88E9-90DE6D2CC1F9}" destId="{15B6864F-6CA4-4AB7-823D-05EEC3850B67}" srcOrd="2" destOrd="0" presId="urn:microsoft.com/office/officeart/2011/layout/HexagonRadial"/>
    <dgm:cxn modelId="{3D5D395F-9175-4406-9329-4A5AD4717D3F}" type="presParOf" srcId="{2B9A6A15-20A5-49B9-88E9-90DE6D2CC1F9}" destId="{2C7B1A0C-1EF1-4389-AE95-26F8D14F15D3}" srcOrd="3" destOrd="0" presId="urn:microsoft.com/office/officeart/2011/layout/HexagonRadial"/>
    <dgm:cxn modelId="{44A845F0-352D-4152-9742-38B878BC2274}" type="presParOf" srcId="{2C7B1A0C-1EF1-4389-AE95-26F8D14F15D3}" destId="{DDEEECDD-A1D7-43EA-AED5-A72440F16AD7}" srcOrd="0" destOrd="0" presId="urn:microsoft.com/office/officeart/2011/layout/HexagonRadial"/>
    <dgm:cxn modelId="{003F0EB3-D903-4266-B767-022F1A3CFA66}" type="presParOf" srcId="{2B9A6A15-20A5-49B9-88E9-90DE6D2CC1F9}" destId="{0508B4C8-12FA-4FFA-ADC2-62CE20CB42A3}" srcOrd="4" destOrd="0" presId="urn:microsoft.com/office/officeart/2011/layout/HexagonRadial"/>
    <dgm:cxn modelId="{CAD0033D-FB8D-41A8-8E33-9242D7A0E215}" type="presParOf" srcId="{2B9A6A15-20A5-49B9-88E9-90DE6D2CC1F9}" destId="{E4B37367-A10C-4E7A-8D4C-040033DA003B}" srcOrd="5" destOrd="0" presId="urn:microsoft.com/office/officeart/2011/layout/HexagonRadial"/>
    <dgm:cxn modelId="{BD3BD31A-D526-43CB-B31E-4471A63EEA91}" type="presParOf" srcId="{E4B37367-A10C-4E7A-8D4C-040033DA003B}" destId="{36EAB743-E33D-4820-9C43-4EA6812C9E9A}" srcOrd="0" destOrd="0" presId="urn:microsoft.com/office/officeart/2011/layout/HexagonRadial"/>
    <dgm:cxn modelId="{FE1721C6-75C6-4952-B0DA-4BF6F8297C59}" type="presParOf" srcId="{2B9A6A15-20A5-49B9-88E9-90DE6D2CC1F9}" destId="{32EDF45A-E5F3-4453-8246-D7E3475C1DF5}" srcOrd="6" destOrd="0" presId="urn:microsoft.com/office/officeart/2011/layout/HexagonRadial"/>
    <dgm:cxn modelId="{5DFA5370-8800-4C5B-AEBB-44C8ACFD1F93}" type="presParOf" srcId="{2B9A6A15-20A5-49B9-88E9-90DE6D2CC1F9}" destId="{A4D9D2C6-7863-47FB-833A-8F7CBB422EC8}" srcOrd="7" destOrd="0" presId="urn:microsoft.com/office/officeart/2011/layout/HexagonRadial"/>
    <dgm:cxn modelId="{7CB2CEB6-DF86-4222-BC86-B54B6635B82E}" type="presParOf" srcId="{A4D9D2C6-7863-47FB-833A-8F7CBB422EC8}" destId="{1FF49A07-954A-451E-BA92-EBD3C2070F92}" srcOrd="0" destOrd="0" presId="urn:microsoft.com/office/officeart/2011/layout/HexagonRadial"/>
    <dgm:cxn modelId="{53C2A9B5-12FC-4248-A757-2D7D09B52521}" type="presParOf" srcId="{2B9A6A15-20A5-49B9-88E9-90DE6D2CC1F9}" destId="{8E7426FA-A4B0-4EB2-A924-CD80D997C030}" srcOrd="8" destOrd="0" presId="urn:microsoft.com/office/officeart/2011/layout/HexagonRadial"/>
    <dgm:cxn modelId="{409DDE97-AB27-41DD-ABAC-6C5D68783DEC}" type="presParOf" srcId="{2B9A6A15-20A5-49B9-88E9-90DE6D2CC1F9}" destId="{4E85C59E-47A2-4C69-9BB8-74F775A01916}" srcOrd="9" destOrd="0" presId="urn:microsoft.com/office/officeart/2011/layout/HexagonRadial"/>
    <dgm:cxn modelId="{667145C2-0B0A-415C-B931-C5601D086A7B}" type="presParOf" srcId="{4E85C59E-47A2-4C69-9BB8-74F775A01916}" destId="{5CBA15D4-E919-4B3A-989A-3CBFED2AE01A}" srcOrd="0" destOrd="0" presId="urn:microsoft.com/office/officeart/2011/layout/HexagonRadial"/>
    <dgm:cxn modelId="{55195CA7-AB5B-44F7-B0CB-6B3228D8C22F}" type="presParOf" srcId="{2B9A6A15-20A5-49B9-88E9-90DE6D2CC1F9}" destId="{CAD2AE35-A89D-4AA3-83CF-F526F284A603}" srcOrd="10" destOrd="0" presId="urn:microsoft.com/office/officeart/2011/layout/HexagonRadial"/>
    <dgm:cxn modelId="{3336FA4B-967A-459B-BB8E-A5B2CDF1D1BC}" type="presParOf" srcId="{2B9A6A15-20A5-49B9-88E9-90DE6D2CC1F9}" destId="{3F3AF938-164F-4A06-9C18-8CE2F4ACF40B}" srcOrd="11" destOrd="0" presId="urn:microsoft.com/office/officeart/2011/layout/HexagonRadial"/>
    <dgm:cxn modelId="{71849638-874A-4620-AD3F-510BE17DFEE0}" type="presParOf" srcId="{3F3AF938-164F-4A06-9C18-8CE2F4ACF40B}" destId="{C6639AE3-FD11-4D80-9AE5-491BF280CC04}" srcOrd="0" destOrd="0" presId="urn:microsoft.com/office/officeart/2011/layout/HexagonRadial"/>
    <dgm:cxn modelId="{8555C595-D504-49A3-A543-3D309AF0C2DE}" type="presParOf" srcId="{2B9A6A15-20A5-49B9-88E9-90DE6D2CC1F9}" destId="{45C2997E-A6AD-4CAE-89BD-711BC1884ED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E3D35-0AF1-494E-91CD-6DC8B68F15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D1F2-4AF5-4E9C-879A-5A77E6F6592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Emissions</a:t>
          </a:r>
        </a:p>
      </dgm:t>
    </dgm:pt>
    <dgm:pt modelId="{BF71C76B-B80F-455B-905F-98C0B9E60C0B}" type="parTrans" cxnId="{6453BF58-8BA8-43A1-A380-48969E4302FF}">
      <dgm:prSet/>
      <dgm:spPr/>
      <dgm:t>
        <a:bodyPr/>
        <a:lstStyle/>
        <a:p>
          <a:endParaRPr lang="en-US"/>
        </a:p>
      </dgm:t>
    </dgm:pt>
    <dgm:pt modelId="{D6C54ACB-5D93-4ADC-8E27-FD042C5D7771}" type="sibTrans" cxnId="{6453BF58-8BA8-43A1-A380-48969E4302FF}">
      <dgm:prSet/>
      <dgm:spPr/>
      <dgm:t>
        <a:bodyPr/>
        <a:lstStyle/>
        <a:p>
          <a:endParaRPr lang="en-US"/>
        </a:p>
      </dgm:t>
    </dgm:pt>
    <dgm:pt modelId="{D3B765A0-8BB4-4A85-82CC-B553DBF0E0A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Energy</a:t>
          </a:r>
        </a:p>
      </dgm:t>
    </dgm:pt>
    <dgm:pt modelId="{34E6240C-02A9-4286-9E65-5474855F87D9}" type="parTrans" cxnId="{6C5FC976-2AEE-401A-ACDC-B5F1F55B695B}">
      <dgm:prSet/>
      <dgm:spPr/>
      <dgm:t>
        <a:bodyPr/>
        <a:lstStyle/>
        <a:p>
          <a:endParaRPr lang="en-US"/>
        </a:p>
      </dgm:t>
    </dgm:pt>
    <dgm:pt modelId="{CAB75DED-1258-4E57-847D-2605C5B4BC35}" type="sibTrans" cxnId="{6C5FC976-2AEE-401A-ACDC-B5F1F55B695B}">
      <dgm:prSet/>
      <dgm:spPr/>
      <dgm:t>
        <a:bodyPr/>
        <a:lstStyle/>
        <a:p>
          <a:endParaRPr lang="en-US"/>
        </a:p>
      </dgm:t>
    </dgm:pt>
    <dgm:pt modelId="{E1A63332-2EF4-46D3-8AF2-8C33F287363A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4400" b="1" dirty="0">
              <a:solidFill>
                <a:schemeClr val="accent1"/>
              </a:solidFill>
            </a:rPr>
            <a:t>Power</a:t>
          </a:r>
        </a:p>
      </dgm:t>
    </dgm:pt>
    <dgm:pt modelId="{393EE604-4F54-47D3-AF93-AFB69520BC8A}" type="parTrans" cxnId="{B2EF3B35-6AA1-4F19-96F1-AD503B398424}">
      <dgm:prSet/>
      <dgm:spPr/>
      <dgm:t>
        <a:bodyPr/>
        <a:lstStyle/>
        <a:p>
          <a:endParaRPr lang="en-US"/>
        </a:p>
      </dgm:t>
    </dgm:pt>
    <dgm:pt modelId="{EB52E580-882A-422C-A3FB-370E9A2971F8}" type="sibTrans" cxnId="{B2EF3B35-6AA1-4F19-96F1-AD503B398424}">
      <dgm:prSet/>
      <dgm:spPr/>
      <dgm:t>
        <a:bodyPr/>
        <a:lstStyle/>
        <a:p>
          <a:endParaRPr lang="en-US"/>
        </a:p>
      </dgm:t>
    </dgm:pt>
    <dgm:pt modelId="{13817ECD-12EE-4BC4-8B4E-57AB2DB85BA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Economy</a:t>
          </a:r>
        </a:p>
      </dgm:t>
    </dgm:pt>
    <dgm:pt modelId="{44E53DDF-DEAF-433C-8A23-C42CD3FAFA35}" type="parTrans" cxnId="{9F6CFFD2-4457-4796-836A-B1D31B6352D1}">
      <dgm:prSet/>
      <dgm:spPr/>
      <dgm:t>
        <a:bodyPr/>
        <a:lstStyle/>
        <a:p>
          <a:endParaRPr lang="en-US"/>
        </a:p>
      </dgm:t>
    </dgm:pt>
    <dgm:pt modelId="{F9202DC1-9888-4388-B41A-DD52C7B9374B}" type="sibTrans" cxnId="{9F6CFFD2-4457-4796-836A-B1D31B6352D1}">
      <dgm:prSet/>
      <dgm:spPr/>
      <dgm:t>
        <a:bodyPr/>
        <a:lstStyle/>
        <a:p>
          <a:endParaRPr lang="en-US"/>
        </a:p>
      </dgm:t>
    </dgm:pt>
    <dgm:pt modelId="{840C1F09-1C76-4796-8B05-C4A54336435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Mobility</a:t>
          </a:r>
        </a:p>
      </dgm:t>
    </dgm:pt>
    <dgm:pt modelId="{6AA3A6A7-1BB1-4D25-8240-8D508A2306C5}" type="parTrans" cxnId="{F0BECF98-7C14-49CF-9C56-3AEFE2EFD1C1}">
      <dgm:prSet/>
      <dgm:spPr/>
      <dgm:t>
        <a:bodyPr/>
        <a:lstStyle/>
        <a:p>
          <a:endParaRPr lang="en-US"/>
        </a:p>
      </dgm:t>
    </dgm:pt>
    <dgm:pt modelId="{D84E0496-2679-4DD2-A5BC-2EE1BFB668D5}" type="sibTrans" cxnId="{F0BECF98-7C14-49CF-9C56-3AEFE2EFD1C1}">
      <dgm:prSet/>
      <dgm:spPr/>
      <dgm:t>
        <a:bodyPr/>
        <a:lstStyle/>
        <a:p>
          <a:endParaRPr lang="en-US"/>
        </a:p>
      </dgm:t>
    </dgm:pt>
    <dgm:pt modelId="{95D34FB5-6214-4B66-8314-6920E7AC60F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Spatial qualities</a:t>
          </a:r>
        </a:p>
      </dgm:t>
    </dgm:pt>
    <dgm:pt modelId="{8CDC9A7E-BA63-43CF-B4C1-60C27923C3A9}" type="parTrans" cxnId="{0F30ADFD-55A9-4455-B389-14F5B862A6A1}">
      <dgm:prSet/>
      <dgm:spPr/>
      <dgm:t>
        <a:bodyPr/>
        <a:lstStyle/>
        <a:p>
          <a:endParaRPr lang="en-US"/>
        </a:p>
      </dgm:t>
    </dgm:pt>
    <dgm:pt modelId="{A09082FF-5447-43B7-9C3F-D712C04BAEA5}" type="sibTrans" cxnId="{0F30ADFD-55A9-4455-B389-14F5B862A6A1}">
      <dgm:prSet/>
      <dgm:spPr/>
      <dgm:t>
        <a:bodyPr/>
        <a:lstStyle/>
        <a:p>
          <a:endParaRPr lang="en-US"/>
        </a:p>
      </dgm:t>
    </dgm:pt>
    <dgm:pt modelId="{C98C5C55-57CB-4ED9-A58A-8093F220F13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Innovation</a:t>
          </a:r>
        </a:p>
      </dgm:t>
    </dgm:pt>
    <dgm:pt modelId="{C530A97F-8B4A-4918-A1AC-CA2179FC1CA4}" type="parTrans" cxnId="{2B9FF5E1-172C-48BB-AF04-84FEE2339AAF}">
      <dgm:prSet/>
      <dgm:spPr/>
      <dgm:t>
        <a:bodyPr/>
        <a:lstStyle/>
        <a:p>
          <a:endParaRPr lang="en-US"/>
        </a:p>
      </dgm:t>
    </dgm:pt>
    <dgm:pt modelId="{487477C5-2329-43EE-B1AB-EEA4DF658325}" type="sibTrans" cxnId="{2B9FF5E1-172C-48BB-AF04-84FEE2339AAF}">
      <dgm:prSet/>
      <dgm:spPr/>
      <dgm:t>
        <a:bodyPr/>
        <a:lstStyle/>
        <a:p>
          <a:endParaRPr lang="en-US"/>
        </a:p>
      </dgm:t>
    </dgm:pt>
    <dgm:pt modelId="{2B9A6A15-20A5-49B9-88E9-90DE6D2CC1F9}" type="pres">
      <dgm:prSet presAssocID="{7A0E3D35-0AF1-494E-91CD-6DC8B68F15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462D098-6551-4ED8-899A-C4437109850E}" type="pres">
      <dgm:prSet presAssocID="{8FE8D1F2-4AF5-4E9C-879A-5A77E6F6592C}" presName="Parent" presStyleLbl="node0" presStyleIdx="0" presStyleCnt="1">
        <dgm:presLayoutVars>
          <dgm:chMax val="6"/>
          <dgm:chPref val="6"/>
        </dgm:presLayoutVars>
      </dgm:prSet>
      <dgm:spPr/>
    </dgm:pt>
    <dgm:pt modelId="{18D9D591-73E2-48B7-A95C-86CF30C59D85}" type="pres">
      <dgm:prSet presAssocID="{D3B765A0-8BB4-4A85-82CC-B553DBF0E0A4}" presName="Accent1" presStyleCnt="0"/>
      <dgm:spPr/>
    </dgm:pt>
    <dgm:pt modelId="{7842A002-639A-4227-8FFF-C07C7E951838}" type="pres">
      <dgm:prSet presAssocID="{D3B765A0-8BB4-4A85-82CC-B553DBF0E0A4}" presName="Accent" presStyleLbl="bgShp" presStyleIdx="0" presStyleCnt="6"/>
      <dgm:spPr/>
    </dgm:pt>
    <dgm:pt modelId="{15B6864F-6CA4-4AB7-823D-05EEC3850B67}" type="pres">
      <dgm:prSet presAssocID="{D3B765A0-8BB4-4A85-82CC-B553DBF0E0A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2C7B1A0C-1EF1-4389-AE95-26F8D14F15D3}" type="pres">
      <dgm:prSet presAssocID="{E1A63332-2EF4-46D3-8AF2-8C33F287363A}" presName="Accent2" presStyleCnt="0"/>
      <dgm:spPr/>
    </dgm:pt>
    <dgm:pt modelId="{DDEEECDD-A1D7-43EA-AED5-A72440F16AD7}" type="pres">
      <dgm:prSet presAssocID="{E1A63332-2EF4-46D3-8AF2-8C33F287363A}" presName="Accent" presStyleLbl="bgShp" presStyleIdx="1" presStyleCnt="6"/>
      <dgm:spPr>
        <a:noFill/>
      </dgm:spPr>
    </dgm:pt>
    <dgm:pt modelId="{0508B4C8-12FA-4FFA-ADC2-62CE20CB42A3}" type="pres">
      <dgm:prSet presAssocID="{E1A63332-2EF4-46D3-8AF2-8C33F287363A}" presName="Child2" presStyleLbl="node1" presStyleIdx="1" presStyleCnt="6" custScaleX="146654" custScaleY="139640">
        <dgm:presLayoutVars>
          <dgm:chMax val="0"/>
          <dgm:chPref val="0"/>
          <dgm:bulletEnabled val="1"/>
        </dgm:presLayoutVars>
      </dgm:prSet>
      <dgm:spPr/>
    </dgm:pt>
    <dgm:pt modelId="{E4B37367-A10C-4E7A-8D4C-040033DA003B}" type="pres">
      <dgm:prSet presAssocID="{13817ECD-12EE-4BC4-8B4E-57AB2DB85BA1}" presName="Accent3" presStyleCnt="0"/>
      <dgm:spPr/>
    </dgm:pt>
    <dgm:pt modelId="{36EAB743-E33D-4820-9C43-4EA6812C9E9A}" type="pres">
      <dgm:prSet presAssocID="{13817ECD-12EE-4BC4-8B4E-57AB2DB85BA1}" presName="Accent" presStyleLbl="bgShp" presStyleIdx="2" presStyleCnt="6"/>
      <dgm:spPr>
        <a:noFill/>
      </dgm:spPr>
    </dgm:pt>
    <dgm:pt modelId="{32EDF45A-E5F3-4453-8246-D7E3475C1DF5}" type="pres">
      <dgm:prSet presAssocID="{13817ECD-12EE-4BC4-8B4E-57AB2DB85BA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4D9D2C6-7863-47FB-833A-8F7CBB422EC8}" type="pres">
      <dgm:prSet presAssocID="{840C1F09-1C76-4796-8B05-C4A54336435B}" presName="Accent4" presStyleCnt="0"/>
      <dgm:spPr/>
    </dgm:pt>
    <dgm:pt modelId="{1FF49A07-954A-451E-BA92-EBD3C2070F92}" type="pres">
      <dgm:prSet presAssocID="{840C1F09-1C76-4796-8B05-C4A54336435B}" presName="Accent" presStyleLbl="bgShp" presStyleIdx="3" presStyleCnt="6"/>
      <dgm:spPr>
        <a:noFill/>
      </dgm:spPr>
    </dgm:pt>
    <dgm:pt modelId="{8E7426FA-A4B0-4EB2-A924-CD80D997C030}" type="pres">
      <dgm:prSet presAssocID="{840C1F09-1C76-4796-8B05-C4A54336435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E85C59E-47A2-4C69-9BB8-74F775A01916}" type="pres">
      <dgm:prSet presAssocID="{95D34FB5-6214-4B66-8314-6920E7AC60FF}" presName="Accent5" presStyleCnt="0"/>
      <dgm:spPr/>
    </dgm:pt>
    <dgm:pt modelId="{5CBA15D4-E919-4B3A-989A-3CBFED2AE01A}" type="pres">
      <dgm:prSet presAssocID="{95D34FB5-6214-4B66-8314-6920E7AC60FF}" presName="Accent" presStyleLbl="bgShp" presStyleIdx="4" presStyleCnt="6"/>
      <dgm:spPr>
        <a:noFill/>
      </dgm:spPr>
    </dgm:pt>
    <dgm:pt modelId="{CAD2AE35-A89D-4AA3-83CF-F526F284A603}" type="pres">
      <dgm:prSet presAssocID="{95D34FB5-6214-4B66-8314-6920E7AC60F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F3AF938-164F-4A06-9C18-8CE2F4ACF40B}" type="pres">
      <dgm:prSet presAssocID="{C98C5C55-57CB-4ED9-A58A-8093F220F130}" presName="Accent6" presStyleCnt="0"/>
      <dgm:spPr/>
    </dgm:pt>
    <dgm:pt modelId="{C6639AE3-FD11-4D80-9AE5-491BF280CC04}" type="pres">
      <dgm:prSet presAssocID="{C98C5C55-57CB-4ED9-A58A-8093F220F130}" presName="Accent" presStyleLbl="bgShp" presStyleIdx="5" presStyleCnt="6"/>
      <dgm:spPr>
        <a:noFill/>
      </dgm:spPr>
    </dgm:pt>
    <dgm:pt modelId="{45C2997E-A6AD-4CAE-89BD-711BC1884ED5}" type="pres">
      <dgm:prSet presAssocID="{C98C5C55-57CB-4ED9-A58A-8093F220F13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A172302-557A-49FA-8B50-9916E9BF6B58}" type="presOf" srcId="{7A0E3D35-0AF1-494E-91CD-6DC8B68F156B}" destId="{2B9A6A15-20A5-49B9-88E9-90DE6D2CC1F9}" srcOrd="0" destOrd="0" presId="urn:microsoft.com/office/officeart/2011/layout/HexagonRadial"/>
    <dgm:cxn modelId="{7BAC3E05-22F6-4190-B2A4-40B79F0E9795}" type="presOf" srcId="{8FE8D1F2-4AF5-4E9C-879A-5A77E6F6592C}" destId="{6462D098-6551-4ED8-899A-C4437109850E}" srcOrd="0" destOrd="0" presId="urn:microsoft.com/office/officeart/2011/layout/HexagonRadial"/>
    <dgm:cxn modelId="{069E4516-AD5D-4046-87E2-D78A90348324}" type="presOf" srcId="{E1A63332-2EF4-46D3-8AF2-8C33F287363A}" destId="{0508B4C8-12FA-4FFA-ADC2-62CE20CB42A3}" srcOrd="0" destOrd="0" presId="urn:microsoft.com/office/officeart/2011/layout/HexagonRadial"/>
    <dgm:cxn modelId="{78279E1D-0683-4C94-8469-AF9CBCA22079}" type="presOf" srcId="{C98C5C55-57CB-4ED9-A58A-8093F220F130}" destId="{45C2997E-A6AD-4CAE-89BD-711BC1884ED5}" srcOrd="0" destOrd="0" presId="urn:microsoft.com/office/officeart/2011/layout/HexagonRadial"/>
    <dgm:cxn modelId="{71301632-8BDC-4D35-B91F-147DD209EFBA}" type="presOf" srcId="{D3B765A0-8BB4-4A85-82CC-B553DBF0E0A4}" destId="{15B6864F-6CA4-4AB7-823D-05EEC3850B67}" srcOrd="0" destOrd="0" presId="urn:microsoft.com/office/officeart/2011/layout/HexagonRadial"/>
    <dgm:cxn modelId="{B2EF3B35-6AA1-4F19-96F1-AD503B398424}" srcId="{8FE8D1F2-4AF5-4E9C-879A-5A77E6F6592C}" destId="{E1A63332-2EF4-46D3-8AF2-8C33F287363A}" srcOrd="1" destOrd="0" parTransId="{393EE604-4F54-47D3-AF93-AFB69520BC8A}" sibTransId="{EB52E580-882A-422C-A3FB-370E9A2971F8}"/>
    <dgm:cxn modelId="{2260B16D-5826-46D9-80E7-266DFCC53ED2}" type="presOf" srcId="{840C1F09-1C76-4796-8B05-C4A54336435B}" destId="{8E7426FA-A4B0-4EB2-A924-CD80D997C030}" srcOrd="0" destOrd="0" presId="urn:microsoft.com/office/officeart/2011/layout/HexagonRadial"/>
    <dgm:cxn modelId="{6C5FC976-2AEE-401A-ACDC-B5F1F55B695B}" srcId="{8FE8D1F2-4AF5-4E9C-879A-5A77E6F6592C}" destId="{D3B765A0-8BB4-4A85-82CC-B553DBF0E0A4}" srcOrd="0" destOrd="0" parTransId="{34E6240C-02A9-4286-9E65-5474855F87D9}" sibTransId="{CAB75DED-1258-4E57-847D-2605C5B4BC35}"/>
    <dgm:cxn modelId="{6453BF58-8BA8-43A1-A380-48969E4302FF}" srcId="{7A0E3D35-0AF1-494E-91CD-6DC8B68F156B}" destId="{8FE8D1F2-4AF5-4E9C-879A-5A77E6F6592C}" srcOrd="0" destOrd="0" parTransId="{BF71C76B-B80F-455B-905F-98C0B9E60C0B}" sibTransId="{D6C54ACB-5D93-4ADC-8E27-FD042C5D7771}"/>
    <dgm:cxn modelId="{F0BECF98-7C14-49CF-9C56-3AEFE2EFD1C1}" srcId="{8FE8D1F2-4AF5-4E9C-879A-5A77E6F6592C}" destId="{840C1F09-1C76-4796-8B05-C4A54336435B}" srcOrd="3" destOrd="0" parTransId="{6AA3A6A7-1BB1-4D25-8240-8D508A2306C5}" sibTransId="{D84E0496-2679-4DD2-A5BC-2EE1BFB668D5}"/>
    <dgm:cxn modelId="{A04E65AF-0719-459F-B1F3-D5307B79C925}" type="presOf" srcId="{13817ECD-12EE-4BC4-8B4E-57AB2DB85BA1}" destId="{32EDF45A-E5F3-4453-8246-D7E3475C1DF5}" srcOrd="0" destOrd="0" presId="urn:microsoft.com/office/officeart/2011/layout/HexagonRadial"/>
    <dgm:cxn modelId="{9F6CFFD2-4457-4796-836A-B1D31B6352D1}" srcId="{8FE8D1F2-4AF5-4E9C-879A-5A77E6F6592C}" destId="{13817ECD-12EE-4BC4-8B4E-57AB2DB85BA1}" srcOrd="2" destOrd="0" parTransId="{44E53DDF-DEAF-433C-8A23-C42CD3FAFA35}" sibTransId="{F9202DC1-9888-4388-B41A-DD52C7B9374B}"/>
    <dgm:cxn modelId="{EFB684DD-6FF3-4FB8-8B66-87F99F787B9E}" type="presOf" srcId="{95D34FB5-6214-4B66-8314-6920E7AC60FF}" destId="{CAD2AE35-A89D-4AA3-83CF-F526F284A603}" srcOrd="0" destOrd="0" presId="urn:microsoft.com/office/officeart/2011/layout/HexagonRadial"/>
    <dgm:cxn modelId="{2B9FF5E1-172C-48BB-AF04-84FEE2339AAF}" srcId="{8FE8D1F2-4AF5-4E9C-879A-5A77E6F6592C}" destId="{C98C5C55-57CB-4ED9-A58A-8093F220F130}" srcOrd="5" destOrd="0" parTransId="{C530A97F-8B4A-4918-A1AC-CA2179FC1CA4}" sibTransId="{487477C5-2329-43EE-B1AB-EEA4DF658325}"/>
    <dgm:cxn modelId="{0F30ADFD-55A9-4455-B389-14F5B862A6A1}" srcId="{8FE8D1F2-4AF5-4E9C-879A-5A77E6F6592C}" destId="{95D34FB5-6214-4B66-8314-6920E7AC60FF}" srcOrd="4" destOrd="0" parTransId="{8CDC9A7E-BA63-43CF-B4C1-60C27923C3A9}" sibTransId="{A09082FF-5447-43B7-9C3F-D712C04BAEA5}"/>
    <dgm:cxn modelId="{E52AF35F-9A71-4124-9822-5FA00FA4ADCB}" type="presParOf" srcId="{2B9A6A15-20A5-49B9-88E9-90DE6D2CC1F9}" destId="{6462D098-6551-4ED8-899A-C4437109850E}" srcOrd="0" destOrd="0" presId="urn:microsoft.com/office/officeart/2011/layout/HexagonRadial"/>
    <dgm:cxn modelId="{F761A426-58D8-4990-B5F1-89CE2A98DB51}" type="presParOf" srcId="{2B9A6A15-20A5-49B9-88E9-90DE6D2CC1F9}" destId="{18D9D591-73E2-48B7-A95C-86CF30C59D85}" srcOrd="1" destOrd="0" presId="urn:microsoft.com/office/officeart/2011/layout/HexagonRadial"/>
    <dgm:cxn modelId="{6D86F619-EE1D-459F-A4C4-3F113B444E72}" type="presParOf" srcId="{18D9D591-73E2-48B7-A95C-86CF30C59D85}" destId="{7842A002-639A-4227-8FFF-C07C7E951838}" srcOrd="0" destOrd="0" presId="urn:microsoft.com/office/officeart/2011/layout/HexagonRadial"/>
    <dgm:cxn modelId="{3A748B25-C06C-4A70-853B-19687AAD5A7D}" type="presParOf" srcId="{2B9A6A15-20A5-49B9-88E9-90DE6D2CC1F9}" destId="{15B6864F-6CA4-4AB7-823D-05EEC3850B67}" srcOrd="2" destOrd="0" presId="urn:microsoft.com/office/officeart/2011/layout/HexagonRadial"/>
    <dgm:cxn modelId="{3D5D395F-9175-4406-9329-4A5AD4717D3F}" type="presParOf" srcId="{2B9A6A15-20A5-49B9-88E9-90DE6D2CC1F9}" destId="{2C7B1A0C-1EF1-4389-AE95-26F8D14F15D3}" srcOrd="3" destOrd="0" presId="urn:microsoft.com/office/officeart/2011/layout/HexagonRadial"/>
    <dgm:cxn modelId="{44A845F0-352D-4152-9742-38B878BC2274}" type="presParOf" srcId="{2C7B1A0C-1EF1-4389-AE95-26F8D14F15D3}" destId="{DDEEECDD-A1D7-43EA-AED5-A72440F16AD7}" srcOrd="0" destOrd="0" presId="urn:microsoft.com/office/officeart/2011/layout/HexagonRadial"/>
    <dgm:cxn modelId="{003F0EB3-D903-4266-B767-022F1A3CFA66}" type="presParOf" srcId="{2B9A6A15-20A5-49B9-88E9-90DE6D2CC1F9}" destId="{0508B4C8-12FA-4FFA-ADC2-62CE20CB42A3}" srcOrd="4" destOrd="0" presId="urn:microsoft.com/office/officeart/2011/layout/HexagonRadial"/>
    <dgm:cxn modelId="{CAD0033D-FB8D-41A8-8E33-9242D7A0E215}" type="presParOf" srcId="{2B9A6A15-20A5-49B9-88E9-90DE6D2CC1F9}" destId="{E4B37367-A10C-4E7A-8D4C-040033DA003B}" srcOrd="5" destOrd="0" presId="urn:microsoft.com/office/officeart/2011/layout/HexagonRadial"/>
    <dgm:cxn modelId="{BD3BD31A-D526-43CB-B31E-4471A63EEA91}" type="presParOf" srcId="{E4B37367-A10C-4E7A-8D4C-040033DA003B}" destId="{36EAB743-E33D-4820-9C43-4EA6812C9E9A}" srcOrd="0" destOrd="0" presId="urn:microsoft.com/office/officeart/2011/layout/HexagonRadial"/>
    <dgm:cxn modelId="{FE1721C6-75C6-4952-B0DA-4BF6F8297C59}" type="presParOf" srcId="{2B9A6A15-20A5-49B9-88E9-90DE6D2CC1F9}" destId="{32EDF45A-E5F3-4453-8246-D7E3475C1DF5}" srcOrd="6" destOrd="0" presId="urn:microsoft.com/office/officeart/2011/layout/HexagonRadial"/>
    <dgm:cxn modelId="{5DFA5370-8800-4C5B-AEBB-44C8ACFD1F93}" type="presParOf" srcId="{2B9A6A15-20A5-49B9-88E9-90DE6D2CC1F9}" destId="{A4D9D2C6-7863-47FB-833A-8F7CBB422EC8}" srcOrd="7" destOrd="0" presId="urn:microsoft.com/office/officeart/2011/layout/HexagonRadial"/>
    <dgm:cxn modelId="{7CB2CEB6-DF86-4222-BC86-B54B6635B82E}" type="presParOf" srcId="{A4D9D2C6-7863-47FB-833A-8F7CBB422EC8}" destId="{1FF49A07-954A-451E-BA92-EBD3C2070F92}" srcOrd="0" destOrd="0" presId="urn:microsoft.com/office/officeart/2011/layout/HexagonRadial"/>
    <dgm:cxn modelId="{53C2A9B5-12FC-4248-A757-2D7D09B52521}" type="presParOf" srcId="{2B9A6A15-20A5-49B9-88E9-90DE6D2CC1F9}" destId="{8E7426FA-A4B0-4EB2-A924-CD80D997C030}" srcOrd="8" destOrd="0" presId="urn:microsoft.com/office/officeart/2011/layout/HexagonRadial"/>
    <dgm:cxn modelId="{409DDE97-AB27-41DD-ABAC-6C5D68783DEC}" type="presParOf" srcId="{2B9A6A15-20A5-49B9-88E9-90DE6D2CC1F9}" destId="{4E85C59E-47A2-4C69-9BB8-74F775A01916}" srcOrd="9" destOrd="0" presId="urn:microsoft.com/office/officeart/2011/layout/HexagonRadial"/>
    <dgm:cxn modelId="{667145C2-0B0A-415C-B931-C5601D086A7B}" type="presParOf" srcId="{4E85C59E-47A2-4C69-9BB8-74F775A01916}" destId="{5CBA15D4-E919-4B3A-989A-3CBFED2AE01A}" srcOrd="0" destOrd="0" presId="urn:microsoft.com/office/officeart/2011/layout/HexagonRadial"/>
    <dgm:cxn modelId="{55195CA7-AB5B-44F7-B0CB-6B3228D8C22F}" type="presParOf" srcId="{2B9A6A15-20A5-49B9-88E9-90DE6D2CC1F9}" destId="{CAD2AE35-A89D-4AA3-83CF-F526F284A603}" srcOrd="10" destOrd="0" presId="urn:microsoft.com/office/officeart/2011/layout/HexagonRadial"/>
    <dgm:cxn modelId="{3336FA4B-967A-459B-BB8E-A5B2CDF1D1BC}" type="presParOf" srcId="{2B9A6A15-20A5-49B9-88E9-90DE6D2CC1F9}" destId="{3F3AF938-164F-4A06-9C18-8CE2F4ACF40B}" srcOrd="11" destOrd="0" presId="urn:microsoft.com/office/officeart/2011/layout/HexagonRadial"/>
    <dgm:cxn modelId="{71849638-874A-4620-AD3F-510BE17DFEE0}" type="presParOf" srcId="{3F3AF938-164F-4A06-9C18-8CE2F4ACF40B}" destId="{C6639AE3-FD11-4D80-9AE5-491BF280CC04}" srcOrd="0" destOrd="0" presId="urn:microsoft.com/office/officeart/2011/layout/HexagonRadial"/>
    <dgm:cxn modelId="{8555C595-D504-49A3-A543-3D309AF0C2DE}" type="presParOf" srcId="{2B9A6A15-20A5-49B9-88E9-90DE6D2CC1F9}" destId="{45C2997E-A6AD-4CAE-89BD-711BC1884ED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0E3D35-0AF1-494E-91CD-6DC8B68F156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D1F2-4AF5-4E9C-879A-5A77E6F6592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YOU</a:t>
          </a:r>
        </a:p>
      </dgm:t>
    </dgm:pt>
    <dgm:pt modelId="{BF71C76B-B80F-455B-905F-98C0B9E60C0B}" type="parTrans" cxnId="{6453BF58-8BA8-43A1-A380-48969E4302FF}">
      <dgm:prSet/>
      <dgm:spPr/>
      <dgm:t>
        <a:bodyPr/>
        <a:lstStyle/>
        <a:p>
          <a:endParaRPr lang="en-US"/>
        </a:p>
      </dgm:t>
    </dgm:pt>
    <dgm:pt modelId="{D6C54ACB-5D93-4ADC-8E27-FD042C5D7771}" type="sibTrans" cxnId="{6453BF58-8BA8-43A1-A380-48969E4302FF}">
      <dgm:prSet/>
      <dgm:spPr/>
      <dgm:t>
        <a:bodyPr/>
        <a:lstStyle/>
        <a:p>
          <a:endParaRPr lang="en-US"/>
        </a:p>
      </dgm:t>
    </dgm:pt>
    <dgm:pt modelId="{D3B765A0-8BB4-4A85-82CC-B553DBF0E0A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</a:t>
          </a:r>
        </a:p>
      </dgm:t>
    </dgm:pt>
    <dgm:pt modelId="{34E6240C-02A9-4286-9E65-5474855F87D9}" type="parTrans" cxnId="{6C5FC976-2AEE-401A-ACDC-B5F1F55B695B}">
      <dgm:prSet/>
      <dgm:spPr/>
      <dgm:t>
        <a:bodyPr/>
        <a:lstStyle/>
        <a:p>
          <a:endParaRPr lang="en-US"/>
        </a:p>
      </dgm:t>
    </dgm:pt>
    <dgm:pt modelId="{CAB75DED-1258-4E57-847D-2605C5B4BC35}" type="sibTrans" cxnId="{6C5FC976-2AEE-401A-ACDC-B5F1F55B695B}">
      <dgm:prSet/>
      <dgm:spPr/>
      <dgm:t>
        <a:bodyPr/>
        <a:lstStyle/>
        <a:p>
          <a:endParaRPr lang="en-US"/>
        </a:p>
      </dgm:t>
    </dgm:pt>
    <dgm:pt modelId="{E1A63332-2EF4-46D3-8AF2-8C33F287363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</a:t>
          </a:r>
        </a:p>
      </dgm:t>
    </dgm:pt>
    <dgm:pt modelId="{393EE604-4F54-47D3-AF93-AFB69520BC8A}" type="parTrans" cxnId="{B2EF3B35-6AA1-4F19-96F1-AD503B398424}">
      <dgm:prSet/>
      <dgm:spPr/>
      <dgm:t>
        <a:bodyPr/>
        <a:lstStyle/>
        <a:p>
          <a:endParaRPr lang="en-US"/>
        </a:p>
      </dgm:t>
    </dgm:pt>
    <dgm:pt modelId="{EB52E580-882A-422C-A3FB-370E9A2971F8}" type="sibTrans" cxnId="{B2EF3B35-6AA1-4F19-96F1-AD503B398424}">
      <dgm:prSet/>
      <dgm:spPr/>
      <dgm:t>
        <a:bodyPr/>
        <a:lstStyle/>
        <a:p>
          <a:endParaRPr lang="en-US"/>
        </a:p>
      </dgm:t>
    </dgm:pt>
    <dgm:pt modelId="{13817ECD-12EE-4BC4-8B4E-57AB2DB85BA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A</a:t>
          </a:r>
        </a:p>
      </dgm:t>
    </dgm:pt>
    <dgm:pt modelId="{44E53DDF-DEAF-433C-8A23-C42CD3FAFA35}" type="parTrans" cxnId="{9F6CFFD2-4457-4796-836A-B1D31B6352D1}">
      <dgm:prSet/>
      <dgm:spPr/>
      <dgm:t>
        <a:bodyPr/>
        <a:lstStyle/>
        <a:p>
          <a:endParaRPr lang="en-US"/>
        </a:p>
      </dgm:t>
    </dgm:pt>
    <dgm:pt modelId="{F9202DC1-9888-4388-B41A-DD52C7B9374B}" type="sibTrans" cxnId="{9F6CFFD2-4457-4796-836A-B1D31B6352D1}">
      <dgm:prSet/>
      <dgm:spPr/>
      <dgm:t>
        <a:bodyPr/>
        <a:lstStyle/>
        <a:p>
          <a:endParaRPr lang="en-US"/>
        </a:p>
      </dgm:t>
    </dgm:pt>
    <dgm:pt modelId="{840C1F09-1C76-4796-8B05-C4A54336435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N</a:t>
          </a:r>
        </a:p>
      </dgm:t>
    </dgm:pt>
    <dgm:pt modelId="{6AA3A6A7-1BB1-4D25-8240-8D508A2306C5}" type="parTrans" cxnId="{F0BECF98-7C14-49CF-9C56-3AEFE2EFD1C1}">
      <dgm:prSet/>
      <dgm:spPr/>
      <dgm:t>
        <a:bodyPr/>
        <a:lstStyle/>
        <a:p>
          <a:endParaRPr lang="en-US"/>
        </a:p>
      </dgm:t>
    </dgm:pt>
    <dgm:pt modelId="{D84E0496-2679-4DD2-A5BC-2EE1BFB668D5}" type="sibTrans" cxnId="{F0BECF98-7C14-49CF-9C56-3AEFE2EFD1C1}">
      <dgm:prSet/>
      <dgm:spPr/>
      <dgm:t>
        <a:bodyPr/>
        <a:lstStyle/>
        <a:p>
          <a:endParaRPr lang="en-US"/>
        </a:p>
      </dgm:t>
    </dgm:pt>
    <dgm:pt modelId="{C98C5C55-57CB-4ED9-A58A-8093F220F13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K</a:t>
          </a:r>
        </a:p>
      </dgm:t>
    </dgm:pt>
    <dgm:pt modelId="{C530A97F-8B4A-4918-A1AC-CA2179FC1CA4}" type="parTrans" cxnId="{2B9FF5E1-172C-48BB-AF04-84FEE2339AAF}">
      <dgm:prSet/>
      <dgm:spPr/>
      <dgm:t>
        <a:bodyPr/>
        <a:lstStyle/>
        <a:p>
          <a:endParaRPr lang="en-US"/>
        </a:p>
      </dgm:t>
    </dgm:pt>
    <dgm:pt modelId="{487477C5-2329-43EE-B1AB-EEA4DF658325}" type="sibTrans" cxnId="{2B9FF5E1-172C-48BB-AF04-84FEE2339AAF}">
      <dgm:prSet/>
      <dgm:spPr/>
      <dgm:t>
        <a:bodyPr/>
        <a:lstStyle/>
        <a:p>
          <a:endParaRPr lang="en-US"/>
        </a:p>
      </dgm:t>
    </dgm:pt>
    <dgm:pt modelId="{2B9A6A15-20A5-49B9-88E9-90DE6D2CC1F9}" type="pres">
      <dgm:prSet presAssocID="{7A0E3D35-0AF1-494E-91CD-6DC8B68F156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462D098-6551-4ED8-899A-C4437109850E}" type="pres">
      <dgm:prSet presAssocID="{8FE8D1F2-4AF5-4E9C-879A-5A77E6F6592C}" presName="Parent" presStyleLbl="node0" presStyleIdx="0" presStyleCnt="1">
        <dgm:presLayoutVars>
          <dgm:chMax val="6"/>
          <dgm:chPref val="6"/>
        </dgm:presLayoutVars>
      </dgm:prSet>
      <dgm:spPr/>
    </dgm:pt>
    <dgm:pt modelId="{18D9D591-73E2-48B7-A95C-86CF30C59D85}" type="pres">
      <dgm:prSet presAssocID="{D3B765A0-8BB4-4A85-82CC-B553DBF0E0A4}" presName="Accent1" presStyleCnt="0"/>
      <dgm:spPr/>
    </dgm:pt>
    <dgm:pt modelId="{7842A002-639A-4227-8FFF-C07C7E951838}" type="pres">
      <dgm:prSet presAssocID="{D3B765A0-8BB4-4A85-82CC-B553DBF0E0A4}" presName="Accent" presStyleLbl="bgShp" presStyleIdx="0" presStyleCnt="5"/>
      <dgm:spPr/>
    </dgm:pt>
    <dgm:pt modelId="{15B6864F-6CA4-4AB7-823D-05EEC3850B67}" type="pres">
      <dgm:prSet presAssocID="{D3B765A0-8BB4-4A85-82CC-B553DBF0E0A4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C7B1A0C-1EF1-4389-AE95-26F8D14F15D3}" type="pres">
      <dgm:prSet presAssocID="{E1A63332-2EF4-46D3-8AF2-8C33F287363A}" presName="Accent2" presStyleCnt="0"/>
      <dgm:spPr/>
    </dgm:pt>
    <dgm:pt modelId="{DDEEECDD-A1D7-43EA-AED5-A72440F16AD7}" type="pres">
      <dgm:prSet presAssocID="{E1A63332-2EF4-46D3-8AF2-8C33F287363A}" presName="Accent" presStyleLbl="bgShp" presStyleIdx="1" presStyleCnt="5"/>
      <dgm:spPr>
        <a:noFill/>
      </dgm:spPr>
    </dgm:pt>
    <dgm:pt modelId="{0508B4C8-12FA-4FFA-ADC2-62CE20CB42A3}" type="pres">
      <dgm:prSet presAssocID="{E1A63332-2EF4-46D3-8AF2-8C33F287363A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4B37367-A10C-4E7A-8D4C-040033DA003B}" type="pres">
      <dgm:prSet presAssocID="{13817ECD-12EE-4BC4-8B4E-57AB2DB85BA1}" presName="Accent3" presStyleCnt="0"/>
      <dgm:spPr/>
    </dgm:pt>
    <dgm:pt modelId="{36EAB743-E33D-4820-9C43-4EA6812C9E9A}" type="pres">
      <dgm:prSet presAssocID="{13817ECD-12EE-4BC4-8B4E-57AB2DB85BA1}" presName="Accent" presStyleLbl="bgShp" presStyleIdx="2" presStyleCnt="5"/>
      <dgm:spPr>
        <a:noFill/>
      </dgm:spPr>
    </dgm:pt>
    <dgm:pt modelId="{32EDF45A-E5F3-4453-8246-D7E3475C1DF5}" type="pres">
      <dgm:prSet presAssocID="{13817ECD-12EE-4BC4-8B4E-57AB2DB85BA1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4D9D2C6-7863-47FB-833A-8F7CBB422EC8}" type="pres">
      <dgm:prSet presAssocID="{840C1F09-1C76-4796-8B05-C4A54336435B}" presName="Accent4" presStyleCnt="0"/>
      <dgm:spPr/>
    </dgm:pt>
    <dgm:pt modelId="{1FF49A07-954A-451E-BA92-EBD3C2070F92}" type="pres">
      <dgm:prSet presAssocID="{840C1F09-1C76-4796-8B05-C4A54336435B}" presName="Accent" presStyleLbl="bgShp" presStyleIdx="3" presStyleCnt="5"/>
      <dgm:spPr>
        <a:noFill/>
      </dgm:spPr>
    </dgm:pt>
    <dgm:pt modelId="{8E7426FA-A4B0-4EB2-A924-CD80D997C030}" type="pres">
      <dgm:prSet presAssocID="{840C1F09-1C76-4796-8B05-C4A54336435B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8D2E14D-221D-4AC7-9E6C-A1022A6EAC01}" type="pres">
      <dgm:prSet presAssocID="{C98C5C55-57CB-4ED9-A58A-8093F220F130}" presName="Accent5" presStyleCnt="0"/>
      <dgm:spPr/>
    </dgm:pt>
    <dgm:pt modelId="{C6639AE3-FD11-4D80-9AE5-491BF280CC04}" type="pres">
      <dgm:prSet presAssocID="{C98C5C55-57CB-4ED9-A58A-8093F220F130}" presName="Accent" presStyleLbl="bgShp" presStyleIdx="4" presStyleCnt="5"/>
      <dgm:spPr>
        <a:noFill/>
      </dgm:spPr>
    </dgm:pt>
    <dgm:pt modelId="{E66B4DFA-957D-4ECD-88E4-3B26E1B467EB}" type="pres">
      <dgm:prSet presAssocID="{C98C5C55-57CB-4ED9-A58A-8093F220F130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A172302-557A-49FA-8B50-9916E9BF6B58}" type="presOf" srcId="{7A0E3D35-0AF1-494E-91CD-6DC8B68F156B}" destId="{2B9A6A15-20A5-49B9-88E9-90DE6D2CC1F9}" srcOrd="0" destOrd="0" presId="urn:microsoft.com/office/officeart/2011/layout/HexagonRadial"/>
    <dgm:cxn modelId="{7BAC3E05-22F6-4190-B2A4-40B79F0E9795}" type="presOf" srcId="{8FE8D1F2-4AF5-4E9C-879A-5A77E6F6592C}" destId="{6462D098-6551-4ED8-899A-C4437109850E}" srcOrd="0" destOrd="0" presId="urn:microsoft.com/office/officeart/2011/layout/HexagonRadial"/>
    <dgm:cxn modelId="{069E4516-AD5D-4046-87E2-D78A90348324}" type="presOf" srcId="{E1A63332-2EF4-46D3-8AF2-8C33F287363A}" destId="{0508B4C8-12FA-4FFA-ADC2-62CE20CB42A3}" srcOrd="0" destOrd="0" presId="urn:microsoft.com/office/officeart/2011/layout/HexagonRadial"/>
    <dgm:cxn modelId="{71301632-8BDC-4D35-B91F-147DD209EFBA}" type="presOf" srcId="{D3B765A0-8BB4-4A85-82CC-B553DBF0E0A4}" destId="{15B6864F-6CA4-4AB7-823D-05EEC3850B67}" srcOrd="0" destOrd="0" presId="urn:microsoft.com/office/officeart/2011/layout/HexagonRadial"/>
    <dgm:cxn modelId="{B2EF3B35-6AA1-4F19-96F1-AD503B398424}" srcId="{8FE8D1F2-4AF5-4E9C-879A-5A77E6F6592C}" destId="{E1A63332-2EF4-46D3-8AF2-8C33F287363A}" srcOrd="1" destOrd="0" parTransId="{393EE604-4F54-47D3-AF93-AFB69520BC8A}" sibTransId="{EB52E580-882A-422C-A3FB-370E9A2971F8}"/>
    <dgm:cxn modelId="{2260B16D-5826-46D9-80E7-266DFCC53ED2}" type="presOf" srcId="{840C1F09-1C76-4796-8B05-C4A54336435B}" destId="{8E7426FA-A4B0-4EB2-A924-CD80D997C030}" srcOrd="0" destOrd="0" presId="urn:microsoft.com/office/officeart/2011/layout/HexagonRadial"/>
    <dgm:cxn modelId="{6C5FC976-2AEE-401A-ACDC-B5F1F55B695B}" srcId="{8FE8D1F2-4AF5-4E9C-879A-5A77E6F6592C}" destId="{D3B765A0-8BB4-4A85-82CC-B553DBF0E0A4}" srcOrd="0" destOrd="0" parTransId="{34E6240C-02A9-4286-9E65-5474855F87D9}" sibTransId="{CAB75DED-1258-4E57-847D-2605C5B4BC35}"/>
    <dgm:cxn modelId="{6453BF58-8BA8-43A1-A380-48969E4302FF}" srcId="{7A0E3D35-0AF1-494E-91CD-6DC8B68F156B}" destId="{8FE8D1F2-4AF5-4E9C-879A-5A77E6F6592C}" srcOrd="0" destOrd="0" parTransId="{BF71C76B-B80F-455B-905F-98C0B9E60C0B}" sibTransId="{D6C54ACB-5D93-4ADC-8E27-FD042C5D7771}"/>
    <dgm:cxn modelId="{9769128D-0EC1-4A0B-A2BB-6C5F62EE0F4C}" type="presOf" srcId="{C98C5C55-57CB-4ED9-A58A-8093F220F130}" destId="{E66B4DFA-957D-4ECD-88E4-3B26E1B467EB}" srcOrd="0" destOrd="0" presId="urn:microsoft.com/office/officeart/2011/layout/HexagonRadial"/>
    <dgm:cxn modelId="{F0BECF98-7C14-49CF-9C56-3AEFE2EFD1C1}" srcId="{8FE8D1F2-4AF5-4E9C-879A-5A77E6F6592C}" destId="{840C1F09-1C76-4796-8B05-C4A54336435B}" srcOrd="3" destOrd="0" parTransId="{6AA3A6A7-1BB1-4D25-8240-8D508A2306C5}" sibTransId="{D84E0496-2679-4DD2-A5BC-2EE1BFB668D5}"/>
    <dgm:cxn modelId="{A04E65AF-0719-459F-B1F3-D5307B79C925}" type="presOf" srcId="{13817ECD-12EE-4BC4-8B4E-57AB2DB85BA1}" destId="{32EDF45A-E5F3-4453-8246-D7E3475C1DF5}" srcOrd="0" destOrd="0" presId="urn:microsoft.com/office/officeart/2011/layout/HexagonRadial"/>
    <dgm:cxn modelId="{9F6CFFD2-4457-4796-836A-B1D31B6352D1}" srcId="{8FE8D1F2-4AF5-4E9C-879A-5A77E6F6592C}" destId="{13817ECD-12EE-4BC4-8B4E-57AB2DB85BA1}" srcOrd="2" destOrd="0" parTransId="{44E53DDF-DEAF-433C-8A23-C42CD3FAFA35}" sibTransId="{F9202DC1-9888-4388-B41A-DD52C7B9374B}"/>
    <dgm:cxn modelId="{2B9FF5E1-172C-48BB-AF04-84FEE2339AAF}" srcId="{8FE8D1F2-4AF5-4E9C-879A-5A77E6F6592C}" destId="{C98C5C55-57CB-4ED9-A58A-8093F220F130}" srcOrd="4" destOrd="0" parTransId="{C530A97F-8B4A-4918-A1AC-CA2179FC1CA4}" sibTransId="{487477C5-2329-43EE-B1AB-EEA4DF658325}"/>
    <dgm:cxn modelId="{E52AF35F-9A71-4124-9822-5FA00FA4ADCB}" type="presParOf" srcId="{2B9A6A15-20A5-49B9-88E9-90DE6D2CC1F9}" destId="{6462D098-6551-4ED8-899A-C4437109850E}" srcOrd="0" destOrd="0" presId="urn:microsoft.com/office/officeart/2011/layout/HexagonRadial"/>
    <dgm:cxn modelId="{F761A426-58D8-4990-B5F1-89CE2A98DB51}" type="presParOf" srcId="{2B9A6A15-20A5-49B9-88E9-90DE6D2CC1F9}" destId="{18D9D591-73E2-48B7-A95C-86CF30C59D85}" srcOrd="1" destOrd="0" presId="urn:microsoft.com/office/officeart/2011/layout/HexagonRadial"/>
    <dgm:cxn modelId="{6D86F619-EE1D-459F-A4C4-3F113B444E72}" type="presParOf" srcId="{18D9D591-73E2-48B7-A95C-86CF30C59D85}" destId="{7842A002-639A-4227-8FFF-C07C7E951838}" srcOrd="0" destOrd="0" presId="urn:microsoft.com/office/officeart/2011/layout/HexagonRadial"/>
    <dgm:cxn modelId="{3A748B25-C06C-4A70-853B-19687AAD5A7D}" type="presParOf" srcId="{2B9A6A15-20A5-49B9-88E9-90DE6D2CC1F9}" destId="{15B6864F-6CA4-4AB7-823D-05EEC3850B67}" srcOrd="2" destOrd="0" presId="urn:microsoft.com/office/officeart/2011/layout/HexagonRadial"/>
    <dgm:cxn modelId="{3D5D395F-9175-4406-9329-4A5AD4717D3F}" type="presParOf" srcId="{2B9A6A15-20A5-49B9-88E9-90DE6D2CC1F9}" destId="{2C7B1A0C-1EF1-4389-AE95-26F8D14F15D3}" srcOrd="3" destOrd="0" presId="urn:microsoft.com/office/officeart/2011/layout/HexagonRadial"/>
    <dgm:cxn modelId="{44A845F0-352D-4152-9742-38B878BC2274}" type="presParOf" srcId="{2C7B1A0C-1EF1-4389-AE95-26F8D14F15D3}" destId="{DDEEECDD-A1D7-43EA-AED5-A72440F16AD7}" srcOrd="0" destOrd="0" presId="urn:microsoft.com/office/officeart/2011/layout/HexagonRadial"/>
    <dgm:cxn modelId="{003F0EB3-D903-4266-B767-022F1A3CFA66}" type="presParOf" srcId="{2B9A6A15-20A5-49B9-88E9-90DE6D2CC1F9}" destId="{0508B4C8-12FA-4FFA-ADC2-62CE20CB42A3}" srcOrd="4" destOrd="0" presId="urn:microsoft.com/office/officeart/2011/layout/HexagonRadial"/>
    <dgm:cxn modelId="{CAD0033D-FB8D-41A8-8E33-9242D7A0E215}" type="presParOf" srcId="{2B9A6A15-20A5-49B9-88E9-90DE6D2CC1F9}" destId="{E4B37367-A10C-4E7A-8D4C-040033DA003B}" srcOrd="5" destOrd="0" presId="urn:microsoft.com/office/officeart/2011/layout/HexagonRadial"/>
    <dgm:cxn modelId="{BD3BD31A-D526-43CB-B31E-4471A63EEA91}" type="presParOf" srcId="{E4B37367-A10C-4E7A-8D4C-040033DA003B}" destId="{36EAB743-E33D-4820-9C43-4EA6812C9E9A}" srcOrd="0" destOrd="0" presId="urn:microsoft.com/office/officeart/2011/layout/HexagonRadial"/>
    <dgm:cxn modelId="{FE1721C6-75C6-4952-B0DA-4BF6F8297C59}" type="presParOf" srcId="{2B9A6A15-20A5-49B9-88E9-90DE6D2CC1F9}" destId="{32EDF45A-E5F3-4453-8246-D7E3475C1DF5}" srcOrd="6" destOrd="0" presId="urn:microsoft.com/office/officeart/2011/layout/HexagonRadial"/>
    <dgm:cxn modelId="{5DFA5370-8800-4C5B-AEBB-44C8ACFD1F93}" type="presParOf" srcId="{2B9A6A15-20A5-49B9-88E9-90DE6D2CC1F9}" destId="{A4D9D2C6-7863-47FB-833A-8F7CBB422EC8}" srcOrd="7" destOrd="0" presId="urn:microsoft.com/office/officeart/2011/layout/HexagonRadial"/>
    <dgm:cxn modelId="{7CB2CEB6-DF86-4222-BC86-B54B6635B82E}" type="presParOf" srcId="{A4D9D2C6-7863-47FB-833A-8F7CBB422EC8}" destId="{1FF49A07-954A-451E-BA92-EBD3C2070F92}" srcOrd="0" destOrd="0" presId="urn:microsoft.com/office/officeart/2011/layout/HexagonRadial"/>
    <dgm:cxn modelId="{53C2A9B5-12FC-4248-A757-2D7D09B52521}" type="presParOf" srcId="{2B9A6A15-20A5-49B9-88E9-90DE6D2CC1F9}" destId="{8E7426FA-A4B0-4EB2-A924-CD80D997C030}" srcOrd="8" destOrd="0" presId="urn:microsoft.com/office/officeart/2011/layout/HexagonRadial"/>
    <dgm:cxn modelId="{D4F8D0CD-1293-47E0-8563-0E0ACE47E235}" type="presParOf" srcId="{2B9A6A15-20A5-49B9-88E9-90DE6D2CC1F9}" destId="{78D2E14D-221D-4AC7-9E6C-A1022A6EAC01}" srcOrd="9" destOrd="0" presId="urn:microsoft.com/office/officeart/2011/layout/HexagonRadial"/>
    <dgm:cxn modelId="{4279E881-F431-4F56-B7EE-DA69883D3F8F}" type="presParOf" srcId="{78D2E14D-221D-4AC7-9E6C-A1022A6EAC01}" destId="{C6639AE3-FD11-4D80-9AE5-491BF280CC04}" srcOrd="0" destOrd="0" presId="urn:microsoft.com/office/officeart/2011/layout/HexagonRadial"/>
    <dgm:cxn modelId="{62BEFA06-65ED-470C-A8E1-252F49CA8700}" type="presParOf" srcId="{2B9A6A15-20A5-49B9-88E9-90DE6D2CC1F9}" destId="{E66B4DFA-957D-4ECD-88E4-3B26E1B467EB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D098-6551-4ED8-899A-C4437109850E}">
      <dsp:nvSpPr>
        <dsp:cNvPr id="0" name=""/>
        <dsp:cNvSpPr/>
      </dsp:nvSpPr>
      <dsp:spPr>
        <a:xfrm>
          <a:off x="1904742" y="1801308"/>
          <a:ext cx="2289541" cy="1980546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Emissions</a:t>
          </a:r>
        </a:p>
      </dsp:txBody>
      <dsp:txXfrm>
        <a:off x="2284151" y="2129512"/>
        <a:ext cx="1530723" cy="1324138"/>
      </dsp:txXfrm>
    </dsp:sp>
    <dsp:sp modelId="{DDEEECDD-A1D7-43EA-AED5-A72440F16AD7}">
      <dsp:nvSpPr>
        <dsp:cNvPr id="0" name=""/>
        <dsp:cNvSpPr/>
      </dsp:nvSpPr>
      <dsp:spPr>
        <a:xfrm>
          <a:off x="3338435" y="853751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6864F-6CA4-4AB7-823D-05EEC3850B67}">
      <dsp:nvSpPr>
        <dsp:cNvPr id="0" name=""/>
        <dsp:cNvSpPr/>
      </dsp:nvSpPr>
      <dsp:spPr>
        <a:xfrm>
          <a:off x="2115642" y="0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Energy</a:t>
          </a:r>
        </a:p>
      </dsp:txBody>
      <dsp:txXfrm>
        <a:off x="2426579" y="268997"/>
        <a:ext cx="1254389" cy="1085193"/>
      </dsp:txXfrm>
    </dsp:sp>
    <dsp:sp modelId="{36EAB743-E33D-4820-9C43-4EA6812C9E9A}">
      <dsp:nvSpPr>
        <dsp:cNvPr id="0" name=""/>
        <dsp:cNvSpPr/>
      </dsp:nvSpPr>
      <dsp:spPr>
        <a:xfrm>
          <a:off x="4346601" y="2245214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B4C8-12FA-4FFA-ADC2-62CE20CB42A3}">
      <dsp:nvSpPr>
        <dsp:cNvPr id="0" name=""/>
        <dsp:cNvSpPr/>
      </dsp:nvSpPr>
      <dsp:spPr>
        <a:xfrm>
          <a:off x="3836393" y="998369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Power</a:t>
          </a:r>
        </a:p>
      </dsp:txBody>
      <dsp:txXfrm>
        <a:off x="4147330" y="1267366"/>
        <a:ext cx="1254389" cy="1085193"/>
      </dsp:txXfrm>
    </dsp:sp>
    <dsp:sp modelId="{1FF49A07-954A-451E-BA92-EBD3C2070F92}">
      <dsp:nvSpPr>
        <dsp:cNvPr id="0" name=""/>
        <dsp:cNvSpPr/>
      </dsp:nvSpPr>
      <dsp:spPr>
        <a:xfrm>
          <a:off x="3646264" y="3815915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DF45A-E5F3-4453-8246-D7E3475C1DF5}">
      <dsp:nvSpPr>
        <dsp:cNvPr id="0" name=""/>
        <dsp:cNvSpPr/>
      </dsp:nvSpPr>
      <dsp:spPr>
        <a:xfrm>
          <a:off x="3836393" y="2961047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Economy</a:t>
          </a:r>
        </a:p>
      </dsp:txBody>
      <dsp:txXfrm>
        <a:off x="4147330" y="3230044"/>
        <a:ext cx="1254389" cy="1085193"/>
      </dsp:txXfrm>
    </dsp:sp>
    <dsp:sp modelId="{5CBA15D4-E919-4B3A-989A-3CBFED2AE01A}">
      <dsp:nvSpPr>
        <dsp:cNvPr id="0" name=""/>
        <dsp:cNvSpPr/>
      </dsp:nvSpPr>
      <dsp:spPr>
        <a:xfrm>
          <a:off x="1909003" y="3978960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426FA-A4B0-4EB2-A924-CD80D997C030}">
      <dsp:nvSpPr>
        <dsp:cNvPr id="0" name=""/>
        <dsp:cNvSpPr/>
      </dsp:nvSpPr>
      <dsp:spPr>
        <a:xfrm>
          <a:off x="2115642" y="3960534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Mobility</a:t>
          </a:r>
        </a:p>
      </dsp:txBody>
      <dsp:txXfrm>
        <a:off x="2426579" y="4229531"/>
        <a:ext cx="1254389" cy="1085193"/>
      </dsp:txXfrm>
    </dsp:sp>
    <dsp:sp modelId="{C6639AE3-FD11-4D80-9AE5-491BF280CC04}">
      <dsp:nvSpPr>
        <dsp:cNvPr id="0" name=""/>
        <dsp:cNvSpPr/>
      </dsp:nvSpPr>
      <dsp:spPr>
        <a:xfrm>
          <a:off x="884328" y="2588055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2AE35-A89D-4AA3-83CF-F526F284A603}">
      <dsp:nvSpPr>
        <dsp:cNvPr id="0" name=""/>
        <dsp:cNvSpPr/>
      </dsp:nvSpPr>
      <dsp:spPr>
        <a:xfrm>
          <a:off x="386902" y="2962164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Spatial qualities</a:t>
          </a:r>
        </a:p>
      </dsp:txBody>
      <dsp:txXfrm>
        <a:off x="697839" y="3231161"/>
        <a:ext cx="1254389" cy="1085193"/>
      </dsp:txXfrm>
    </dsp:sp>
    <dsp:sp modelId="{45C2997E-A6AD-4CAE-89BD-711BC1884ED5}">
      <dsp:nvSpPr>
        <dsp:cNvPr id="0" name=""/>
        <dsp:cNvSpPr/>
      </dsp:nvSpPr>
      <dsp:spPr>
        <a:xfrm>
          <a:off x="386902" y="996136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Innovation</a:t>
          </a:r>
        </a:p>
      </dsp:txBody>
      <dsp:txXfrm>
        <a:off x="697839" y="1265133"/>
        <a:ext cx="1254389" cy="1085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D098-6551-4ED8-899A-C4437109850E}">
      <dsp:nvSpPr>
        <dsp:cNvPr id="0" name=""/>
        <dsp:cNvSpPr/>
      </dsp:nvSpPr>
      <dsp:spPr>
        <a:xfrm>
          <a:off x="1904742" y="1993189"/>
          <a:ext cx="2289541" cy="1980546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Emissions</a:t>
          </a:r>
        </a:p>
      </dsp:txBody>
      <dsp:txXfrm>
        <a:off x="2284151" y="2321393"/>
        <a:ext cx="1530723" cy="1324138"/>
      </dsp:txXfrm>
    </dsp:sp>
    <dsp:sp modelId="{DDEEECDD-A1D7-43EA-AED5-A72440F16AD7}">
      <dsp:nvSpPr>
        <dsp:cNvPr id="0" name=""/>
        <dsp:cNvSpPr/>
      </dsp:nvSpPr>
      <dsp:spPr>
        <a:xfrm>
          <a:off x="3338435" y="1045632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6864F-6CA4-4AB7-823D-05EEC3850B67}">
      <dsp:nvSpPr>
        <dsp:cNvPr id="0" name=""/>
        <dsp:cNvSpPr/>
      </dsp:nvSpPr>
      <dsp:spPr>
        <a:xfrm>
          <a:off x="1725473" y="-191881"/>
          <a:ext cx="2656600" cy="2390712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accent1"/>
              </a:solidFill>
            </a:rPr>
            <a:t>Energy</a:t>
          </a:r>
        </a:p>
      </dsp:txBody>
      <dsp:txXfrm>
        <a:off x="2177678" y="215065"/>
        <a:ext cx="1752190" cy="1576820"/>
      </dsp:txXfrm>
    </dsp:sp>
    <dsp:sp modelId="{36EAB743-E33D-4820-9C43-4EA6812C9E9A}">
      <dsp:nvSpPr>
        <dsp:cNvPr id="0" name=""/>
        <dsp:cNvSpPr/>
      </dsp:nvSpPr>
      <dsp:spPr>
        <a:xfrm>
          <a:off x="4346601" y="2437095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B4C8-12FA-4FFA-ADC2-62CE20CB42A3}">
      <dsp:nvSpPr>
        <dsp:cNvPr id="0" name=""/>
        <dsp:cNvSpPr/>
      </dsp:nvSpPr>
      <dsp:spPr>
        <a:xfrm>
          <a:off x="3836393" y="1190250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Power</a:t>
          </a:r>
        </a:p>
      </dsp:txBody>
      <dsp:txXfrm>
        <a:off x="4147330" y="1459247"/>
        <a:ext cx="1254389" cy="1085193"/>
      </dsp:txXfrm>
    </dsp:sp>
    <dsp:sp modelId="{1FF49A07-954A-451E-BA92-EBD3C2070F92}">
      <dsp:nvSpPr>
        <dsp:cNvPr id="0" name=""/>
        <dsp:cNvSpPr/>
      </dsp:nvSpPr>
      <dsp:spPr>
        <a:xfrm>
          <a:off x="3646264" y="4007796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DF45A-E5F3-4453-8246-D7E3475C1DF5}">
      <dsp:nvSpPr>
        <dsp:cNvPr id="0" name=""/>
        <dsp:cNvSpPr/>
      </dsp:nvSpPr>
      <dsp:spPr>
        <a:xfrm>
          <a:off x="3836393" y="3152928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Economy</a:t>
          </a:r>
        </a:p>
      </dsp:txBody>
      <dsp:txXfrm>
        <a:off x="4147330" y="3421925"/>
        <a:ext cx="1254389" cy="1085193"/>
      </dsp:txXfrm>
    </dsp:sp>
    <dsp:sp modelId="{5CBA15D4-E919-4B3A-989A-3CBFED2AE01A}">
      <dsp:nvSpPr>
        <dsp:cNvPr id="0" name=""/>
        <dsp:cNvSpPr/>
      </dsp:nvSpPr>
      <dsp:spPr>
        <a:xfrm>
          <a:off x="1909003" y="4170841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426FA-A4B0-4EB2-A924-CD80D997C030}">
      <dsp:nvSpPr>
        <dsp:cNvPr id="0" name=""/>
        <dsp:cNvSpPr/>
      </dsp:nvSpPr>
      <dsp:spPr>
        <a:xfrm>
          <a:off x="2115642" y="4152415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Mobility</a:t>
          </a:r>
        </a:p>
      </dsp:txBody>
      <dsp:txXfrm>
        <a:off x="2426579" y="4421412"/>
        <a:ext cx="1254389" cy="1085193"/>
      </dsp:txXfrm>
    </dsp:sp>
    <dsp:sp modelId="{C6639AE3-FD11-4D80-9AE5-491BF280CC04}">
      <dsp:nvSpPr>
        <dsp:cNvPr id="0" name=""/>
        <dsp:cNvSpPr/>
      </dsp:nvSpPr>
      <dsp:spPr>
        <a:xfrm>
          <a:off x="884328" y="2779936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2AE35-A89D-4AA3-83CF-F526F284A603}">
      <dsp:nvSpPr>
        <dsp:cNvPr id="0" name=""/>
        <dsp:cNvSpPr/>
      </dsp:nvSpPr>
      <dsp:spPr>
        <a:xfrm>
          <a:off x="386902" y="3154045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Spatial qualities</a:t>
          </a:r>
        </a:p>
      </dsp:txBody>
      <dsp:txXfrm>
        <a:off x="697839" y="3423042"/>
        <a:ext cx="1254389" cy="1085193"/>
      </dsp:txXfrm>
    </dsp:sp>
    <dsp:sp modelId="{45C2997E-A6AD-4CAE-89BD-711BC1884ED5}">
      <dsp:nvSpPr>
        <dsp:cNvPr id="0" name=""/>
        <dsp:cNvSpPr/>
      </dsp:nvSpPr>
      <dsp:spPr>
        <a:xfrm>
          <a:off x="386902" y="1188017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Innovation</a:t>
          </a:r>
        </a:p>
      </dsp:txBody>
      <dsp:txXfrm>
        <a:off x="697839" y="1457014"/>
        <a:ext cx="1254389" cy="1085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D098-6551-4ED8-899A-C4437109850E}">
      <dsp:nvSpPr>
        <dsp:cNvPr id="0" name=""/>
        <dsp:cNvSpPr/>
      </dsp:nvSpPr>
      <dsp:spPr>
        <a:xfrm>
          <a:off x="1685904" y="1801308"/>
          <a:ext cx="2289541" cy="1980546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Emissions</a:t>
          </a:r>
        </a:p>
      </dsp:txBody>
      <dsp:txXfrm>
        <a:off x="2065313" y="2129512"/>
        <a:ext cx="1530723" cy="1324138"/>
      </dsp:txXfrm>
    </dsp:sp>
    <dsp:sp modelId="{DDEEECDD-A1D7-43EA-AED5-A72440F16AD7}">
      <dsp:nvSpPr>
        <dsp:cNvPr id="0" name=""/>
        <dsp:cNvSpPr/>
      </dsp:nvSpPr>
      <dsp:spPr>
        <a:xfrm>
          <a:off x="3119597" y="853751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6864F-6CA4-4AB7-823D-05EEC3850B67}">
      <dsp:nvSpPr>
        <dsp:cNvPr id="0" name=""/>
        <dsp:cNvSpPr/>
      </dsp:nvSpPr>
      <dsp:spPr>
        <a:xfrm>
          <a:off x="1896804" y="0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Energy</a:t>
          </a:r>
        </a:p>
      </dsp:txBody>
      <dsp:txXfrm>
        <a:off x="2207741" y="268997"/>
        <a:ext cx="1254389" cy="1085193"/>
      </dsp:txXfrm>
    </dsp:sp>
    <dsp:sp modelId="{36EAB743-E33D-4820-9C43-4EA6812C9E9A}">
      <dsp:nvSpPr>
        <dsp:cNvPr id="0" name=""/>
        <dsp:cNvSpPr/>
      </dsp:nvSpPr>
      <dsp:spPr>
        <a:xfrm>
          <a:off x="4127763" y="2245214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B4C8-12FA-4FFA-ADC2-62CE20CB42A3}">
      <dsp:nvSpPr>
        <dsp:cNvPr id="0" name=""/>
        <dsp:cNvSpPr/>
      </dsp:nvSpPr>
      <dsp:spPr>
        <a:xfrm>
          <a:off x="3179880" y="676653"/>
          <a:ext cx="2751614" cy="2266619"/>
        </a:xfrm>
        <a:prstGeom prst="hexagon">
          <a:avLst>
            <a:gd name="adj" fmla="val 2857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accent1"/>
              </a:solidFill>
            </a:rPr>
            <a:t>Power</a:t>
          </a:r>
        </a:p>
      </dsp:txBody>
      <dsp:txXfrm>
        <a:off x="3625039" y="1043349"/>
        <a:ext cx="1861296" cy="1533227"/>
      </dsp:txXfrm>
    </dsp:sp>
    <dsp:sp modelId="{1FF49A07-954A-451E-BA92-EBD3C2070F92}">
      <dsp:nvSpPr>
        <dsp:cNvPr id="0" name=""/>
        <dsp:cNvSpPr/>
      </dsp:nvSpPr>
      <dsp:spPr>
        <a:xfrm>
          <a:off x="3427426" y="3815915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DF45A-E5F3-4453-8246-D7E3475C1DF5}">
      <dsp:nvSpPr>
        <dsp:cNvPr id="0" name=""/>
        <dsp:cNvSpPr/>
      </dsp:nvSpPr>
      <dsp:spPr>
        <a:xfrm>
          <a:off x="3617555" y="2961047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Economy</a:t>
          </a:r>
        </a:p>
      </dsp:txBody>
      <dsp:txXfrm>
        <a:off x="3928492" y="3230044"/>
        <a:ext cx="1254389" cy="1085193"/>
      </dsp:txXfrm>
    </dsp:sp>
    <dsp:sp modelId="{5CBA15D4-E919-4B3A-989A-3CBFED2AE01A}">
      <dsp:nvSpPr>
        <dsp:cNvPr id="0" name=""/>
        <dsp:cNvSpPr/>
      </dsp:nvSpPr>
      <dsp:spPr>
        <a:xfrm>
          <a:off x="1690165" y="3978960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426FA-A4B0-4EB2-A924-CD80D997C030}">
      <dsp:nvSpPr>
        <dsp:cNvPr id="0" name=""/>
        <dsp:cNvSpPr/>
      </dsp:nvSpPr>
      <dsp:spPr>
        <a:xfrm>
          <a:off x="1896804" y="3960534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Mobility</a:t>
          </a:r>
        </a:p>
      </dsp:txBody>
      <dsp:txXfrm>
        <a:off x="2207741" y="4229531"/>
        <a:ext cx="1254389" cy="1085193"/>
      </dsp:txXfrm>
    </dsp:sp>
    <dsp:sp modelId="{C6639AE3-FD11-4D80-9AE5-491BF280CC04}">
      <dsp:nvSpPr>
        <dsp:cNvPr id="0" name=""/>
        <dsp:cNvSpPr/>
      </dsp:nvSpPr>
      <dsp:spPr>
        <a:xfrm>
          <a:off x="665490" y="2588055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2AE35-A89D-4AA3-83CF-F526F284A603}">
      <dsp:nvSpPr>
        <dsp:cNvPr id="0" name=""/>
        <dsp:cNvSpPr/>
      </dsp:nvSpPr>
      <dsp:spPr>
        <a:xfrm>
          <a:off x="168065" y="2962164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Spatial qualities</a:t>
          </a:r>
        </a:p>
      </dsp:txBody>
      <dsp:txXfrm>
        <a:off x="479002" y="3231161"/>
        <a:ext cx="1254389" cy="1085193"/>
      </dsp:txXfrm>
    </dsp:sp>
    <dsp:sp modelId="{45C2997E-A6AD-4CAE-89BD-711BC1884ED5}">
      <dsp:nvSpPr>
        <dsp:cNvPr id="0" name=""/>
        <dsp:cNvSpPr/>
      </dsp:nvSpPr>
      <dsp:spPr>
        <a:xfrm>
          <a:off x="168065" y="996136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Innovation</a:t>
          </a:r>
        </a:p>
      </dsp:txBody>
      <dsp:txXfrm>
        <a:off x="479002" y="1265133"/>
        <a:ext cx="1254389" cy="1085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D098-6551-4ED8-899A-C4437109850E}">
      <dsp:nvSpPr>
        <dsp:cNvPr id="0" name=""/>
        <dsp:cNvSpPr/>
      </dsp:nvSpPr>
      <dsp:spPr>
        <a:xfrm>
          <a:off x="1904742" y="1801308"/>
          <a:ext cx="2289541" cy="1980546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YOU</a:t>
          </a:r>
        </a:p>
      </dsp:txBody>
      <dsp:txXfrm>
        <a:off x="2284151" y="2129512"/>
        <a:ext cx="1530723" cy="1324138"/>
      </dsp:txXfrm>
    </dsp:sp>
    <dsp:sp modelId="{DDEEECDD-A1D7-43EA-AED5-A72440F16AD7}">
      <dsp:nvSpPr>
        <dsp:cNvPr id="0" name=""/>
        <dsp:cNvSpPr/>
      </dsp:nvSpPr>
      <dsp:spPr>
        <a:xfrm>
          <a:off x="3338435" y="853751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6864F-6CA4-4AB7-823D-05EEC3850B67}">
      <dsp:nvSpPr>
        <dsp:cNvPr id="0" name=""/>
        <dsp:cNvSpPr/>
      </dsp:nvSpPr>
      <dsp:spPr>
        <a:xfrm>
          <a:off x="2115642" y="0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>
              <a:solidFill>
                <a:schemeClr val="tx1"/>
              </a:solidFill>
            </a:rPr>
            <a:t>T</a:t>
          </a:r>
        </a:p>
      </dsp:txBody>
      <dsp:txXfrm>
        <a:off x="2426579" y="268997"/>
        <a:ext cx="1254389" cy="1085193"/>
      </dsp:txXfrm>
    </dsp:sp>
    <dsp:sp modelId="{36EAB743-E33D-4820-9C43-4EA6812C9E9A}">
      <dsp:nvSpPr>
        <dsp:cNvPr id="0" name=""/>
        <dsp:cNvSpPr/>
      </dsp:nvSpPr>
      <dsp:spPr>
        <a:xfrm>
          <a:off x="4346601" y="2245214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B4C8-12FA-4FFA-ADC2-62CE20CB42A3}">
      <dsp:nvSpPr>
        <dsp:cNvPr id="0" name=""/>
        <dsp:cNvSpPr/>
      </dsp:nvSpPr>
      <dsp:spPr>
        <a:xfrm>
          <a:off x="3836393" y="998369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H</a:t>
          </a:r>
        </a:p>
      </dsp:txBody>
      <dsp:txXfrm>
        <a:off x="4147330" y="1267366"/>
        <a:ext cx="1254389" cy="1085193"/>
      </dsp:txXfrm>
    </dsp:sp>
    <dsp:sp modelId="{1FF49A07-954A-451E-BA92-EBD3C2070F92}">
      <dsp:nvSpPr>
        <dsp:cNvPr id="0" name=""/>
        <dsp:cNvSpPr/>
      </dsp:nvSpPr>
      <dsp:spPr>
        <a:xfrm>
          <a:off x="3646264" y="3815915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DF45A-E5F3-4453-8246-D7E3475C1DF5}">
      <dsp:nvSpPr>
        <dsp:cNvPr id="0" name=""/>
        <dsp:cNvSpPr/>
      </dsp:nvSpPr>
      <dsp:spPr>
        <a:xfrm>
          <a:off x="3836393" y="2961047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A</a:t>
          </a:r>
        </a:p>
      </dsp:txBody>
      <dsp:txXfrm>
        <a:off x="4147330" y="3230044"/>
        <a:ext cx="1254389" cy="1085193"/>
      </dsp:txXfrm>
    </dsp:sp>
    <dsp:sp modelId="{C6639AE3-FD11-4D80-9AE5-491BF280CC04}">
      <dsp:nvSpPr>
        <dsp:cNvPr id="0" name=""/>
        <dsp:cNvSpPr/>
      </dsp:nvSpPr>
      <dsp:spPr>
        <a:xfrm>
          <a:off x="1909003" y="3978960"/>
          <a:ext cx="863837" cy="744310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426FA-A4B0-4EB2-A924-CD80D997C030}">
      <dsp:nvSpPr>
        <dsp:cNvPr id="0" name=""/>
        <dsp:cNvSpPr/>
      </dsp:nvSpPr>
      <dsp:spPr>
        <a:xfrm>
          <a:off x="2115642" y="3960534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N</a:t>
          </a:r>
        </a:p>
      </dsp:txBody>
      <dsp:txXfrm>
        <a:off x="2426579" y="4229531"/>
        <a:ext cx="1254389" cy="1085193"/>
      </dsp:txXfrm>
    </dsp:sp>
    <dsp:sp modelId="{E66B4DFA-957D-4ECD-88E4-3B26E1B467EB}">
      <dsp:nvSpPr>
        <dsp:cNvPr id="0" name=""/>
        <dsp:cNvSpPr/>
      </dsp:nvSpPr>
      <dsp:spPr>
        <a:xfrm>
          <a:off x="386902" y="2962164"/>
          <a:ext cx="1876263" cy="1623187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K</a:t>
          </a:r>
        </a:p>
      </dsp:txBody>
      <dsp:txXfrm>
        <a:off x="697839" y="3231161"/>
        <a:ext cx="1254389" cy="108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AC034-CD78-49B0-BCA6-1A6DED00F801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E418-C684-4945-99FD-AD67B519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0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577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154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731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309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2886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462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040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617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Bildet illustrerer: </a:t>
            </a:r>
          </a:p>
          <a:p>
            <a:r>
              <a:rPr lang="nb-NO" dirty="0"/>
              <a:t>·        bredden  i </a:t>
            </a:r>
            <a:r>
              <a:rPr lang="nb-NO" dirty="0" err="1"/>
              <a:t>SINTEFs</a:t>
            </a:r>
            <a:r>
              <a:rPr lang="nb-NO" dirty="0"/>
              <a:t> ekspertise, fra </a:t>
            </a:r>
            <a:r>
              <a:rPr lang="nb-NO" dirty="0" err="1"/>
              <a:t>havrom</a:t>
            </a:r>
            <a:r>
              <a:rPr lang="nb-NO" dirty="0"/>
              <a:t> til verdensrom.</a:t>
            </a:r>
          </a:p>
          <a:p>
            <a:r>
              <a:rPr lang="nb-NO" dirty="0"/>
              <a:t>·        hvilke områder og bransjer vi jobber innen for å realisere visjonen Teknologi for et bedre samfunn.</a:t>
            </a:r>
          </a:p>
          <a:p>
            <a:r>
              <a:rPr lang="nb-NO" dirty="0"/>
              <a:t> </a:t>
            </a:r>
          </a:p>
          <a:p>
            <a:r>
              <a:rPr lang="nb-NO" dirty="0"/>
              <a:t>Bildestilen er basert på stikkordene fremtidsrettet, teknologi og norsk natur (naturressurser). </a:t>
            </a:r>
            <a:r>
              <a:rPr lang="nb-NO" dirty="0" err="1"/>
              <a:t>SINTEFs</a:t>
            </a:r>
            <a:r>
              <a:rPr lang="nb-NO" dirty="0"/>
              <a:t> visuelle univers er utviklet for SINTEF av </a:t>
            </a:r>
            <a:r>
              <a:rPr lang="nb-NO" dirty="0" err="1"/>
              <a:t>Headspin</a:t>
            </a:r>
            <a:r>
              <a:rPr lang="nb-NO" dirty="0"/>
              <a:t> Productions AS.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E418-C684-4945-99FD-AD67B51958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4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895584 w 12192000"/>
              <a:gd name="connsiteY1" fmla="*/ 0 h 6858000"/>
              <a:gd name="connsiteX2" fmla="*/ 895584 w 12192000"/>
              <a:gd name="connsiteY2" fmla="*/ 1800225 h 6858000"/>
              <a:gd name="connsiteX3" fmla="*/ 2515892 w 12192000"/>
              <a:gd name="connsiteY3" fmla="*/ 1800225 h 6858000"/>
              <a:gd name="connsiteX4" fmla="*/ 2515892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895584" y="0"/>
                </a:lnTo>
                <a:lnTo>
                  <a:pt x="895584" y="1800225"/>
                </a:lnTo>
                <a:lnTo>
                  <a:pt x="2515892" y="1800225"/>
                </a:lnTo>
                <a:lnTo>
                  <a:pt x="2515892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tIns="720000" anchor="t" anchorCtr="1">
            <a:noAutofit/>
          </a:bodyPr>
          <a:lstStyle>
            <a:lvl1pPr marL="180036" marR="0" indent="0" algn="ctr" defTabSz="91453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GB" dirty="0"/>
              <a:t>Sett inn </a:t>
            </a:r>
            <a:r>
              <a:rPr lang="en-GB" dirty="0" err="1"/>
              <a:t>bilde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menyen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“Sett inn/insert” -&gt; “</a:t>
            </a:r>
            <a:r>
              <a:rPr lang="en-GB" dirty="0" err="1"/>
              <a:t>Bilde</a:t>
            </a:r>
            <a:r>
              <a:rPr lang="en-GB" dirty="0"/>
              <a:t>/Picture”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30" y="1080136"/>
            <a:ext cx="981013" cy="214063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407696" y="2879206"/>
            <a:ext cx="6769286" cy="3181610"/>
          </a:xfrm>
          <a:solidFill>
            <a:srgbClr val="FFFFFF">
              <a:alpha val="85098"/>
            </a:srgbClr>
          </a:solidFill>
        </p:spPr>
        <p:txBody>
          <a:bodyPr lIns="360072" tIns="360072" rIns="360072" bIns="1404281" anchor="b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4600" cap="all" normalizeH="0" baseline="0">
                <a:solidFill>
                  <a:schemeClr val="dk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noColor"/>
          <p:cNvSpPr/>
          <p:nvPr userDrawn="1"/>
        </p:nvSpPr>
        <p:spPr>
          <a:xfrm>
            <a:off x="161376" y="188260"/>
            <a:ext cx="142498" cy="8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  <p:sp>
        <p:nvSpPr>
          <p:cNvPr id="16" name="Rektangel 15"/>
          <p:cNvSpPr/>
          <p:nvPr userDrawn="1"/>
        </p:nvSpPr>
        <p:spPr>
          <a:xfrm>
            <a:off x="896512" y="-1"/>
            <a:ext cx="1623803" cy="1803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65" y="1080135"/>
            <a:ext cx="989890" cy="216000"/>
          </a:xfrm>
          <a:prstGeom prst="rect">
            <a:avLst/>
          </a:prstGeom>
        </p:spPr>
      </p:pic>
      <p:sp>
        <p:nvSpPr>
          <p:cNvPr id="7" name="Plassholder f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818166" y="5178320"/>
            <a:ext cx="3871913" cy="65633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nb-NO" dirty="0"/>
              <a:t>Ola Nordmann</a:t>
            </a:r>
          </a:p>
          <a:p>
            <a:pPr lvl="0"/>
            <a:r>
              <a:rPr lang="nb-NO" dirty="0" err="1"/>
              <a:t>Month</a:t>
            </a:r>
            <a:r>
              <a:rPr lang="nb-NO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1" y="2700337"/>
            <a:ext cx="4320821" cy="58507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68" indent="0">
              <a:buNone/>
              <a:defRPr sz="2000" b="1"/>
            </a:lvl2pPr>
            <a:lvl3pPr marL="914537" indent="0">
              <a:buNone/>
              <a:defRPr sz="1800" b="1"/>
            </a:lvl3pPr>
            <a:lvl4pPr marL="1371806" indent="0">
              <a:buNone/>
              <a:defRPr sz="1600" b="1"/>
            </a:lvl4pPr>
            <a:lvl5pPr marL="1829074" indent="0">
              <a:buNone/>
              <a:defRPr sz="1600" b="1"/>
            </a:lvl5pPr>
            <a:lvl6pPr marL="2286343" indent="0">
              <a:buNone/>
              <a:defRPr sz="1600" b="1"/>
            </a:lvl6pPr>
            <a:lvl7pPr marL="2743612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954181" y="3285410"/>
            <a:ext cx="4320821" cy="2835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635071" y="2700337"/>
            <a:ext cx="4320821" cy="58507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68" indent="0">
              <a:buNone/>
              <a:defRPr sz="2000" b="1"/>
            </a:lvl2pPr>
            <a:lvl3pPr marL="914537" indent="0">
              <a:buNone/>
              <a:defRPr sz="1800" b="1"/>
            </a:lvl3pPr>
            <a:lvl4pPr marL="1371806" indent="0">
              <a:buNone/>
              <a:defRPr sz="1600" b="1"/>
            </a:lvl4pPr>
            <a:lvl5pPr marL="1829074" indent="0">
              <a:buNone/>
              <a:defRPr sz="1600" b="1"/>
            </a:lvl5pPr>
            <a:lvl6pPr marL="2286343" indent="0">
              <a:buNone/>
              <a:defRPr sz="1600" b="1"/>
            </a:lvl6pPr>
            <a:lvl7pPr marL="2743612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635071" y="3285410"/>
            <a:ext cx="4320821" cy="2835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1"/>
          <p:cNvSpPr>
            <a:spLocks noGrp="1"/>
          </p:cNvSpPr>
          <p:nvPr>
            <p:ph type="title"/>
          </p:nvPr>
        </p:nvSpPr>
        <p:spPr>
          <a:xfrm>
            <a:off x="954182" y="1883324"/>
            <a:ext cx="9001711" cy="3049624"/>
          </a:xfrm>
          <a:noFill/>
        </p:spPr>
        <p:txBody>
          <a:bodyPr tIns="360072" bIns="0" anchor="t">
            <a:normAutofit/>
          </a:bodyPr>
          <a:lstStyle>
            <a:lvl1pPr>
              <a:lnSpc>
                <a:spcPct val="70000"/>
              </a:lnSpc>
              <a:defRPr sz="8100" cap="all" baseline="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954182" y="5724716"/>
            <a:ext cx="9001711" cy="506998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200">
                <a:solidFill>
                  <a:schemeClr val="accent2"/>
                </a:solidFill>
                <a:latin typeface="+mj-lt"/>
              </a:defRPr>
            </a:lvl1pPr>
            <a:lvl2pPr marL="4572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1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95002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975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vside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715276" y="2700338"/>
            <a:ext cx="4986948" cy="3420428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6715276" y="920493"/>
            <a:ext cx="4986948" cy="1319077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nb-NO" dirty="0"/>
              <a:t>Klikk for å redigere tittelstil</a:t>
            </a:r>
            <a:endParaRPr lang="en-GB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560" cy="685885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lIns="0" tIns="2520504" rIns="0" bIns="0" anchor="t" anchorCtr="1"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404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vside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965263" y="2700338"/>
            <a:ext cx="4654854" cy="3420428"/>
          </a:xfrm>
        </p:spPr>
        <p:txBody>
          <a:bodyPr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965264" y="920493"/>
            <a:ext cx="4654853" cy="1319077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nb-NO" dirty="0"/>
              <a:t>Klikk for å redigere tittelstil</a:t>
            </a:r>
            <a:endParaRPr lang="en-GB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Plassholder for bilde 1"/>
          <p:cNvSpPr>
            <a:spLocks noGrp="1"/>
          </p:cNvSpPr>
          <p:nvPr>
            <p:ph type="pic" sz="quarter" idx="13"/>
          </p:nvPr>
        </p:nvSpPr>
        <p:spPr>
          <a:xfrm>
            <a:off x="6092440" y="-858"/>
            <a:ext cx="6099560" cy="685885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lIns="0" tIns="2520504" rIns="0" bIns="0" anchor="t" anchorCtr="1"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smartart"/>
          <p:cNvSpPr>
            <a:spLocks noGrp="1"/>
          </p:cNvSpPr>
          <p:nvPr>
            <p:ph type="dgm" sz="quarter" idx="19" hasCustomPrompt="1"/>
          </p:nvPr>
        </p:nvSpPr>
        <p:spPr>
          <a:xfrm>
            <a:off x="10793052" y="6255782"/>
            <a:ext cx="981186" cy="21422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None/>
              <a:defRPr sz="100" baseline="0"/>
            </a:lvl1pPr>
          </a:lstStyle>
          <a:p>
            <a:r>
              <a:rPr lang="en-GB" sz="100" dirty="0"/>
              <a:t> </a:t>
            </a:r>
            <a:endParaRPr lang="en-GB" dirty="0"/>
          </a:p>
        </p:txBody>
      </p:sp>
      <p:pic>
        <p:nvPicPr>
          <p:cNvPr id="11" name="logo_hvit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pic>
        <p:nvPicPr>
          <p:cNvPr id="12" name="logo_blaa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4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2">
              <a:lumMod val="50000"/>
            </a:schemeClr>
          </a:solidFill>
        </p:spPr>
        <p:txBody>
          <a:bodyPr tIns="2880576" anchor="t" anchorCtr="1"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GB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smartart"/>
          <p:cNvSpPr>
            <a:spLocks noGrp="1"/>
          </p:cNvSpPr>
          <p:nvPr>
            <p:ph type="dgm" sz="quarter" idx="19" hasCustomPrompt="1"/>
          </p:nvPr>
        </p:nvSpPr>
        <p:spPr>
          <a:xfrm>
            <a:off x="10793052" y="6255782"/>
            <a:ext cx="981186" cy="21422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None/>
              <a:defRPr sz="100" baseline="0"/>
            </a:lvl1pPr>
          </a:lstStyle>
          <a:p>
            <a:r>
              <a:rPr lang="en-GB" sz="100" dirty="0"/>
              <a:t> </a:t>
            </a:r>
            <a:endParaRPr lang="en-GB" dirty="0"/>
          </a:p>
        </p:txBody>
      </p:sp>
      <p:pic>
        <p:nvPicPr>
          <p:cNvPr id="13" name="logo_hvit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pic>
        <p:nvPicPr>
          <p:cNvPr id="14" name="logo_blaa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81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954181" y="2700338"/>
            <a:ext cx="4320821" cy="3420428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635070" y="2700338"/>
            <a:ext cx="4320821" cy="3420428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240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 blå lite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954180" y="2700338"/>
            <a:ext cx="5980773" cy="3420428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7075892" y="2700338"/>
            <a:ext cx="2880000" cy="3420428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2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1" y="2700337"/>
            <a:ext cx="4320821" cy="58507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68" indent="0">
              <a:buNone/>
              <a:defRPr sz="2000" b="1"/>
            </a:lvl2pPr>
            <a:lvl3pPr marL="914537" indent="0">
              <a:buNone/>
              <a:defRPr sz="1800" b="1"/>
            </a:lvl3pPr>
            <a:lvl4pPr marL="1371806" indent="0">
              <a:buNone/>
              <a:defRPr sz="1600" b="1"/>
            </a:lvl4pPr>
            <a:lvl5pPr marL="1829074" indent="0">
              <a:buNone/>
              <a:defRPr sz="1600" b="1"/>
            </a:lvl5pPr>
            <a:lvl6pPr marL="2286343" indent="0">
              <a:buNone/>
              <a:defRPr sz="1600" b="1"/>
            </a:lvl6pPr>
            <a:lvl7pPr marL="2743612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954181" y="3285410"/>
            <a:ext cx="4320821" cy="283535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635070" y="2700337"/>
            <a:ext cx="4320821" cy="58507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68" indent="0">
              <a:buNone/>
              <a:defRPr sz="2000" b="1"/>
            </a:lvl2pPr>
            <a:lvl3pPr marL="914537" indent="0">
              <a:buNone/>
              <a:defRPr sz="1800" b="1"/>
            </a:lvl3pPr>
            <a:lvl4pPr marL="1371806" indent="0">
              <a:buNone/>
              <a:defRPr sz="1600" b="1"/>
            </a:lvl4pPr>
            <a:lvl5pPr marL="1829074" indent="0">
              <a:buNone/>
              <a:defRPr sz="1600" b="1"/>
            </a:lvl5pPr>
            <a:lvl6pPr marL="2286343" indent="0">
              <a:buNone/>
              <a:defRPr sz="1600" b="1"/>
            </a:lvl6pPr>
            <a:lvl7pPr marL="2743612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8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635070" y="3285410"/>
            <a:ext cx="4320821" cy="2835355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70" y="2835354"/>
            <a:ext cx="1602460" cy="320056"/>
          </a:xfrm>
          <a:prstGeom prst="rect">
            <a:avLst/>
          </a:prstGeom>
        </p:spPr>
      </p:pic>
      <p:sp>
        <p:nvSpPr>
          <p:cNvPr id="4" name="TekstSylinder 3"/>
          <p:cNvSpPr txBox="1"/>
          <p:nvPr userDrawn="1"/>
        </p:nvSpPr>
        <p:spPr>
          <a:xfrm>
            <a:off x="1274052" y="3605753"/>
            <a:ext cx="9510538" cy="452337"/>
          </a:xfrm>
          <a:prstGeom prst="rect">
            <a:avLst/>
          </a:prstGeom>
          <a:noFill/>
        </p:spPr>
        <p:txBody>
          <a:bodyPr wrap="square" lIns="45729" tIns="22865" rIns="45729" bIns="22865" rtlCol="0">
            <a:spAutoFit/>
          </a:bodyPr>
          <a:lstStyle/>
          <a:p>
            <a:pPr marL="180036" marR="0" lvl="0" indent="0" algn="ctr" defTabSz="91453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et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bedre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samfunn</a:t>
            </a:r>
            <a:endParaRPr lang="nb-NO" sz="1799" dirty="0"/>
          </a:p>
        </p:txBody>
      </p:sp>
    </p:spTree>
    <p:extLst>
      <p:ext uri="{BB962C8B-B14F-4D97-AF65-F5344CB8AC3E}">
        <p14:creationId xmlns:p14="http://schemas.microsoft.com/office/powerpoint/2010/main" val="1300028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sslide enge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70" y="2835354"/>
            <a:ext cx="1602460" cy="320056"/>
          </a:xfrm>
          <a:prstGeom prst="rect">
            <a:avLst/>
          </a:prstGeom>
        </p:spPr>
      </p:pic>
      <p:sp>
        <p:nvSpPr>
          <p:cNvPr id="10" name="TekstSylinder 9"/>
          <p:cNvSpPr txBox="1"/>
          <p:nvPr userDrawn="1"/>
        </p:nvSpPr>
        <p:spPr>
          <a:xfrm>
            <a:off x="1274052" y="3605754"/>
            <a:ext cx="9510538" cy="729430"/>
          </a:xfrm>
          <a:prstGeom prst="rect">
            <a:avLst/>
          </a:prstGeom>
          <a:noFill/>
        </p:spPr>
        <p:txBody>
          <a:bodyPr wrap="square" lIns="45729" tIns="22865" rIns="45729" bIns="22865" rtlCol="0">
            <a:spAutoFit/>
          </a:bodyPr>
          <a:lstStyle/>
          <a:p>
            <a:pPr marL="180036" marR="0" lvl="0" indent="0" algn="ctr" defTabSz="91453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Technology for a better society</a:t>
            </a:r>
          </a:p>
          <a:p>
            <a:endParaRPr lang="nb-NO" sz="1799" dirty="0"/>
          </a:p>
        </p:txBody>
      </p:sp>
    </p:spTree>
    <p:extLst>
      <p:ext uri="{BB962C8B-B14F-4D97-AF65-F5344CB8AC3E}">
        <p14:creationId xmlns:p14="http://schemas.microsoft.com/office/powerpoint/2010/main" val="3891770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 err="1"/>
              <a:t>Month</a:t>
            </a:r>
            <a:r>
              <a:rPr lang="nb-NO" dirty="0"/>
              <a:t> 2016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 dirty="0"/>
          </a:p>
        </p:txBody>
      </p:sp>
      <p:grpSp>
        <p:nvGrpSpPr>
          <p:cNvPr id="6" name="AGENDA" hidden="1"/>
          <p:cNvGrpSpPr/>
          <p:nvPr userDrawn="1"/>
        </p:nvGrpSpPr>
        <p:grpSpPr>
          <a:xfrm>
            <a:off x="3160200" y="1"/>
            <a:ext cx="5871600" cy="647304"/>
            <a:chOff x="3160200" y="1"/>
            <a:chExt cx="5871600" cy="647304"/>
          </a:xfrm>
        </p:grpSpPr>
        <p:sp>
          <p:nvSpPr>
            <p:cNvPr id="7" name="TXTBOKS"/>
            <p:cNvSpPr/>
            <p:nvPr userDrawn="1"/>
          </p:nvSpPr>
          <p:spPr>
            <a:xfrm>
              <a:off x="3160200" y="1"/>
              <a:ext cx="5871600" cy="622878"/>
            </a:xfrm>
            <a:prstGeom prst="rect">
              <a:avLst/>
            </a:prstGeom>
            <a:solidFill>
              <a:srgbClr val="1A466E"/>
            </a:solidFill>
            <a:ln w="72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00" tIns="0" bIns="0" rtlCol="0" anchor="ctr"/>
            <a:lstStyle/>
            <a:p>
              <a:pPr algn="l"/>
              <a:r>
                <a:rPr lang="nb-NO" sz="2400" dirty="0" err="1">
                  <a:solidFill>
                    <a:srgbClr val="99B0C1"/>
                  </a:solidFill>
                </a:rPr>
                <a:t>Text</a:t>
              </a:r>
              <a:endParaRPr lang="nb-NO" sz="2400" dirty="0">
                <a:solidFill>
                  <a:srgbClr val="99B0C1"/>
                </a:solidFill>
              </a:endParaRPr>
            </a:p>
          </p:txBody>
        </p:sp>
        <p:sp>
          <p:nvSpPr>
            <p:cNvPr id="8" name="NRBOKS"/>
            <p:cNvSpPr/>
            <p:nvPr userDrawn="1"/>
          </p:nvSpPr>
          <p:spPr>
            <a:xfrm>
              <a:off x="3240590" y="44644"/>
              <a:ext cx="522000" cy="522000"/>
            </a:xfrm>
            <a:prstGeom prst="roundRect">
              <a:avLst/>
            </a:prstGeom>
            <a:solidFill>
              <a:srgbClr val="003C65"/>
            </a:solidFill>
            <a:ln w="72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3000" b="1" dirty="0">
                  <a:solidFill>
                    <a:srgbClr val="99B0C1"/>
                  </a:solidFill>
                </a:rPr>
                <a:t>1</a:t>
              </a:r>
            </a:p>
          </p:txBody>
        </p:sp>
        <p:sp>
          <p:nvSpPr>
            <p:cNvPr id="9" name="LINJE"/>
            <p:cNvSpPr/>
            <p:nvPr userDrawn="1"/>
          </p:nvSpPr>
          <p:spPr>
            <a:xfrm>
              <a:off x="3160200" y="622105"/>
              <a:ext cx="5871600" cy="25200"/>
            </a:xfrm>
            <a:prstGeom prst="rect">
              <a:avLst/>
            </a:prstGeom>
            <a:solidFill>
              <a:srgbClr val="3B63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342946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5830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87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uten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895584" y="0"/>
            <a:ext cx="1620308" cy="1800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29" y="1080135"/>
            <a:ext cx="989890" cy="216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700176" y="2706389"/>
            <a:ext cx="9360609" cy="1427223"/>
          </a:xfrm>
          <a:solidFill>
            <a:schemeClr val="bg1"/>
          </a:solidFill>
        </p:spPr>
        <p:txBody>
          <a:bodyPr lIns="360072" tIns="360072" rIns="360072" bIns="360072" anchor="ctr" anchorCtr="0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4600" cap="none" normalizeH="0" baseline="0">
                <a:solidFill>
                  <a:schemeClr val="dk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noColor"/>
          <p:cNvSpPr/>
          <p:nvPr userDrawn="1"/>
        </p:nvSpPr>
        <p:spPr>
          <a:xfrm>
            <a:off x="161376" y="188260"/>
            <a:ext cx="142498" cy="8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2" hasCustomPrompt="1"/>
          </p:nvPr>
        </p:nvSpPr>
        <p:spPr>
          <a:xfrm>
            <a:off x="2903738" y="5652707"/>
            <a:ext cx="3888486" cy="688522"/>
          </a:xfrm>
        </p:spPr>
        <p:txBody>
          <a:bodyPr/>
          <a:lstStyle>
            <a:lvl1pPr marL="180000" indent="0">
              <a:spcBef>
                <a:spcPts val="0"/>
              </a:spcBef>
              <a:spcAft>
                <a:spcPts val="1000"/>
              </a:spcAft>
              <a:buNone/>
              <a:defRPr sz="1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b-NO" dirty="0"/>
              <a:t>Ola Nordmann</a:t>
            </a:r>
          </a:p>
          <a:p>
            <a:pPr lvl="0"/>
            <a:r>
              <a:rPr lang="nb-NO" dirty="0" err="1"/>
              <a:t>Month</a:t>
            </a:r>
            <a:r>
              <a:rPr lang="nb-NO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631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54182" y="1883324"/>
            <a:ext cx="9001711" cy="3049624"/>
          </a:xfrm>
          <a:noFill/>
        </p:spPr>
        <p:txBody>
          <a:bodyPr tIns="360072" bIns="0" anchor="t">
            <a:normAutofit/>
          </a:bodyPr>
          <a:lstStyle>
            <a:lvl1pPr>
              <a:lnSpc>
                <a:spcPct val="70000"/>
              </a:lnSpc>
              <a:defRPr sz="8100" cap="all" baseline="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2" y="5724716"/>
            <a:ext cx="9001711" cy="506998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200">
                <a:solidFill>
                  <a:schemeClr val="accent2"/>
                </a:solidFill>
                <a:latin typeface="+mj-lt"/>
              </a:defRPr>
            </a:lvl1pPr>
            <a:lvl2pPr marL="4572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1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noColor"/>
          <p:cNvSpPr/>
          <p:nvPr userDrawn="1"/>
        </p:nvSpPr>
        <p:spPr>
          <a:xfrm>
            <a:off x="161376" y="188260"/>
            <a:ext cx="142498" cy="8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25841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vside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715276" y="2700338"/>
            <a:ext cx="4986948" cy="3420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6715276" y="920493"/>
            <a:ext cx="4986948" cy="1319077"/>
          </a:xfrm>
          <a:blipFill dpi="0" rotWithShape="1">
            <a:blip r:embed="rId2"/>
            <a:srcRect/>
            <a:tile tx="0" ty="0" sx="100000" sy="100000" flip="none" algn="bl"/>
          </a:blipFill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560" cy="68588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lIns="0" tIns="2520504" rIns="0" bIns="0" anchor="t" anchorCtr="1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9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vside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1"/>
          <p:cNvSpPr>
            <a:spLocks noGrp="1"/>
          </p:cNvSpPr>
          <p:nvPr>
            <p:ph type="pic" sz="quarter" idx="13"/>
          </p:nvPr>
        </p:nvSpPr>
        <p:spPr>
          <a:xfrm>
            <a:off x="6092440" y="-858"/>
            <a:ext cx="6099560" cy="68588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lIns="0" tIns="2520504" rIns="0" bIns="0" anchor="t" anchorCtr="1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954182" y="2700338"/>
            <a:ext cx="4742139" cy="342042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954182" y="920493"/>
            <a:ext cx="4742139" cy="1319077"/>
          </a:xfrm>
          <a:blipFill dpi="0" rotWithShape="1">
            <a:blip r:embed="rId2"/>
            <a:srcRect/>
            <a:tile tx="0" ty="0" sx="100000" sy="100000" flip="none" algn="bl"/>
          </a:blipFill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martart"/>
          <p:cNvSpPr>
            <a:spLocks noGrp="1"/>
          </p:cNvSpPr>
          <p:nvPr>
            <p:ph type="dgm" sz="quarter" idx="20" hasCustomPrompt="1"/>
          </p:nvPr>
        </p:nvSpPr>
        <p:spPr>
          <a:xfrm>
            <a:off x="10793052" y="6255782"/>
            <a:ext cx="981186" cy="2142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None/>
              <a:defRPr sz="100" baseline="0"/>
            </a:lvl1pPr>
          </a:lstStyle>
          <a:p>
            <a:r>
              <a:rPr lang="en-GB" sz="100" dirty="0"/>
              <a:t> </a:t>
            </a:r>
            <a:endParaRPr lang="en-GB" dirty="0"/>
          </a:p>
        </p:txBody>
      </p:sp>
      <p:pic>
        <p:nvPicPr>
          <p:cNvPr id="11" name="logo_blaa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pic>
        <p:nvPicPr>
          <p:cNvPr id="12" name="logo_hvit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4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50000"/>
            </a:schemeClr>
          </a:solidFill>
        </p:spPr>
        <p:txBody>
          <a:bodyPr tIns="2880576" anchor="t" anchorCtr="1"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3" name="smartart"/>
          <p:cNvSpPr>
            <a:spLocks noGrp="1"/>
          </p:cNvSpPr>
          <p:nvPr>
            <p:ph type="dgm" sz="quarter" idx="20" hasCustomPrompt="1"/>
          </p:nvPr>
        </p:nvSpPr>
        <p:spPr>
          <a:xfrm>
            <a:off x="10793052" y="6255782"/>
            <a:ext cx="981186" cy="21422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None/>
              <a:defRPr sz="100" baseline="0"/>
            </a:lvl1pPr>
          </a:lstStyle>
          <a:p>
            <a:r>
              <a:rPr lang="en-GB" sz="100" dirty="0"/>
              <a:t> </a:t>
            </a:r>
            <a:endParaRPr lang="en-GB" dirty="0"/>
          </a:p>
        </p:txBody>
      </p:sp>
      <p:pic>
        <p:nvPicPr>
          <p:cNvPr id="14" name="logo_blaa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pic>
        <p:nvPicPr>
          <p:cNvPr id="15" name="logo_hvit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954181" y="2700338"/>
            <a:ext cx="4320821" cy="3420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635071" y="2700338"/>
            <a:ext cx="4320821" cy="3420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 lite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954181" y="2700338"/>
            <a:ext cx="5980773" cy="3420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7075893" y="2700338"/>
            <a:ext cx="2880000" cy="3420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emf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954182" y="887946"/>
            <a:ext cx="9001711" cy="926662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xy" algn="bl"/>
          </a:blipFill>
        </p:spPr>
        <p:txBody>
          <a:bodyPr vert="horz" lIns="0" tIns="0" rIns="0" bIns="270054" rtlCol="0" anchor="ctr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2" y="2319687"/>
            <a:ext cx="9001711" cy="3801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9109672" y="6255782"/>
            <a:ext cx="846221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b-NO" dirty="0" err="1"/>
              <a:t>Month</a:t>
            </a:r>
            <a:r>
              <a:rPr lang="nb-NO" dirty="0"/>
              <a:t>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954183" y="6255782"/>
            <a:ext cx="7443537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59087" y="6255782"/>
            <a:ext cx="308812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cyan" hidden="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5844" cy="6861466"/>
          </a:xfrm>
          <a:prstGeom prst="rect">
            <a:avLst/>
          </a:prstGeom>
        </p:spPr>
      </p:pic>
      <p:sp>
        <p:nvSpPr>
          <p:cNvPr id="12" name="Fokustekst" hidden="1"/>
          <p:cNvSpPr txBox="1"/>
          <p:nvPr userDrawn="1"/>
        </p:nvSpPr>
        <p:spPr>
          <a:xfrm>
            <a:off x="6050666" y="3028450"/>
            <a:ext cx="2971993" cy="1199293"/>
          </a:xfrm>
          <a:prstGeom prst="rect">
            <a:avLst/>
          </a:prstGeom>
          <a:noFill/>
        </p:spPr>
        <p:txBody>
          <a:bodyPr wrap="square" lIns="45729" tIns="0" rIns="45729" bIns="0" rtlCol="0" anchor="t">
            <a:normAutofit/>
          </a:bodyPr>
          <a:lstStyle/>
          <a:p>
            <a:r>
              <a:rPr lang="en-GB" sz="2000" dirty="0" err="1">
                <a:solidFill>
                  <a:schemeClr val="tx2"/>
                </a:solidFill>
              </a:rPr>
              <a:t>Klikk</a:t>
            </a:r>
            <a:r>
              <a:rPr lang="en-GB" sz="2000" baseline="0" dirty="0">
                <a:solidFill>
                  <a:schemeClr val="tx2"/>
                </a:solidFill>
              </a:rPr>
              <a:t> for å </a:t>
            </a:r>
            <a:r>
              <a:rPr lang="en-GB" sz="2000" baseline="0" dirty="0" err="1">
                <a:solidFill>
                  <a:schemeClr val="tx2"/>
                </a:solidFill>
              </a:rPr>
              <a:t>redigere</a:t>
            </a:r>
            <a:r>
              <a:rPr lang="en-GB" sz="2000" baseline="0" dirty="0">
                <a:solidFill>
                  <a:schemeClr val="tx2"/>
                </a:solidFill>
              </a:rPr>
              <a:t> </a:t>
            </a:r>
            <a:r>
              <a:rPr lang="en-GB" sz="2000" baseline="0" dirty="0" err="1">
                <a:solidFill>
                  <a:schemeClr val="tx2"/>
                </a:solidFill>
              </a:rPr>
              <a:t>tekst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3" name="Fokuspunkt" hidden="1"/>
          <p:cNvGrpSpPr/>
          <p:nvPr userDrawn="1"/>
        </p:nvGrpSpPr>
        <p:grpSpPr>
          <a:xfrm>
            <a:off x="3003638" y="2618899"/>
            <a:ext cx="2797068" cy="1620203"/>
            <a:chOff x="8236529" y="3435928"/>
            <a:chExt cx="5593771" cy="3240405"/>
          </a:xfrm>
        </p:grpSpPr>
        <p:sp>
          <p:nvSpPr>
            <p:cNvPr id="14" name="Ellipse 13" hidden="1"/>
            <p:cNvSpPr/>
            <p:nvPr userDrawn="1"/>
          </p:nvSpPr>
          <p:spPr>
            <a:xfrm>
              <a:off x="8605574" y="3804973"/>
              <a:ext cx="2502313" cy="250231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5" name="Ellipse 14" hidden="1"/>
            <p:cNvSpPr/>
            <p:nvPr userDrawn="1"/>
          </p:nvSpPr>
          <p:spPr>
            <a:xfrm>
              <a:off x="8236529" y="3435928"/>
              <a:ext cx="3240405" cy="3240405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16" name="Rett linje 15" hidden="1"/>
            <p:cNvCxnSpPr/>
            <p:nvPr userDrawn="1"/>
          </p:nvCxnSpPr>
          <p:spPr>
            <a:xfrm>
              <a:off x="10657830" y="5033616"/>
              <a:ext cx="317247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 hidden="1"/>
            <p:cNvSpPr/>
            <p:nvPr userDrawn="1"/>
          </p:nvSpPr>
          <p:spPr>
            <a:xfrm>
              <a:off x="9055630" y="4255029"/>
              <a:ext cx="1602200" cy="16022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  <p:pic>
        <p:nvPicPr>
          <p:cNvPr id="8" name="magenta" hidden="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18" name="gul" hidden="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7" name="gronn" hidden="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19" name="sinteflogo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grpSp>
        <p:nvGrpSpPr>
          <p:cNvPr id="29" name="bunnramme" hidden="1"/>
          <p:cNvGrpSpPr/>
          <p:nvPr userDrawn="1"/>
        </p:nvGrpSpPr>
        <p:grpSpPr>
          <a:xfrm>
            <a:off x="1412941" y="2558167"/>
            <a:ext cx="5565274" cy="1990806"/>
            <a:chOff x="2825698" y="5116333"/>
            <a:chExt cx="11129823" cy="3981613"/>
          </a:xfrm>
        </p:grpSpPr>
        <p:sp>
          <p:nvSpPr>
            <p:cNvPr id="30" name="bunnpunkt"/>
            <p:cNvSpPr/>
            <p:nvPr userDrawn="1"/>
          </p:nvSpPr>
          <p:spPr>
            <a:xfrm rot="10800000">
              <a:off x="13739494" y="8881919"/>
              <a:ext cx="216027" cy="216027"/>
            </a:xfrm>
            <a:prstGeom prst="ellipse">
              <a:avLst/>
            </a:prstGeom>
            <a:solidFill>
              <a:schemeClr val="tx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88639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77278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65917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54556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43195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31834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20472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09111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4300"/>
            </a:p>
          </p:txBody>
        </p:sp>
        <p:cxnSp>
          <p:nvCxnSpPr>
            <p:cNvPr id="31" name="høyrelinje"/>
            <p:cNvCxnSpPr/>
            <p:nvPr userDrawn="1"/>
          </p:nvCxnSpPr>
          <p:spPr>
            <a:xfrm flipV="1">
              <a:off x="13847508" y="5116333"/>
              <a:ext cx="0" cy="3873600"/>
            </a:xfrm>
            <a:prstGeom prst="lin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unnlinje"/>
            <p:cNvCxnSpPr/>
            <p:nvPr userDrawn="1"/>
          </p:nvCxnSpPr>
          <p:spPr>
            <a:xfrm flipH="1">
              <a:off x="2825698" y="8989933"/>
              <a:ext cx="11053382" cy="0"/>
            </a:xfrm>
            <a:prstGeom prst="lin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toppramme" hidden="1"/>
          <p:cNvGrpSpPr/>
          <p:nvPr userDrawn="1"/>
        </p:nvGrpSpPr>
        <p:grpSpPr>
          <a:xfrm>
            <a:off x="1770152" y="2076657"/>
            <a:ext cx="5557261" cy="893450"/>
            <a:chOff x="3540073" y="4040672"/>
            <a:chExt cx="11461584" cy="1786900"/>
          </a:xfrm>
        </p:grpSpPr>
        <p:cxnSp>
          <p:nvCxnSpPr>
            <p:cNvPr id="34" name="venstrelinje"/>
            <p:cNvCxnSpPr/>
            <p:nvPr userDrawn="1"/>
          </p:nvCxnSpPr>
          <p:spPr>
            <a:xfrm>
              <a:off x="3701882" y="4387572"/>
              <a:ext cx="0" cy="1440000"/>
            </a:xfrm>
            <a:prstGeom prst="lin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topplinje"/>
            <p:cNvCxnSpPr/>
            <p:nvPr userDrawn="1"/>
          </p:nvCxnSpPr>
          <p:spPr>
            <a:xfrm>
              <a:off x="3863690" y="4202692"/>
              <a:ext cx="11137967" cy="0"/>
            </a:xfrm>
            <a:prstGeom prst="lin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oppunkt"/>
            <p:cNvSpPr/>
            <p:nvPr userDrawn="1"/>
          </p:nvSpPr>
          <p:spPr>
            <a:xfrm>
              <a:off x="3540073" y="4040672"/>
              <a:ext cx="334139" cy="3240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88639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77278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65917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54556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43195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31834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20472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09111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4300"/>
            </a:p>
          </p:txBody>
        </p:sp>
      </p:grpSp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1" r:id="rId4"/>
    <p:sldLayoutId id="2147483656" r:id="rId5"/>
    <p:sldLayoutId id="2147483673" r:id="rId6"/>
    <p:sldLayoutId id="2147483657" r:id="rId7"/>
    <p:sldLayoutId id="2147483652" r:id="rId8"/>
    <p:sldLayoutId id="2147483679" r:id="rId9"/>
    <p:sldLayoutId id="2147483653" r:id="rId10"/>
    <p:sldLayoutId id="2147483654" r:id="rId11"/>
    <p:sldLayoutId id="2147483655" r:id="rId12"/>
  </p:sldLayoutIdLst>
  <p:hf hdr="0" ftr="0" dt="0"/>
  <p:txStyles>
    <p:titleStyle>
      <a:lvl1pPr algn="l" defTabSz="914537" rtl="0" eaLnBrk="1" latinLnBrk="0" hangingPunct="1">
        <a:lnSpc>
          <a:spcPct val="100000"/>
        </a:lnSpc>
        <a:spcBef>
          <a:spcPct val="0"/>
        </a:spcBef>
        <a:buNone/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6079" indent="-216043" algn="l" defTabSz="91453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115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56151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36187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116223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6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2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954182" y="887946"/>
            <a:ext cx="9001711" cy="926662"/>
          </a:xfrm>
          <a:prstGeom prst="rect">
            <a:avLst/>
          </a:prstGeom>
          <a:blipFill dpi="0" rotWithShape="1">
            <a:blip r:embed="rId15"/>
            <a:srcRect/>
            <a:tile tx="0" ty="0" sx="100000" sy="100000" flip="xy" algn="bl"/>
          </a:blipFill>
        </p:spPr>
        <p:txBody>
          <a:bodyPr vert="horz" lIns="0" tIns="0" rIns="0" bIns="270054" rtlCol="0" anchor="ctr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2" y="2700338"/>
            <a:ext cx="9001711" cy="3420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9109671" y="6255782"/>
            <a:ext cx="846221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954183" y="6255782"/>
            <a:ext cx="7443537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59087" y="6255782"/>
            <a:ext cx="308812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cyan" hidden="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" y="1"/>
            <a:ext cx="12185844" cy="6861466"/>
          </a:xfrm>
          <a:prstGeom prst="rect">
            <a:avLst/>
          </a:prstGeom>
        </p:spPr>
      </p:pic>
      <p:sp>
        <p:nvSpPr>
          <p:cNvPr id="12" name="Fokustekst" hidden="1"/>
          <p:cNvSpPr txBox="1"/>
          <p:nvPr userDrawn="1"/>
        </p:nvSpPr>
        <p:spPr>
          <a:xfrm>
            <a:off x="6244093" y="3028450"/>
            <a:ext cx="2971993" cy="1199293"/>
          </a:xfrm>
          <a:prstGeom prst="rect">
            <a:avLst/>
          </a:prstGeom>
          <a:noFill/>
        </p:spPr>
        <p:txBody>
          <a:bodyPr wrap="square" lIns="45729" tIns="0" rIns="45729" bIns="0" rtlCol="0" anchor="t">
            <a:normAutofit/>
          </a:bodyPr>
          <a:lstStyle/>
          <a:p>
            <a:r>
              <a:rPr lang="en-GB" sz="2000" dirty="0" err="1">
                <a:solidFill>
                  <a:schemeClr val="tx2"/>
                </a:solidFill>
              </a:rPr>
              <a:t>Klikk</a:t>
            </a:r>
            <a:r>
              <a:rPr lang="en-GB" sz="2000" baseline="0" dirty="0">
                <a:solidFill>
                  <a:schemeClr val="tx2"/>
                </a:solidFill>
              </a:rPr>
              <a:t> for å </a:t>
            </a:r>
            <a:r>
              <a:rPr lang="en-GB" sz="2000" baseline="0" dirty="0" err="1">
                <a:solidFill>
                  <a:schemeClr val="tx2"/>
                </a:solidFill>
              </a:rPr>
              <a:t>redigere</a:t>
            </a:r>
            <a:r>
              <a:rPr lang="en-GB" sz="2000" baseline="0" dirty="0">
                <a:solidFill>
                  <a:schemeClr val="tx2"/>
                </a:solidFill>
              </a:rPr>
              <a:t> </a:t>
            </a:r>
            <a:r>
              <a:rPr lang="en-GB" sz="2000" baseline="0" dirty="0" err="1">
                <a:solidFill>
                  <a:schemeClr val="tx2"/>
                </a:solidFill>
              </a:rPr>
              <a:t>tekst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3" name="Fokuspunkt" hidden="1"/>
          <p:cNvGrpSpPr/>
          <p:nvPr userDrawn="1"/>
        </p:nvGrpSpPr>
        <p:grpSpPr>
          <a:xfrm>
            <a:off x="3314406" y="2618899"/>
            <a:ext cx="2797068" cy="1620203"/>
            <a:chOff x="8236529" y="3435928"/>
            <a:chExt cx="5593771" cy="3240405"/>
          </a:xfrm>
        </p:grpSpPr>
        <p:sp>
          <p:nvSpPr>
            <p:cNvPr id="14" name="Ellipse 13"/>
            <p:cNvSpPr/>
            <p:nvPr userDrawn="1"/>
          </p:nvSpPr>
          <p:spPr>
            <a:xfrm>
              <a:off x="8605574" y="3804973"/>
              <a:ext cx="2502313" cy="2502313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5" name="Ellipse 14"/>
            <p:cNvSpPr/>
            <p:nvPr userDrawn="1"/>
          </p:nvSpPr>
          <p:spPr>
            <a:xfrm>
              <a:off x="8236529" y="3435928"/>
              <a:ext cx="3240405" cy="3240405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16" name="Rett linje 15"/>
            <p:cNvCxnSpPr/>
            <p:nvPr userDrawn="1"/>
          </p:nvCxnSpPr>
          <p:spPr>
            <a:xfrm>
              <a:off x="10657830" y="5033616"/>
              <a:ext cx="3172470" cy="0"/>
            </a:xfrm>
            <a:prstGeom prst="line">
              <a:avLst/>
            </a:prstGeom>
            <a:ln w="38100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 userDrawn="1"/>
          </p:nvSpPr>
          <p:spPr>
            <a:xfrm>
              <a:off x="9055630" y="4255029"/>
              <a:ext cx="1602200" cy="160220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  <p:pic>
        <p:nvPicPr>
          <p:cNvPr id="8" name="magenta" hidden="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18" name="gul" hidden="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7" name="gronn" hidden="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20" name="sinteflogo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61" r:id="rId2"/>
    <p:sldLayoutId id="2147483663" r:id="rId3"/>
    <p:sldLayoutId id="2147483674" r:id="rId4"/>
    <p:sldLayoutId id="2147483664" r:id="rId5"/>
    <p:sldLayoutId id="2147483666" r:id="rId6"/>
    <p:sldLayoutId id="2147483680" r:id="rId7"/>
    <p:sldLayoutId id="2147483667" r:id="rId8"/>
    <p:sldLayoutId id="2147483672" r:id="rId9"/>
    <p:sldLayoutId id="2147483675" r:id="rId10"/>
    <p:sldLayoutId id="2147483677" r:id="rId11"/>
    <p:sldLayoutId id="2147483668" r:id="rId12"/>
    <p:sldLayoutId id="2147483669" r:id="rId13"/>
  </p:sldLayoutIdLst>
  <p:hf hdr="0" ftr="0" dt="0"/>
  <p:txStyles>
    <p:titleStyle>
      <a:lvl1pPr algn="l" defTabSz="914537" rtl="0" eaLnBrk="1" latinLnBrk="0" hangingPunct="1">
        <a:lnSpc>
          <a:spcPct val="100000"/>
        </a:lnSpc>
        <a:spcBef>
          <a:spcPct val="0"/>
        </a:spcBef>
        <a:buNone/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6079" indent="-216043" algn="l" defTabSz="91453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115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56151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36187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116223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6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2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ittel 5"/>
          <p:cNvSpPr>
            <a:spLocks noGrp="1"/>
          </p:cNvSpPr>
          <p:nvPr>
            <p:ph type="ctrTitle"/>
          </p:nvPr>
        </p:nvSpPr>
        <p:spPr>
          <a:xfrm>
            <a:off x="4407696" y="2155575"/>
            <a:ext cx="6769286" cy="3905241"/>
          </a:xfrm>
        </p:spPr>
        <p:txBody>
          <a:bodyPr/>
          <a:lstStyle/>
          <a:p>
            <a:r>
              <a:rPr lang="en-US" dirty="0"/>
              <a:t>(KPI for) </a:t>
            </a:r>
            <a:r>
              <a:rPr lang="en-US" dirty="0" err="1"/>
              <a:t>Neighbourhood</a:t>
            </a:r>
            <a:r>
              <a:rPr lang="en-US" dirty="0"/>
              <a:t> energy systems 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Igor Sartori, SINTEF Byggforsk</a:t>
            </a:r>
          </a:p>
          <a:p>
            <a:r>
              <a:rPr lang="nb-NO" dirty="0"/>
              <a:t>ZEN </a:t>
            </a:r>
            <a:r>
              <a:rPr lang="nb-NO" dirty="0" err="1"/>
              <a:t>PhD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, 02.02.2018</a:t>
            </a:r>
          </a:p>
        </p:txBody>
      </p:sp>
    </p:spTree>
    <p:extLst>
      <p:ext uri="{BB962C8B-B14F-4D97-AF65-F5344CB8AC3E}">
        <p14:creationId xmlns:p14="http://schemas.microsoft.com/office/powerpoint/2010/main" val="235549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82EFA9-790A-417C-BC49-AFE375F2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4582" y="2429164"/>
            <a:ext cx="4137890" cy="3691602"/>
          </a:xfrm>
        </p:spPr>
        <p:txBody>
          <a:bodyPr/>
          <a:lstStyle/>
          <a:p>
            <a:pPr marL="180036" indent="0">
              <a:buNone/>
            </a:pPr>
            <a:r>
              <a:rPr lang="nb-NO" dirty="0"/>
              <a:t>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carrier</a:t>
            </a:r>
            <a:r>
              <a:rPr lang="nb-NO" dirty="0"/>
              <a:t>, </a:t>
            </a: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and </a:t>
            </a:r>
            <a:r>
              <a:rPr lang="nb-NO" dirty="0" err="1"/>
              <a:t>generation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compared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graph</a:t>
            </a:r>
            <a:r>
              <a:rPr lang="nb-NO" dirty="0"/>
              <a:t> </a:t>
            </a:r>
            <a:r>
              <a:rPr lang="nb-NO" dirty="0" err="1"/>
              <a:t>showing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monthly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;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a </a:t>
            </a:r>
            <a:r>
              <a:rPr lang="nb-NO" dirty="0" err="1"/>
              <a:t>visual</a:t>
            </a:r>
            <a:r>
              <a:rPr lang="nb-NO" dirty="0"/>
              <a:t> </a:t>
            </a:r>
            <a:r>
              <a:rPr lang="nb-NO" dirty="0" err="1"/>
              <a:t>impression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seasonal</a:t>
            </a:r>
            <a:r>
              <a:rPr lang="nb-NO" dirty="0"/>
              <a:t> mismatch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quantities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04A0D-854A-47CA-B569-B6DD32E9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10</a:t>
            </a:fld>
            <a:endParaRPr lang="nb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8A6DBC-9C33-4A72-AF36-B2535D31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carriers</a:t>
            </a:r>
            <a:r>
              <a:rPr lang="nb-NO" dirty="0"/>
              <a:t>: </a:t>
            </a:r>
            <a:r>
              <a:rPr lang="nb-NO" dirty="0" err="1"/>
              <a:t>use</a:t>
            </a:r>
            <a:r>
              <a:rPr lang="nb-NO" dirty="0"/>
              <a:t> &amp; </a:t>
            </a:r>
            <a:r>
              <a:rPr lang="nb-NO" dirty="0" err="1"/>
              <a:t>generation</a:t>
            </a:r>
            <a:endParaRPr lang="nb-N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686A1A-547C-410E-A784-10CF141220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6" y="2355273"/>
            <a:ext cx="7400796" cy="4024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28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CF7A61-167C-47DD-A1CE-E97AB2E0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656" y="2700338"/>
            <a:ext cx="5047461" cy="3420428"/>
          </a:xfrm>
        </p:spPr>
        <p:txBody>
          <a:bodyPr/>
          <a:lstStyle/>
          <a:p>
            <a:pPr marL="180036" indent="0">
              <a:buNone/>
            </a:pP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hourly</a:t>
            </a:r>
            <a:r>
              <a:rPr lang="nb-NO" dirty="0"/>
              <a:t> mismatch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and </a:t>
            </a: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generation</a:t>
            </a:r>
            <a:r>
              <a:rPr lang="nb-NO" dirty="0"/>
              <a:t>. </a:t>
            </a:r>
            <a:r>
              <a:rPr lang="nb-NO" dirty="0" err="1"/>
              <a:t>Annual</a:t>
            </a:r>
            <a:r>
              <a:rPr lang="nb-NO" dirty="0"/>
              <a:t> totals </a:t>
            </a:r>
            <a:r>
              <a:rPr lang="nb-NO" dirty="0" err="1"/>
              <a:t>reported</a:t>
            </a:r>
            <a:r>
              <a:rPr lang="nb-NO" dirty="0"/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58860D-5167-4F3C-909C-FBF66288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56" y="649622"/>
            <a:ext cx="5047462" cy="1860818"/>
          </a:xfrm>
        </p:spPr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carriers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/>
              <a:t>delivered &amp; </a:t>
            </a:r>
            <a:r>
              <a:rPr lang="nb-NO" dirty="0" err="1"/>
              <a:t>exported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C625A-5F1E-42D0-8CED-928510422E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11</a:t>
            </a:fld>
            <a:endParaRPr lang="nb-NO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8A195F5-B40F-4A58-8FFE-C8945F2650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35AA9540-99D9-4EB6-8538-99B9FA121138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E15E39-1DFC-4E6B-B901-ECB003220F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12" y="456211"/>
            <a:ext cx="4334815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FB187B-7523-424C-8671-8E229E96DBD8}"/>
              </a:ext>
            </a:extLst>
          </p:cNvPr>
          <p:cNvSpPr txBox="1"/>
          <p:nvPr/>
        </p:nvSpPr>
        <p:spPr>
          <a:xfrm>
            <a:off x="6092440" y="6376686"/>
            <a:ext cx="1817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Source: NS/TS 3031</a:t>
            </a:r>
          </a:p>
        </p:txBody>
      </p:sp>
    </p:spTree>
    <p:extLst>
      <p:ext uri="{BB962C8B-B14F-4D97-AF65-F5344CB8AC3E}">
        <p14:creationId xmlns:p14="http://schemas.microsoft.com/office/powerpoint/2010/main" val="281722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93D053-3742-4AA3-B576-5FA2FD5F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276" y="642985"/>
            <a:ext cx="4986948" cy="1874092"/>
          </a:xfrm>
        </p:spPr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carriers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 err="1"/>
              <a:t>self-cosumption</a:t>
            </a:r>
            <a:r>
              <a:rPr lang="nb-NO" dirty="0"/>
              <a:t> &amp; </a:t>
            </a:r>
            <a:r>
              <a:rPr lang="nb-NO" dirty="0" err="1"/>
              <a:t>self-generation</a:t>
            </a:r>
            <a:endParaRPr lang="nb-NO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9BDC7C1-39C6-40D9-9664-BEEFDEF30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C9CB-EB7B-4603-B4D0-A4DCFB1274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12</a:t>
            </a:fld>
            <a:endParaRPr lang="nb-NO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CB3D42-1ED1-4F05-AFF9-C9FBD622A7FF}"/>
              </a:ext>
            </a:extLst>
          </p:cNvPr>
          <p:cNvGrpSpPr>
            <a:grpSpLocks noChangeAspect="1"/>
          </p:cNvGrpSpPr>
          <p:nvPr/>
        </p:nvGrpSpPr>
        <p:grpSpPr>
          <a:xfrm>
            <a:off x="6856" y="339365"/>
            <a:ext cx="6092704" cy="4387592"/>
            <a:chOff x="36100" y="1218264"/>
            <a:chExt cx="6063460" cy="43665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13F136-9AAA-4326-9173-765C5E787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0" y="1218264"/>
              <a:ext cx="6063460" cy="4366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27B239-1B83-4809-89B7-9E2FE643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220" y="1346632"/>
              <a:ext cx="1681992" cy="624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45FC461-8C09-4447-A4E5-D3871B79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5" y="2024578"/>
              <a:ext cx="303507" cy="2309294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Content Placeholder 20">
                <a:extLst>
                  <a:ext uri="{FF2B5EF4-FFF2-40B4-BE49-F238E27FC236}">
                    <a16:creationId xmlns:a16="http://schemas.microsoft.com/office/drawing/2014/main" id="{BA95B656-64ED-44A0-8C67-BAB556257BE7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53465248"/>
                  </p:ext>
                </p:extLst>
              </p:nvPr>
            </p:nvGraphicFramePr>
            <p:xfrm>
              <a:off x="459087" y="5329382"/>
              <a:ext cx="4986338" cy="1339274"/>
            </p:xfrm>
            <a:graphic>
              <a:graphicData uri="http://schemas.openxmlformats.org/drawingml/2006/table">
                <a:tbl>
                  <a:tblPr firstRow="1" bandRow="1">
                    <a:tableStyleId>{284E427A-3D55-4303-BF80-6455036E1DE7}</a:tableStyleId>
                  </a:tblPr>
                  <a:tblGrid>
                    <a:gridCol w="2493169">
                      <a:extLst>
                        <a:ext uri="{9D8B030D-6E8A-4147-A177-3AD203B41FA5}">
                          <a16:colId xmlns:a16="http://schemas.microsoft.com/office/drawing/2014/main" val="3058004732"/>
                        </a:ext>
                      </a:extLst>
                    </a:gridCol>
                    <a:gridCol w="2493169">
                      <a:extLst>
                        <a:ext uri="{9D8B030D-6E8A-4147-A177-3AD203B41FA5}">
                          <a16:colId xmlns:a16="http://schemas.microsoft.com/office/drawing/2014/main" val="3666243497"/>
                        </a:ext>
                      </a:extLst>
                    </a:gridCol>
                  </a:tblGrid>
                  <a:tr h="669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 err="1">
                              <a:solidFill>
                                <a:schemeClr val="bg1"/>
                              </a:solidFill>
                            </a:rPr>
                            <a:t>Self-consumption</a:t>
                          </a:r>
                          <a:endParaRPr lang="nb-NO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b-NO" sz="18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GB" sz="18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8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8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b-NO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5136667"/>
                      </a:ext>
                    </a:extLst>
                  </a:tr>
                  <a:tr h="669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 err="1">
                              <a:solidFill>
                                <a:schemeClr val="bg1"/>
                              </a:solidFill>
                            </a:rPr>
                            <a:t>Self-generation</a:t>
                          </a:r>
                          <a:endParaRPr lang="nb-NO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b-NO" sz="18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GB" sz="18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sz="18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8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b-NO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795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Content Placeholder 20">
                <a:extLst>
                  <a:ext uri="{FF2B5EF4-FFF2-40B4-BE49-F238E27FC236}">
                    <a16:creationId xmlns:a16="http://schemas.microsoft.com/office/drawing/2014/main" id="{BA95B656-64ED-44A0-8C67-BAB556257BE7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53465248"/>
                  </p:ext>
                </p:extLst>
              </p:nvPr>
            </p:nvGraphicFramePr>
            <p:xfrm>
              <a:off x="459087" y="5329382"/>
              <a:ext cx="4986338" cy="1339274"/>
            </p:xfrm>
            <a:graphic>
              <a:graphicData uri="http://schemas.openxmlformats.org/drawingml/2006/table">
                <a:tbl>
                  <a:tblPr firstRow="1" bandRow="1">
                    <a:tableStyleId>{284E427A-3D55-4303-BF80-6455036E1DE7}</a:tableStyleId>
                  </a:tblPr>
                  <a:tblGrid>
                    <a:gridCol w="2493169">
                      <a:extLst>
                        <a:ext uri="{9D8B030D-6E8A-4147-A177-3AD203B41FA5}">
                          <a16:colId xmlns:a16="http://schemas.microsoft.com/office/drawing/2014/main" val="3058004732"/>
                        </a:ext>
                      </a:extLst>
                    </a:gridCol>
                    <a:gridCol w="2493169">
                      <a:extLst>
                        <a:ext uri="{9D8B030D-6E8A-4147-A177-3AD203B41FA5}">
                          <a16:colId xmlns:a16="http://schemas.microsoft.com/office/drawing/2014/main" val="3666243497"/>
                        </a:ext>
                      </a:extLst>
                    </a:gridCol>
                  </a:tblGrid>
                  <a:tr h="669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 err="1">
                              <a:solidFill>
                                <a:schemeClr val="bg1"/>
                              </a:solidFill>
                            </a:rPr>
                            <a:t>Self-consumption</a:t>
                          </a:r>
                          <a:endParaRPr lang="nb-NO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89" t="-909" r="-244" b="-10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136667"/>
                      </a:ext>
                    </a:extLst>
                  </a:tr>
                  <a:tr h="669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 err="1">
                              <a:solidFill>
                                <a:schemeClr val="bg1"/>
                              </a:solidFill>
                            </a:rPr>
                            <a:t>Self-generation</a:t>
                          </a:r>
                          <a:endParaRPr lang="nb-NO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89" t="-100909" r="-244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4795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DC2712E-B57D-40E9-9FF9-E63005804DD5}"/>
              </a:ext>
            </a:extLst>
          </p:cNvPr>
          <p:cNvSpPr txBox="1">
            <a:spLocks/>
          </p:cNvSpPr>
          <p:nvPr/>
        </p:nvSpPr>
        <p:spPr>
          <a:xfrm>
            <a:off x="6715276" y="2700338"/>
            <a:ext cx="4986948" cy="37401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96079" indent="-216043" algn="l" defTabSz="914537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115" indent="-216043" algn="l" defTabSz="914537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56151" indent="-216043" algn="l" defTabSz="914537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187" indent="-216043" algn="l" defTabSz="914537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16223" indent="-216043" algn="l" defTabSz="914537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977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46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514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83" indent="-228634" algn="l" defTabSz="91453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tell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mismatch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locally</a:t>
            </a:r>
            <a:r>
              <a:rPr lang="nb-NO" dirty="0"/>
              <a:t> </a:t>
            </a:r>
            <a:r>
              <a:rPr lang="nb-NO" dirty="0" err="1"/>
              <a:t>generated</a:t>
            </a:r>
            <a:r>
              <a:rPr lang="nb-NO" dirty="0"/>
              <a:t> and used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neighborhood</a:t>
            </a:r>
            <a:endParaRPr lang="nb-NO" dirty="0"/>
          </a:p>
          <a:p>
            <a:r>
              <a:rPr lang="en-GB" dirty="0"/>
              <a:t>express two complementary aspects </a:t>
            </a:r>
          </a:p>
          <a:p>
            <a:r>
              <a:rPr lang="en-GB" dirty="0"/>
              <a:t>numerically, will have the same value only when the total annual energy generation is equal to the total annual energy use</a:t>
            </a:r>
            <a:endParaRPr lang="nb-N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07E83-1CEF-4957-9537-0D7149E53D38}"/>
              </a:ext>
            </a:extLst>
          </p:cNvPr>
          <p:cNvSpPr txBox="1"/>
          <p:nvPr/>
        </p:nvSpPr>
        <p:spPr>
          <a:xfrm>
            <a:off x="2160399" y="4704043"/>
            <a:ext cx="394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Source: </a:t>
            </a:r>
            <a:r>
              <a:rPr lang="nb-NO" sz="1600" dirty="0" err="1"/>
              <a:t>adapted</a:t>
            </a:r>
            <a:r>
              <a:rPr lang="nb-NO" sz="1600" dirty="0"/>
              <a:t> from Luthander </a:t>
            </a:r>
            <a:r>
              <a:rPr lang="nb-NO" sz="1600" i="1" dirty="0"/>
              <a:t>et al.</a:t>
            </a:r>
            <a:r>
              <a:rPr lang="nb-NO" sz="1600" dirty="0"/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23150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47287-7872-417C-BC63-E55AC2C4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13</a:t>
            </a:fld>
            <a:endParaRPr lang="nb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F6AF555-A258-4356-8A93-695F2DF0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82" y="637850"/>
            <a:ext cx="9001711" cy="1426853"/>
          </a:xfrm>
        </p:spPr>
        <p:txBody>
          <a:bodyPr/>
          <a:lstStyle/>
          <a:p>
            <a:r>
              <a:rPr lang="en-US" dirty="0"/>
              <a:t>Color-coded carpet plots</a:t>
            </a:r>
            <a:br>
              <a:rPr lang="en-US" dirty="0"/>
            </a:br>
            <a:r>
              <a:rPr lang="en-US" sz="3200" dirty="0"/>
              <a:t>a convenient graphical visualization </a:t>
            </a:r>
            <a:endParaRPr lang="nb-NO" sz="3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9D490D-EB52-47E1-929E-83746B701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252" t="18348" r="15274" b="13851"/>
          <a:stretch/>
        </p:blipFill>
        <p:spPr bwMode="auto">
          <a:xfrm>
            <a:off x="172760" y="2376489"/>
            <a:ext cx="5760000" cy="3355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22AFF-9A31-4905-BAD9-67FAF521E6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9131" t="18776" r="15154" b="13958"/>
          <a:stretch/>
        </p:blipFill>
        <p:spPr bwMode="auto">
          <a:xfrm>
            <a:off x="6226752" y="2395828"/>
            <a:ext cx="5760000" cy="33164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7AD94-39F7-4D13-8200-27453AD763A4}"/>
              </a:ext>
            </a:extLst>
          </p:cNvPr>
          <p:cNvSpPr txBox="1"/>
          <p:nvPr/>
        </p:nvSpPr>
        <p:spPr>
          <a:xfrm>
            <a:off x="4615532" y="5811486"/>
            <a:ext cx="241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Source: </a:t>
            </a:r>
            <a:r>
              <a:rPr lang="nb-NO" sz="1600" dirty="0" err="1"/>
              <a:t>Salom</a:t>
            </a:r>
            <a:r>
              <a:rPr lang="nb-NO" sz="1600" dirty="0"/>
              <a:t> </a:t>
            </a:r>
            <a:r>
              <a:rPr lang="nb-NO" sz="1600" i="1" dirty="0"/>
              <a:t>et al.</a:t>
            </a:r>
            <a:r>
              <a:rPr lang="nb-NO" sz="1600" dirty="0"/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25034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60D6D3C-8D2A-4FA6-BA5E-D46330766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B07D-D5CC-43A7-A34B-A5EA921143D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14</a:t>
            </a:fld>
            <a:endParaRPr lang="nb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2B779-44E0-4840-A196-FCAE9F29B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26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67EF7360-1B09-4D4F-A5BE-B528E0799819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/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7FEB8CA-9346-47ED-876E-17D245AF9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716395"/>
              </p:ext>
            </p:extLst>
          </p:nvPr>
        </p:nvGraphicFramePr>
        <p:xfrm>
          <a:off x="3046220" y="637139"/>
          <a:ext cx="6099560" cy="5583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12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2E8CA6-4F3D-47C1-BD2A-D198FF32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276" y="1172361"/>
            <a:ext cx="4986948" cy="815340"/>
          </a:xfrm>
        </p:spPr>
        <p:txBody>
          <a:bodyPr/>
          <a:lstStyle/>
          <a:p>
            <a:r>
              <a:rPr lang="nb-NO" dirty="0"/>
              <a:t>Power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4E0112-83FF-41A2-A5F3-CD34A44EE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B2D41-E6DB-42F4-8F14-B99D4BA148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15</a:t>
            </a:fld>
            <a:endParaRPr lang="nb-NO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F361831-52DE-49F2-A092-E39A18E9F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3284"/>
              </p:ext>
            </p:extLst>
          </p:nvPr>
        </p:nvGraphicFramePr>
        <p:xfrm>
          <a:off x="193032" y="1525796"/>
          <a:ext cx="5713496" cy="4516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1761">
                  <a:extLst>
                    <a:ext uri="{9D8B030D-6E8A-4147-A177-3AD203B41FA5}">
                      <a16:colId xmlns:a16="http://schemas.microsoft.com/office/drawing/2014/main" val="2341297801"/>
                    </a:ext>
                  </a:extLst>
                </a:gridCol>
                <a:gridCol w="2491735">
                  <a:extLst>
                    <a:ext uri="{9D8B030D-6E8A-4147-A177-3AD203B41FA5}">
                      <a16:colId xmlns:a16="http://schemas.microsoft.com/office/drawing/2014/main" val="2495560514"/>
                    </a:ext>
                  </a:extLst>
                </a:gridCol>
              </a:tblGrid>
              <a:tr h="147312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effectLst/>
                        </a:rPr>
                        <a:t>Core KPI</a:t>
                      </a:r>
                      <a:endParaRPr lang="nb-NO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Unit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2054135086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Power performance</a:t>
                      </a:r>
                      <a:endParaRPr lang="nb-NO" sz="1800" dirty="0">
                        <a:solidFill>
                          <a:srgbClr val="FFFF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Hourly values</a:t>
                      </a:r>
                      <a:endParaRPr lang="nb-NO" sz="18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Yearly profiles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1130370622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Net load yearly profile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2411565158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effectLst/>
                        </a:rPr>
                        <a:t>Net load duration curve</a:t>
                      </a:r>
                      <a:endParaRPr lang="nb-NO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1247111148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Peak load 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320448801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Peak export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79030658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Utilization factor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%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3270544615"/>
                  </a:ext>
                </a:extLst>
              </a:tr>
              <a:tr h="360940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Power flexibility</a:t>
                      </a:r>
                      <a:endParaRPr lang="nb-NO" sz="1800" dirty="0">
                        <a:solidFill>
                          <a:srgbClr val="FFFF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Hourly values</a:t>
                      </a:r>
                      <a:endParaRPr lang="nb-NO" sz="18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Daily profiles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1048038901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Net load daily profile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251302714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KPI to be defined 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nb-NO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519" marR="34519" marT="0" marB="0" anchor="ctr"/>
                </a:tc>
                <a:extLst>
                  <a:ext uri="{0D108BD9-81ED-4DB2-BD59-A6C34878D82A}">
                    <a16:rowId xmlns:a16="http://schemas.microsoft.com/office/drawing/2014/main" val="1108438316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917339-14E5-4C1B-AE92-3B108FCD75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KPI 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an </a:t>
            </a:r>
            <a:r>
              <a:rPr lang="nb-NO" dirty="0" err="1"/>
              <a:t>hourly</a:t>
            </a:r>
            <a:r>
              <a:rPr lang="nb-NO" dirty="0"/>
              <a:t> or sub-</a:t>
            </a:r>
            <a:r>
              <a:rPr lang="nb-NO" dirty="0" err="1"/>
              <a:t>hourly</a:t>
            </a:r>
            <a:r>
              <a:rPr lang="nb-NO" dirty="0"/>
              <a:t> </a:t>
            </a:r>
            <a:r>
              <a:rPr lang="nb-NO" dirty="0" err="1"/>
              <a:t>resolution</a:t>
            </a:r>
            <a:r>
              <a:rPr lang="nb-NO" dirty="0"/>
              <a:t> (15 min, 1 min)</a:t>
            </a:r>
          </a:p>
          <a:p>
            <a:endParaRPr lang="en-US" dirty="0"/>
          </a:p>
          <a:p>
            <a:r>
              <a:rPr lang="en-US" dirty="0"/>
              <a:t>KPI calculated on the </a:t>
            </a:r>
            <a:r>
              <a:rPr lang="en-US" i="1" dirty="0" err="1"/>
              <a:t>neighbourhood</a:t>
            </a:r>
            <a:r>
              <a:rPr lang="en-US" i="1" dirty="0"/>
              <a:t> assessment 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56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C2ABDE-4F36-4369-98BF-F77CA5ED8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7132" y="1686887"/>
            <a:ext cx="3676191" cy="4568895"/>
          </a:xfrm>
        </p:spPr>
        <p:txBody>
          <a:bodyPr/>
          <a:lstStyle/>
          <a:p>
            <a:r>
              <a:rPr lang="en-US" sz="2200" dirty="0"/>
              <a:t>the value of the </a:t>
            </a:r>
            <a:r>
              <a:rPr lang="en-US" sz="2200" dirty="0">
                <a:solidFill>
                  <a:srgbClr val="FFFF00"/>
                </a:solidFill>
              </a:rPr>
              <a:t>net load yearly profile</a:t>
            </a:r>
            <a:r>
              <a:rPr lang="en-US" sz="2200" dirty="0"/>
              <a:t> is to give a sense of the energy flows throughout the year, much as the color-coded carpet plot.</a:t>
            </a:r>
          </a:p>
          <a:p>
            <a:r>
              <a:rPr lang="en-US" sz="2200" dirty="0"/>
              <a:t>the value of the </a:t>
            </a:r>
            <a:r>
              <a:rPr lang="en-US" sz="2200" dirty="0">
                <a:solidFill>
                  <a:srgbClr val="FFFF00"/>
                </a:solidFill>
              </a:rPr>
              <a:t>net load duration curve</a:t>
            </a:r>
            <a:r>
              <a:rPr lang="en-US" sz="2200" dirty="0"/>
              <a:t> is to provide useful information for the design and operation of the energy system. </a:t>
            </a:r>
            <a:endParaRPr lang="nb-NO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708C-15AA-47AD-A3C2-19836397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16</a:t>
            </a:fld>
            <a:endParaRPr lang="nb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F2C8C2-13CD-4D7A-BD3F-49BBFDB1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30" y="90757"/>
            <a:ext cx="9001711" cy="1596130"/>
          </a:xfrm>
        </p:spPr>
        <p:txBody>
          <a:bodyPr/>
          <a:lstStyle/>
          <a:p>
            <a:r>
              <a:rPr lang="nb-NO" dirty="0"/>
              <a:t>Power </a:t>
            </a:r>
            <a:r>
              <a:rPr lang="nb-NO" dirty="0" err="1"/>
              <a:t>performance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 err="1"/>
              <a:t>net</a:t>
            </a:r>
            <a:r>
              <a:rPr lang="nb-NO" dirty="0"/>
              <a:t> </a:t>
            </a:r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yearly</a:t>
            </a:r>
            <a:r>
              <a:rPr lang="nb-NO" dirty="0"/>
              <a:t> </a:t>
            </a:r>
            <a:r>
              <a:rPr lang="nb-NO" dirty="0" err="1"/>
              <a:t>profile</a:t>
            </a:r>
            <a:r>
              <a:rPr lang="nb-NO" dirty="0"/>
              <a:t> &amp; </a:t>
            </a:r>
            <a:r>
              <a:rPr lang="nb-NO" dirty="0" err="1"/>
              <a:t>duration</a:t>
            </a:r>
            <a:r>
              <a:rPr lang="nb-NO" dirty="0"/>
              <a:t> </a:t>
            </a:r>
            <a:r>
              <a:rPr lang="nb-NO" dirty="0" err="1"/>
              <a:t>curve</a:t>
            </a:r>
            <a:endParaRPr lang="nb-N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04EC16-23B0-46DB-940C-616D39EA6E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1" y="2250552"/>
            <a:ext cx="7952284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99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B0E3-A179-40CB-84E8-5C2A3F86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51" y="168165"/>
            <a:ext cx="10712301" cy="1530829"/>
          </a:xfrm>
        </p:spPr>
        <p:txBody>
          <a:bodyPr/>
          <a:lstStyle/>
          <a:p>
            <a:r>
              <a:rPr lang="nb-NO" dirty="0"/>
              <a:t>Power </a:t>
            </a:r>
            <a:r>
              <a:rPr lang="nb-NO" dirty="0" err="1"/>
              <a:t>performance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peak</a:t>
            </a:r>
            <a:r>
              <a:rPr lang="nb-NO" dirty="0"/>
              <a:t> </a:t>
            </a:r>
            <a:r>
              <a:rPr lang="nb-NO" dirty="0" err="1"/>
              <a:t>load</a:t>
            </a:r>
            <a:r>
              <a:rPr lang="nb-NO" dirty="0"/>
              <a:t> &amp; </a:t>
            </a:r>
            <a:r>
              <a:rPr lang="nb-NO" dirty="0" err="1"/>
              <a:t>peak</a:t>
            </a:r>
            <a:r>
              <a:rPr lang="nb-NO" dirty="0"/>
              <a:t> </a:t>
            </a:r>
            <a:r>
              <a:rPr lang="nb-NO" dirty="0" err="1"/>
              <a:t>export</a:t>
            </a:r>
            <a:r>
              <a:rPr lang="nb-NO" dirty="0"/>
              <a:t> + </a:t>
            </a:r>
            <a:r>
              <a:rPr lang="nb-NO" dirty="0" err="1"/>
              <a:t>utilization</a:t>
            </a:r>
            <a:r>
              <a:rPr lang="nb-NO" dirty="0"/>
              <a:t> </a:t>
            </a:r>
            <a:r>
              <a:rPr lang="nb-NO" dirty="0" err="1"/>
              <a:t>factor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17</a:t>
            </a:fld>
            <a:endParaRPr lang="nb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370C6-7241-4ED0-8E87-A60A5D3F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35" y="1818000"/>
            <a:ext cx="9287242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4C9EE0-B308-45C8-9BCB-F52A600874B3}"/>
              </a:ext>
            </a:extLst>
          </p:cNvPr>
          <p:cNvSpPr/>
          <p:nvPr/>
        </p:nvSpPr>
        <p:spPr>
          <a:xfrm>
            <a:off x="2510088" y="6025072"/>
            <a:ext cx="713084" cy="404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BCE66-F350-4B3F-BB67-F7AF9121080F}"/>
              </a:ext>
            </a:extLst>
          </p:cNvPr>
          <p:cNvSpPr/>
          <p:nvPr/>
        </p:nvSpPr>
        <p:spPr>
          <a:xfrm>
            <a:off x="3410582" y="6044106"/>
            <a:ext cx="713084" cy="404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85EA1-59F3-4804-958D-AD0997BDD12C}"/>
              </a:ext>
            </a:extLst>
          </p:cNvPr>
          <p:cNvSpPr/>
          <p:nvPr/>
        </p:nvSpPr>
        <p:spPr>
          <a:xfrm>
            <a:off x="4356505" y="6044106"/>
            <a:ext cx="713084" cy="404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DB662-4F5B-4D6C-BE83-DCAB1347B4BE}"/>
              </a:ext>
            </a:extLst>
          </p:cNvPr>
          <p:cNvSpPr/>
          <p:nvPr/>
        </p:nvSpPr>
        <p:spPr>
          <a:xfrm>
            <a:off x="5277858" y="6044106"/>
            <a:ext cx="713084" cy="404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D7907-829D-4598-9538-4A375DCAE647}"/>
              </a:ext>
            </a:extLst>
          </p:cNvPr>
          <p:cNvSpPr/>
          <p:nvPr/>
        </p:nvSpPr>
        <p:spPr>
          <a:xfrm>
            <a:off x="6199211" y="6044106"/>
            <a:ext cx="713084" cy="404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23FC55-849A-49F0-A49E-04364ACFF558}"/>
              </a:ext>
            </a:extLst>
          </p:cNvPr>
          <p:cNvSpPr/>
          <p:nvPr/>
        </p:nvSpPr>
        <p:spPr>
          <a:xfrm>
            <a:off x="7132850" y="6044106"/>
            <a:ext cx="713084" cy="404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F7A39-8187-43CC-B32A-CF6FE6BC2AF5}"/>
              </a:ext>
            </a:extLst>
          </p:cNvPr>
          <p:cNvSpPr/>
          <p:nvPr/>
        </p:nvSpPr>
        <p:spPr>
          <a:xfrm>
            <a:off x="8066488" y="6044106"/>
            <a:ext cx="713084" cy="404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13AAF-1F66-44B0-830D-648E47685000}"/>
              </a:ext>
            </a:extLst>
          </p:cNvPr>
          <p:cNvSpPr/>
          <p:nvPr/>
        </p:nvSpPr>
        <p:spPr>
          <a:xfrm>
            <a:off x="8987841" y="6044106"/>
            <a:ext cx="713084" cy="404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1F0935-1DB7-4273-9DEA-4C51E2241689}"/>
              </a:ext>
            </a:extLst>
          </p:cNvPr>
          <p:cNvSpPr/>
          <p:nvPr/>
        </p:nvSpPr>
        <p:spPr>
          <a:xfrm>
            <a:off x="9909194" y="6044106"/>
            <a:ext cx="526290" cy="404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F1D4F9-4D87-4FCA-8C45-57C7108E914C}"/>
              </a:ext>
            </a:extLst>
          </p:cNvPr>
          <p:cNvSpPr>
            <a:spLocks noChangeAspect="1"/>
          </p:cNvSpPr>
          <p:nvPr/>
        </p:nvSpPr>
        <p:spPr>
          <a:xfrm>
            <a:off x="2341812" y="2358548"/>
            <a:ext cx="116076" cy="1160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29E412-035C-4CCB-8830-F4FDA127C0BE}"/>
              </a:ext>
            </a:extLst>
          </p:cNvPr>
          <p:cNvSpPr>
            <a:spLocks noChangeAspect="1"/>
          </p:cNvSpPr>
          <p:nvPr/>
        </p:nvSpPr>
        <p:spPr>
          <a:xfrm>
            <a:off x="10437437" y="5601839"/>
            <a:ext cx="116076" cy="1160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03F0E-C0DF-4045-A62F-7309BB4B33BA}"/>
              </a:ext>
            </a:extLst>
          </p:cNvPr>
          <p:cNvSpPr/>
          <p:nvPr/>
        </p:nvSpPr>
        <p:spPr>
          <a:xfrm>
            <a:off x="2415520" y="3304508"/>
            <a:ext cx="8107910" cy="2362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b-NO"/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BCFB3830-E1F5-46A3-8243-37793898521B}"/>
              </a:ext>
            </a:extLst>
          </p:cNvPr>
          <p:cNvSpPr txBox="1"/>
          <p:nvPr/>
        </p:nvSpPr>
        <p:spPr>
          <a:xfrm>
            <a:off x="2329527" y="2075989"/>
            <a:ext cx="1222970" cy="39690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nb-NO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 </a:t>
            </a:r>
            <a:r>
              <a:rPr lang="nb-NO" sz="1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nb-NO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E8BC6689-960D-4CB4-949D-67E08BCEF8BB}"/>
              </a:ext>
            </a:extLst>
          </p:cNvPr>
          <p:cNvSpPr txBox="1"/>
          <p:nvPr/>
        </p:nvSpPr>
        <p:spPr>
          <a:xfrm>
            <a:off x="9370710" y="5650980"/>
            <a:ext cx="1234069" cy="39690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nb-NO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 </a:t>
            </a:r>
            <a:r>
              <a:rPr lang="nb-NO" sz="1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endParaRPr lang="nb-NO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5037CB06-1142-4085-B8B2-4AD950E9CEF3}"/>
              </a:ext>
            </a:extLst>
          </p:cNvPr>
          <p:cNvSpPr txBox="1"/>
          <p:nvPr/>
        </p:nvSpPr>
        <p:spPr>
          <a:xfrm>
            <a:off x="5155011" y="2370834"/>
            <a:ext cx="1655692" cy="39690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nb-NO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Delivered </a:t>
            </a:r>
            <a:r>
              <a:rPr lang="nb-NO" sz="1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nb-NO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19662455-9D13-4E4C-9051-F6FF59ADDE2B}"/>
              </a:ext>
            </a:extLst>
          </p:cNvPr>
          <p:cNvSpPr txBox="1"/>
          <p:nvPr/>
        </p:nvSpPr>
        <p:spPr>
          <a:xfrm>
            <a:off x="8565932" y="2505971"/>
            <a:ext cx="1689124" cy="39690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nb-NO" sz="1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Exported</a:t>
            </a:r>
            <a:r>
              <a:rPr lang="nb-NO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nb-NO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275DBD-7A4F-4C9A-8765-52F77963E938}"/>
              </a:ext>
            </a:extLst>
          </p:cNvPr>
          <p:cNvCxnSpPr/>
          <p:nvPr/>
        </p:nvCxnSpPr>
        <p:spPr>
          <a:xfrm flipH="1">
            <a:off x="5019879" y="2665678"/>
            <a:ext cx="669044" cy="4384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908840-BC0B-471D-B319-091751A6F9FE}"/>
              </a:ext>
            </a:extLst>
          </p:cNvPr>
          <p:cNvCxnSpPr/>
          <p:nvPr/>
        </p:nvCxnSpPr>
        <p:spPr>
          <a:xfrm>
            <a:off x="9307243" y="2813101"/>
            <a:ext cx="669596" cy="89209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72">
                <a:extLst>
                  <a:ext uri="{FF2B5EF4-FFF2-40B4-BE49-F238E27FC236}">
                    <a16:creationId xmlns:a16="http://schemas.microsoft.com/office/drawing/2014/main" id="{720B96A4-2866-49D5-AE29-56A6483A0231}"/>
                  </a:ext>
                </a:extLst>
              </p:cNvPr>
              <p:cNvSpPr txBox="1"/>
              <p:nvPr/>
            </p:nvSpPr>
            <p:spPr>
              <a:xfrm>
                <a:off x="3746475" y="3705196"/>
                <a:ext cx="4123559" cy="1571969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r>
                        <a:rPr lang="nb-NO" sz="16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nb-NO" sz="16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𝑫𝒆𝒍𝒊𝒗𝒆𝒓𝒆𝒅</m:t>
                      </m:r>
                      <m:r>
                        <a:rPr lang="nb-NO" sz="16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nb-NO" sz="16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𝑬𝒙𝒑𝒐𝒓𝒕𝒆𝒅</m:t>
                      </m:r>
                    </m:oMath>
                  </m:oMathPara>
                </a14:m>
                <a:endParaRPr lang="nb-NO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nb-NO" sz="16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𝑷𝒆𝒂𝒌</m:t>
                          </m:r>
                          <m: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𝒍𝒐𝒂𝒅</m:t>
                          </m:r>
                          <m: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nb-NO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𝑷𝒆𝒂𝒌</m:t>
                              </m:r>
                              <m:r>
                                <a:rPr lang="nb-NO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nb-NO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𝒆𝒙𝒑𝒐𝒓𝒕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nb-NO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nb-NO" sz="1600" b="1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𝑼𝒕𝒊𝒍𝒊𝒛𝒂𝒕𝒊𝒐𝒏</m:t>
                      </m:r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𝒇𝒂𝒄𝒕𝒐𝒓</m:t>
                      </m:r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𝟖𝟕𝟔𝟎</m:t>
                          </m:r>
                          <m:r>
                            <a:rPr lang="nb-NO" sz="16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den>
                      </m:f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≅</m:t>
                      </m:r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𝟏𝟖</m:t>
                      </m:r>
                      <m:r>
                        <a:rPr lang="nb-NO" sz="16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nb-NO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 Box 472">
                <a:extLst>
                  <a:ext uri="{FF2B5EF4-FFF2-40B4-BE49-F238E27FC236}">
                    <a16:creationId xmlns:a16="http://schemas.microsoft.com/office/drawing/2014/main" id="{720B96A4-2866-49D5-AE29-56A6483A0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75" y="3705196"/>
                <a:ext cx="4123559" cy="15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34FC0DB-59E6-40B6-AF3C-83012080B2D0}"/>
              </a:ext>
            </a:extLst>
          </p:cNvPr>
          <p:cNvGrpSpPr/>
          <p:nvPr/>
        </p:nvGrpSpPr>
        <p:grpSpPr>
          <a:xfrm>
            <a:off x="8546223" y="3292223"/>
            <a:ext cx="2286787" cy="2358757"/>
            <a:chOff x="8546223" y="3292223"/>
            <a:chExt cx="2286787" cy="235875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DE1284-AE35-4379-B514-6877E2EBA197}"/>
                </a:ext>
              </a:extLst>
            </p:cNvPr>
            <p:cNvCxnSpPr/>
            <p:nvPr/>
          </p:nvCxnSpPr>
          <p:spPr>
            <a:xfrm rot="2700000">
              <a:off x="9018553" y="3249234"/>
              <a:ext cx="0" cy="4701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0E6351-9ADF-47E3-B09E-D883699F4D9E}"/>
                </a:ext>
              </a:extLst>
            </p:cNvPr>
            <p:cNvCxnSpPr/>
            <p:nvPr/>
          </p:nvCxnSpPr>
          <p:spPr>
            <a:xfrm rot="2700000" flipH="1">
              <a:off x="9233535" y="3132516"/>
              <a:ext cx="5804" cy="10853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012DF6-1634-4AD1-96C1-6D55EE55BAB6}"/>
                </a:ext>
              </a:extLst>
            </p:cNvPr>
            <p:cNvCxnSpPr/>
            <p:nvPr/>
          </p:nvCxnSpPr>
          <p:spPr>
            <a:xfrm rot="2700000" flipH="1">
              <a:off x="9454660" y="3046519"/>
              <a:ext cx="23215" cy="17237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69066A-E749-4A07-BECF-49ACE957F182}"/>
                </a:ext>
              </a:extLst>
            </p:cNvPr>
            <p:cNvCxnSpPr/>
            <p:nvPr/>
          </p:nvCxnSpPr>
          <p:spPr>
            <a:xfrm rot="2700000" flipH="1">
              <a:off x="9663500" y="3021949"/>
              <a:ext cx="52234" cy="2286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AC0985-BE1B-40C1-9695-B58E4934D2D6}"/>
                </a:ext>
              </a:extLst>
            </p:cNvPr>
            <p:cNvCxnSpPr/>
            <p:nvPr/>
          </p:nvCxnSpPr>
          <p:spPr>
            <a:xfrm rot="2700000" flipH="1">
              <a:off x="9663500" y="3488786"/>
              <a:ext cx="52234" cy="2286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49C912-B765-4ED3-9408-C218F672675D}"/>
                </a:ext>
              </a:extLst>
            </p:cNvPr>
            <p:cNvCxnSpPr/>
            <p:nvPr/>
          </p:nvCxnSpPr>
          <p:spPr>
            <a:xfrm rot="2700000" flipH="1">
              <a:off x="9780205" y="4035477"/>
              <a:ext cx="52345" cy="19331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484871-BD00-4481-90CD-40DFF88B2DA1}"/>
                </a:ext>
              </a:extLst>
            </p:cNvPr>
            <p:cNvCxnSpPr/>
            <p:nvPr/>
          </p:nvCxnSpPr>
          <p:spPr>
            <a:xfrm rot="2700000" flipH="1">
              <a:off x="10038184" y="4612881"/>
              <a:ext cx="52768" cy="12351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B488A1-F03B-47A7-930F-53A627333AE0}"/>
                </a:ext>
              </a:extLst>
            </p:cNvPr>
            <p:cNvCxnSpPr/>
            <p:nvPr/>
          </p:nvCxnSpPr>
          <p:spPr>
            <a:xfrm rot="2700000" flipH="1">
              <a:off x="10290020" y="5171857"/>
              <a:ext cx="28611" cy="5687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D123E3-0AFA-4B4F-89BE-639A8D7F14EA}"/>
                </a:ext>
              </a:extLst>
            </p:cNvPr>
            <p:cNvCxnSpPr/>
            <p:nvPr/>
          </p:nvCxnSpPr>
          <p:spPr>
            <a:xfrm>
              <a:off x="8877279" y="3292223"/>
              <a:ext cx="0" cy="235875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2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89982D-95CB-4402-9C7E-5B00E440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Power </a:t>
            </a:r>
            <a:r>
              <a:rPr lang="nb-NO" dirty="0" err="1"/>
              <a:t>flexibility</a:t>
            </a:r>
            <a:r>
              <a:rPr lang="nb-NO" dirty="0"/>
              <a:t>: </a:t>
            </a:r>
            <a:r>
              <a:rPr lang="nb-NO" dirty="0" err="1"/>
              <a:t>net</a:t>
            </a:r>
            <a:r>
              <a:rPr lang="nb-NO" dirty="0"/>
              <a:t> </a:t>
            </a:r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daily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B3F1C4-054E-45A4-B9E3-BFC3ADD3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88" y="2087217"/>
            <a:ext cx="10831764" cy="4033549"/>
          </a:xfrm>
        </p:spPr>
        <p:txBody>
          <a:bodyPr/>
          <a:lstStyle/>
          <a:p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typical</a:t>
            </a:r>
            <a:r>
              <a:rPr lang="nb-NO" dirty="0"/>
              <a:t> </a:t>
            </a:r>
            <a:r>
              <a:rPr lang="nb-NO" dirty="0" err="1"/>
              <a:t>days</a:t>
            </a:r>
            <a:r>
              <a:rPr lang="nb-NO" dirty="0"/>
              <a:t>: </a:t>
            </a:r>
          </a:p>
          <a:p>
            <a:pPr marL="1073150" lvl="3" indent="-354013">
              <a:buFont typeface="Courier New" panose="02070309020205020404" pitchFamily="49" charset="0"/>
              <a:buChar char="o"/>
            </a:pPr>
            <a:r>
              <a:rPr lang="nb-NO" sz="2400" dirty="0"/>
              <a:t>summer/</a:t>
            </a:r>
            <a:r>
              <a:rPr lang="nb-NO" sz="2400" dirty="0" err="1"/>
              <a:t>winter</a:t>
            </a:r>
            <a:r>
              <a:rPr lang="nb-NO" sz="2400" dirty="0"/>
              <a:t> + </a:t>
            </a:r>
            <a:r>
              <a:rPr lang="nb-NO" sz="2400" dirty="0" err="1"/>
              <a:t>weekdays</a:t>
            </a:r>
            <a:r>
              <a:rPr lang="nb-NO" sz="2400" dirty="0"/>
              <a:t>/weekends</a:t>
            </a:r>
          </a:p>
          <a:p>
            <a:r>
              <a:rPr lang="nb-NO" dirty="0" err="1"/>
              <a:t>evaluate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effect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term </a:t>
            </a:r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shifting</a:t>
            </a:r>
            <a:r>
              <a:rPr lang="nb-NO" dirty="0"/>
              <a:t> and </a:t>
            </a:r>
            <a:r>
              <a:rPr lang="nb-NO" dirty="0" err="1"/>
              <a:t>storage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in </a:t>
            </a:r>
            <a:r>
              <a:rPr lang="nb-NO" dirty="0" err="1"/>
              <a:t>response</a:t>
            </a:r>
            <a:r>
              <a:rPr lang="nb-NO" dirty="0"/>
              <a:t> to signals from smart grids:</a:t>
            </a:r>
          </a:p>
          <a:p>
            <a:pPr marL="1073150" lvl="3" indent="-354013">
              <a:buFont typeface="Courier New" panose="02070309020205020404" pitchFamily="49" charset="0"/>
              <a:buChar char="o"/>
            </a:pPr>
            <a:r>
              <a:rPr lang="nb-NO" sz="2400" dirty="0" err="1"/>
              <a:t>price</a:t>
            </a:r>
            <a:r>
              <a:rPr lang="nb-NO" sz="2400" dirty="0"/>
              <a:t> signals</a:t>
            </a:r>
          </a:p>
          <a:p>
            <a:pPr marL="1073150" lvl="3" indent="-354013">
              <a:buFont typeface="Courier New" panose="02070309020205020404" pitchFamily="49" charset="0"/>
              <a:buChar char="o"/>
            </a:pPr>
            <a:r>
              <a:rPr lang="nb-NO" sz="2400" dirty="0"/>
              <a:t>CO</a:t>
            </a:r>
            <a:r>
              <a:rPr lang="nb-NO" sz="2400" baseline="-25000" dirty="0"/>
              <a:t>2</a:t>
            </a:r>
            <a:r>
              <a:rPr lang="nb-NO" sz="2400" dirty="0"/>
              <a:t> </a:t>
            </a:r>
            <a:r>
              <a:rPr lang="nb-NO" sz="2400" dirty="0" err="1"/>
              <a:t>content</a:t>
            </a:r>
            <a:endParaRPr lang="nb-NO" sz="2400" dirty="0"/>
          </a:p>
          <a:p>
            <a:pPr marL="1073150" lvl="3" indent="-354013">
              <a:buFont typeface="Courier New" panose="02070309020205020404" pitchFamily="49" charset="0"/>
              <a:buChar char="o"/>
            </a:pPr>
            <a:r>
              <a:rPr lang="nb-NO" sz="2400" dirty="0"/>
              <a:t>grid </a:t>
            </a:r>
            <a:r>
              <a:rPr lang="nb-NO" sz="2400" dirty="0" err="1"/>
              <a:t>congestion</a:t>
            </a:r>
            <a:r>
              <a:rPr lang="nb-NO" sz="2400" dirty="0"/>
              <a:t> (</a:t>
            </a:r>
            <a:r>
              <a:rPr lang="nb-NO" sz="2400" dirty="0" err="1"/>
              <a:t>peak</a:t>
            </a:r>
            <a:r>
              <a:rPr lang="nb-NO" sz="2400" dirty="0"/>
              <a:t> </a:t>
            </a:r>
            <a:r>
              <a:rPr lang="nb-NO" sz="2400" dirty="0" err="1"/>
              <a:t>hours</a:t>
            </a:r>
            <a:r>
              <a:rPr lang="nb-NO" sz="2400" dirty="0"/>
              <a:t>)</a:t>
            </a:r>
          </a:p>
          <a:p>
            <a:pPr marL="430213" lvl="2" indent="-250825"/>
            <a:r>
              <a:rPr lang="nb-NO" sz="2400" dirty="0" err="1"/>
              <a:t>flexibility</a:t>
            </a:r>
            <a:r>
              <a:rPr lang="nb-NO" sz="2400" dirty="0"/>
              <a:t> </a:t>
            </a:r>
            <a:r>
              <a:rPr lang="nb-NO" sz="2400" dirty="0" err="1"/>
              <a:t>may</a:t>
            </a:r>
            <a:r>
              <a:rPr lang="nb-NO" sz="2400" dirty="0"/>
              <a:t> be </a:t>
            </a:r>
            <a:r>
              <a:rPr lang="nb-NO" sz="2400" dirty="0" err="1">
                <a:solidFill>
                  <a:srgbClr val="FFFF00"/>
                </a:solidFill>
              </a:rPr>
              <a:t>controlled</a:t>
            </a:r>
            <a:r>
              <a:rPr lang="nb-NO" sz="2400" dirty="0">
                <a:solidFill>
                  <a:srgbClr val="FFFF00"/>
                </a:solidFill>
              </a:rPr>
              <a:t> in different </a:t>
            </a:r>
            <a:r>
              <a:rPr lang="nb-NO" sz="2400" dirty="0" err="1">
                <a:solidFill>
                  <a:srgbClr val="FFFF00"/>
                </a:solidFill>
              </a:rPr>
              <a:t>ways</a:t>
            </a:r>
            <a:r>
              <a:rPr lang="nb-NO" sz="2400" dirty="0"/>
              <a:t>, in order to serve different purposes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6C8EB-29AE-489C-9AA9-7FE7D8CF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081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707C8-31BE-4CCC-9A07-9205F96F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320" y="1162371"/>
            <a:ext cx="4320821" cy="585073"/>
          </a:xfrm>
        </p:spPr>
        <p:txBody>
          <a:bodyPr anchor="ctr">
            <a:normAutofit/>
          </a:bodyPr>
          <a:lstStyle/>
          <a:p>
            <a:pPr algn="ctr"/>
            <a:r>
              <a:rPr lang="nb-NO" sz="2400" dirty="0">
                <a:solidFill>
                  <a:srgbClr val="FFFF00"/>
                </a:solidFill>
              </a:rPr>
              <a:t>Fast </a:t>
            </a:r>
            <a:r>
              <a:rPr lang="nb-NO" sz="2400" dirty="0" err="1">
                <a:solidFill>
                  <a:srgbClr val="FFFF00"/>
                </a:solidFill>
              </a:rPr>
              <a:t>charging</a:t>
            </a:r>
            <a:r>
              <a:rPr lang="nb-NO" sz="2400" dirty="0">
                <a:solidFill>
                  <a:srgbClr val="FFFF00"/>
                </a:solidFill>
              </a:rPr>
              <a:t> </a:t>
            </a:r>
            <a:r>
              <a:rPr lang="nb-NO" sz="2400" dirty="0" err="1">
                <a:solidFill>
                  <a:srgbClr val="FFFF00"/>
                </a:solidFill>
              </a:rPr>
              <a:t>of</a:t>
            </a:r>
            <a:r>
              <a:rPr lang="nb-NO" sz="2400" dirty="0">
                <a:solidFill>
                  <a:srgbClr val="FFFF00"/>
                </a:solidFill>
              </a:rPr>
              <a:t> </a:t>
            </a:r>
            <a:r>
              <a:rPr lang="nb-NO" sz="2400" dirty="0" err="1">
                <a:solidFill>
                  <a:srgbClr val="FFFF00"/>
                </a:solidFill>
              </a:rPr>
              <a:t>battery</a:t>
            </a:r>
            <a:endParaRPr lang="nb-NO" sz="2400" dirty="0">
              <a:solidFill>
                <a:srgbClr val="FFFF00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E414FC3-CD0D-4579-A795-4566BA657C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86"/>
          <a:stretch/>
        </p:blipFill>
        <p:spPr bwMode="auto">
          <a:xfrm>
            <a:off x="752795" y="1935782"/>
            <a:ext cx="4985873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861A-240B-4A09-A8F3-D24331ADA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5480" y="1162372"/>
            <a:ext cx="4320821" cy="585073"/>
          </a:xfrm>
        </p:spPr>
        <p:txBody>
          <a:bodyPr anchor="ctr">
            <a:normAutofit/>
          </a:bodyPr>
          <a:lstStyle/>
          <a:p>
            <a:pPr algn="ctr"/>
            <a:r>
              <a:rPr lang="nb-NO" sz="2400" dirty="0" err="1">
                <a:solidFill>
                  <a:srgbClr val="FFFF00"/>
                </a:solidFill>
              </a:rPr>
              <a:t>Limiting</a:t>
            </a:r>
            <a:r>
              <a:rPr lang="nb-NO" sz="2400" dirty="0">
                <a:solidFill>
                  <a:srgbClr val="FFFF00"/>
                </a:solidFill>
              </a:rPr>
              <a:t> </a:t>
            </a:r>
            <a:r>
              <a:rPr lang="nb-NO" sz="2400" dirty="0" err="1">
                <a:solidFill>
                  <a:srgbClr val="FFFF00"/>
                </a:solidFill>
              </a:rPr>
              <a:t>peak</a:t>
            </a:r>
            <a:r>
              <a:rPr lang="nb-NO" sz="2400" dirty="0">
                <a:solidFill>
                  <a:srgbClr val="FFFF00"/>
                </a:solidFill>
              </a:rPr>
              <a:t> </a:t>
            </a:r>
            <a:r>
              <a:rPr lang="nb-NO" sz="2400" dirty="0" err="1">
                <a:solidFill>
                  <a:srgbClr val="FFFF00"/>
                </a:solidFill>
              </a:rPr>
              <a:t>export</a:t>
            </a:r>
            <a:endParaRPr lang="nb-NO" sz="2400" dirty="0">
              <a:solidFill>
                <a:srgbClr val="FFFF0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DC8E3B9-DD51-4726-9846-C6698DA464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8"/>
          <a:stretch/>
        </p:blipFill>
        <p:spPr bwMode="auto">
          <a:xfrm>
            <a:off x="6370983" y="1935782"/>
            <a:ext cx="4909816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6F8A-58AD-44C2-8385-BA62185E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19</a:t>
            </a:fld>
            <a:endParaRPr lang="nb-NO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6AE564-5135-45DA-B790-DF882230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208722"/>
            <a:ext cx="11111948" cy="765313"/>
          </a:xfrm>
        </p:spPr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 PV-</a:t>
            </a:r>
            <a:r>
              <a:rPr lang="nb-NO" dirty="0" err="1"/>
              <a:t>battery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different </a:t>
            </a:r>
            <a:r>
              <a:rPr lang="nb-NO" dirty="0" err="1"/>
              <a:t>charging</a:t>
            </a:r>
            <a:endParaRPr lang="nb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53E6F-5EBA-4625-98F0-A95F2E40B1F2}"/>
              </a:ext>
            </a:extLst>
          </p:cNvPr>
          <p:cNvSpPr txBox="1"/>
          <p:nvPr/>
        </p:nvSpPr>
        <p:spPr>
          <a:xfrm>
            <a:off x="3881139" y="6271171"/>
            <a:ext cx="394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Source: </a:t>
            </a:r>
            <a:r>
              <a:rPr lang="nb-NO" sz="1600" dirty="0" err="1"/>
              <a:t>adapted</a:t>
            </a:r>
            <a:r>
              <a:rPr lang="nb-NO" sz="1600" dirty="0"/>
              <a:t> from Luthander </a:t>
            </a:r>
            <a:r>
              <a:rPr lang="nb-NO" sz="1600" i="1" dirty="0"/>
              <a:t>et al.</a:t>
            </a:r>
            <a:r>
              <a:rPr lang="nb-NO" sz="1600" dirty="0"/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144045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1E09-5114-493B-A1E6-52385BE0C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5276" y="1228436"/>
            <a:ext cx="4986948" cy="4892330"/>
          </a:xfrm>
        </p:spPr>
        <p:txBody>
          <a:bodyPr/>
          <a:lstStyle/>
          <a:p>
            <a:pPr marL="180036" indent="0">
              <a:buNone/>
            </a:pPr>
            <a:r>
              <a:rPr lang="en-US" dirty="0"/>
              <a:t>In the ZEN research </a:t>
            </a:r>
            <a:r>
              <a:rPr lang="en-US" dirty="0" err="1"/>
              <a:t>centre</a:t>
            </a:r>
            <a:r>
              <a:rPr lang="en-US" dirty="0"/>
              <a:t>, a </a:t>
            </a:r>
            <a:r>
              <a:rPr lang="en-US" dirty="0" err="1"/>
              <a:t>neighbourhood</a:t>
            </a:r>
            <a:r>
              <a:rPr lang="en-US" dirty="0"/>
              <a:t> is defined as </a:t>
            </a:r>
            <a:r>
              <a:rPr lang="en-US" b="1" dirty="0">
                <a:solidFill>
                  <a:srgbClr val="FFFF00"/>
                </a:solidFill>
              </a:rPr>
              <a:t>a group of interconnected buildings</a:t>
            </a:r>
            <a:r>
              <a:rPr lang="en-US" dirty="0"/>
              <a:t> (new, retrofitted, or a combination of both) </a:t>
            </a:r>
            <a:r>
              <a:rPr lang="en-US" b="1" dirty="0">
                <a:solidFill>
                  <a:srgbClr val="FFFF00"/>
                </a:solidFill>
              </a:rPr>
              <a:t>and infrastructure </a:t>
            </a:r>
            <a:r>
              <a:rPr lang="en-US" dirty="0"/>
              <a:t>(e.g. energy, water, sewage, roads, communication and data lines) </a:t>
            </a:r>
            <a:r>
              <a:rPr lang="en-US" b="1" dirty="0">
                <a:solidFill>
                  <a:srgbClr val="FFFF00"/>
                </a:solidFill>
              </a:rPr>
              <a:t>located within a confined geographical area and with a defined physical boundary to the electric and thermal grids </a:t>
            </a:r>
            <a:r>
              <a:rPr lang="en-US" dirty="0"/>
              <a:t>(e.g. transformer and substation). </a:t>
            </a:r>
            <a:endParaRPr lang="nb-NO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D686792-0EAD-4B75-A901-0BEA53A5B258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rcRect t="10239" b="102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550-B78A-4B3F-8CFD-6B5E7E6DBA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2</a:t>
            </a:fld>
            <a:endParaRPr lang="nb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EB654-0FFD-4ECA-802C-C4CD65BD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87" y="1368442"/>
            <a:ext cx="4986948" cy="1344716"/>
          </a:xfrm>
        </p:spPr>
        <p:txBody>
          <a:bodyPr/>
          <a:lstStyle/>
          <a:p>
            <a:r>
              <a:rPr lang="nb-NO" dirty="0">
                <a:solidFill>
                  <a:schemeClr val="bg2"/>
                </a:solidFill>
              </a:rPr>
              <a:t>Definition </a:t>
            </a:r>
            <a:r>
              <a:rPr lang="nb-NO" dirty="0" err="1">
                <a:solidFill>
                  <a:schemeClr val="bg2"/>
                </a:solidFill>
              </a:rPr>
              <a:t>of</a:t>
            </a:r>
            <a:r>
              <a:rPr lang="nb-NO" dirty="0">
                <a:solidFill>
                  <a:schemeClr val="bg2"/>
                </a:solidFill>
              </a:rPr>
              <a:t> "</a:t>
            </a:r>
            <a:r>
              <a:rPr lang="nb-NO" dirty="0" err="1">
                <a:solidFill>
                  <a:schemeClr val="bg2"/>
                </a:solidFill>
              </a:rPr>
              <a:t>neighborhood</a:t>
            </a:r>
            <a:r>
              <a:rPr lang="nb-NO" dirty="0">
                <a:solidFill>
                  <a:schemeClr val="bg2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2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E59916B-CA00-4C1C-B97D-BE31A5B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Power </a:t>
            </a:r>
            <a:r>
              <a:rPr lang="nb-NO" dirty="0" err="1"/>
              <a:t>flexibility</a:t>
            </a:r>
            <a:r>
              <a:rPr lang="nb-NO" dirty="0"/>
              <a:t>: KPI to be </a:t>
            </a:r>
            <a:r>
              <a:rPr lang="nb-NO" dirty="0" err="1"/>
              <a:t>defined</a:t>
            </a:r>
            <a:endParaRPr lang="nb-NO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E2EF8F-CED0-4AD4-9C24-EA0AEA48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2097157"/>
            <a:ext cx="10793895" cy="4023609"/>
          </a:xfrm>
        </p:spPr>
        <p:txBody>
          <a:bodyPr/>
          <a:lstStyle/>
          <a:p>
            <a:pPr marL="180036" indent="0">
              <a:buNone/>
            </a:pPr>
            <a:r>
              <a:rPr lang="nb-NO" dirty="0"/>
              <a:t>…</a:t>
            </a:r>
            <a:r>
              <a:rPr lang="nb-NO" dirty="0" err="1"/>
              <a:t>work</a:t>
            </a:r>
            <a:r>
              <a:rPr lang="nb-NO" dirty="0"/>
              <a:t> in progress, </a:t>
            </a:r>
            <a:r>
              <a:rPr lang="nb-NO" dirty="0" err="1"/>
              <a:t>both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ZEN </a:t>
            </a:r>
            <a:r>
              <a:rPr lang="nb-NO" dirty="0" err="1"/>
              <a:t>centre</a:t>
            </a:r>
            <a:r>
              <a:rPr lang="nb-NO" dirty="0"/>
              <a:t> and in </a:t>
            </a:r>
            <a:r>
              <a:rPr lang="nb-NO" dirty="0" err="1"/>
              <a:t>the</a:t>
            </a:r>
            <a:r>
              <a:rPr lang="nb-NO" dirty="0"/>
              <a:t> IEA EBC </a:t>
            </a:r>
            <a:r>
              <a:rPr lang="nb-NO" dirty="0" err="1"/>
              <a:t>Annex</a:t>
            </a:r>
            <a:r>
              <a:rPr lang="nb-NO" dirty="0"/>
              <a:t> 67 "Energy </a:t>
            </a:r>
            <a:r>
              <a:rPr lang="nb-NO" dirty="0" err="1"/>
              <a:t>flexible</a:t>
            </a:r>
            <a:r>
              <a:rPr lang="nb-NO" dirty="0"/>
              <a:t> </a:t>
            </a:r>
            <a:r>
              <a:rPr lang="nb-NO" dirty="0" err="1"/>
              <a:t>buildings</a:t>
            </a:r>
            <a:r>
              <a:rPr lang="nb-NO" dirty="0"/>
              <a:t>"</a:t>
            </a:r>
          </a:p>
          <a:p>
            <a:pPr marL="180036" indent="0">
              <a:buNone/>
            </a:pPr>
            <a:endParaRPr lang="nb-NO" dirty="0"/>
          </a:p>
          <a:p>
            <a:pPr marL="180036" indent="0">
              <a:buNone/>
            </a:pPr>
            <a:r>
              <a:rPr lang="nb-NO" dirty="0" err="1"/>
              <a:t>Promising</a:t>
            </a:r>
            <a:r>
              <a:rPr lang="nb-NO" dirty="0"/>
              <a:t> </a:t>
            </a:r>
            <a:r>
              <a:rPr lang="nb-NO" dirty="0" err="1"/>
              <a:t>approach</a:t>
            </a:r>
            <a:r>
              <a:rPr lang="nb-NO" dirty="0"/>
              <a:t>:</a:t>
            </a:r>
          </a:p>
          <a:p>
            <a:r>
              <a:rPr lang="nb-NO" dirty="0" err="1"/>
              <a:t>Characterize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"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response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" to a </a:t>
            </a:r>
            <a:r>
              <a:rPr lang="nb-NO" dirty="0" err="1"/>
              <a:t>generic</a:t>
            </a:r>
            <a:r>
              <a:rPr lang="nb-NO" dirty="0"/>
              <a:t> </a:t>
            </a:r>
            <a:r>
              <a:rPr lang="nb-NO" dirty="0" err="1"/>
              <a:t>penalty</a:t>
            </a:r>
            <a:r>
              <a:rPr lang="nb-NO" dirty="0"/>
              <a:t> signal</a:t>
            </a:r>
          </a:p>
          <a:p>
            <a:r>
              <a:rPr lang="nb-NO" dirty="0" err="1"/>
              <a:t>Calculate</a:t>
            </a:r>
            <a:r>
              <a:rPr lang="nb-NO" dirty="0"/>
              <a:t> "</a:t>
            </a:r>
            <a:r>
              <a:rPr lang="nb-NO" dirty="0" err="1"/>
              <a:t>flexibility</a:t>
            </a:r>
            <a:r>
              <a:rPr lang="nb-NO" dirty="0"/>
              <a:t> </a:t>
            </a:r>
            <a:r>
              <a:rPr lang="nb-NO" dirty="0" err="1"/>
              <a:t>indexes</a:t>
            </a:r>
            <a:r>
              <a:rPr lang="nb-NO" dirty="0"/>
              <a:t>"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penalty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pPr marL="893763" lvl="2" indent="-354013">
              <a:buFont typeface="Courier New" panose="02070309020205020404" pitchFamily="49" charset="0"/>
              <a:buChar char="o"/>
            </a:pPr>
            <a:r>
              <a:rPr lang="nb-NO" sz="2400" dirty="0"/>
              <a:t>e.g. </a:t>
            </a:r>
            <a:r>
              <a:rPr lang="nb-NO" sz="2400" dirty="0" err="1"/>
              <a:t>price</a:t>
            </a:r>
            <a:r>
              <a:rPr lang="nb-NO" sz="2400" dirty="0"/>
              <a:t>, CO</a:t>
            </a:r>
            <a:r>
              <a:rPr lang="nb-NO" sz="2400" baseline="-25000" dirty="0"/>
              <a:t>2</a:t>
            </a:r>
            <a:r>
              <a:rPr lang="nb-NO" sz="2400" dirty="0"/>
              <a:t>, </a:t>
            </a:r>
            <a:r>
              <a:rPr lang="nb-NO" sz="2400" dirty="0" err="1"/>
              <a:t>sun-tracking</a:t>
            </a:r>
            <a:r>
              <a:rPr lang="nb-NO" sz="2400" dirty="0"/>
              <a:t>, </a:t>
            </a:r>
            <a:r>
              <a:rPr lang="nb-NO" sz="2400" dirty="0" err="1"/>
              <a:t>wind-tracking</a:t>
            </a:r>
            <a:r>
              <a:rPr lang="nb-NO" sz="2400" dirty="0"/>
              <a:t>, </a:t>
            </a:r>
            <a:r>
              <a:rPr lang="nb-NO" sz="2400" dirty="0" err="1"/>
              <a:t>peak</a:t>
            </a:r>
            <a:r>
              <a:rPr lang="nb-NO" sz="2400" dirty="0"/>
              <a:t> </a:t>
            </a:r>
            <a:r>
              <a:rPr lang="nb-NO" sz="2400" dirty="0" err="1"/>
              <a:t>shaving</a:t>
            </a:r>
            <a:endParaRPr lang="nb-NO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156F-4D86-498B-9F70-142EA440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31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8E37E-E798-4EB0-892E-C68D1BADD5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B07D-D5CC-43A7-A34B-A5EA921143D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21</a:t>
            </a:fld>
            <a:endParaRPr lang="nb-NO"/>
          </a:p>
        </p:txBody>
      </p:sp>
      <p:sp>
        <p:nvSpPr>
          <p:cNvPr id="11" name="SmartArt Placeholder 10">
            <a:extLst>
              <a:ext uri="{FF2B5EF4-FFF2-40B4-BE49-F238E27FC236}">
                <a16:creationId xmlns:a16="http://schemas.microsoft.com/office/drawing/2014/main" id="{3C10655E-1F79-49E4-A9BE-CD9DEC26EA88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6D22A-9FEB-462A-A074-EF47009BC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26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4EB5AEF-8333-46DE-B784-5BE50ED14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495556"/>
              </p:ext>
            </p:extLst>
          </p:nvPr>
        </p:nvGraphicFramePr>
        <p:xfrm>
          <a:off x="3046220" y="637139"/>
          <a:ext cx="6099560" cy="5583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92B9573-158A-4107-A129-CD85065B19BB}"/>
              </a:ext>
            </a:extLst>
          </p:cNvPr>
          <p:cNvSpPr txBox="1"/>
          <p:nvPr/>
        </p:nvSpPr>
        <p:spPr>
          <a:xfrm>
            <a:off x="368797" y="1881396"/>
            <a:ext cx="5022337" cy="83099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nb-NO" sz="4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nb-NO" sz="48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nb-NO" sz="4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nb-NO" sz="48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  <a:r>
              <a:rPr lang="nb-NO" sz="4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259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FE7F36-9724-4CF5-A2F4-9929731F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99" y="208722"/>
            <a:ext cx="9001711" cy="745434"/>
          </a:xfrm>
        </p:spPr>
        <p:txBody>
          <a:bodyPr/>
          <a:lstStyle/>
          <a:p>
            <a:r>
              <a:rPr lang="nb-NO" dirty="0" err="1"/>
              <a:t>Literature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4F41-56B2-4165-839B-18F32CE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22</a:t>
            </a:fld>
            <a:endParaRPr lang="nb-NO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92A59A-D6C7-40D7-8353-DF8D8222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26" y="1034473"/>
            <a:ext cx="11390244" cy="5532582"/>
          </a:xfrm>
        </p:spPr>
        <p:txBody>
          <a:bodyPr/>
          <a:lstStyle/>
          <a:p>
            <a:r>
              <a:rPr lang="en-GB" sz="1800" dirty="0"/>
              <a:t>Wiik </a:t>
            </a:r>
            <a:r>
              <a:rPr lang="en-GB" sz="1800" i="1" dirty="0"/>
              <a:t>et al</a:t>
            </a:r>
            <a:r>
              <a:rPr lang="en-GB" sz="1800" dirty="0"/>
              <a:t>. (2018) Zero Emission Neighbourhoods</a:t>
            </a:r>
            <a:r>
              <a:rPr lang="nb-NO" sz="1800" dirty="0"/>
              <a:t> </a:t>
            </a:r>
            <a:r>
              <a:rPr lang="en-GB" sz="1800" dirty="0"/>
              <a:t>in Smart Cities: Definition,</a:t>
            </a:r>
            <a:r>
              <a:rPr lang="nb-NO" sz="1800" dirty="0"/>
              <a:t> </a:t>
            </a:r>
            <a:r>
              <a:rPr lang="en-GB" sz="1800" dirty="0"/>
              <a:t>Key Performance Indicators and</a:t>
            </a:r>
            <a:r>
              <a:rPr lang="nb-NO" sz="1800" dirty="0"/>
              <a:t> </a:t>
            </a:r>
            <a:r>
              <a:rPr lang="en-GB" sz="1800" dirty="0"/>
              <a:t>Assessment Criteria, Version 1.0. </a:t>
            </a:r>
            <a:r>
              <a:rPr lang="en-GB" sz="1800" i="1" dirty="0"/>
              <a:t>ZEN report.</a:t>
            </a:r>
            <a:endParaRPr lang="en-GB" sz="1800" dirty="0"/>
          </a:p>
          <a:p>
            <a:r>
              <a:rPr lang="nb-NO" sz="1800" dirty="0"/>
              <a:t>Wiik </a:t>
            </a:r>
            <a:r>
              <a:rPr lang="en-GB" sz="1800" i="1" dirty="0"/>
              <a:t>et al</a:t>
            </a:r>
            <a:r>
              <a:rPr lang="en-GB" sz="1800" dirty="0"/>
              <a:t>. (2018) </a:t>
            </a:r>
            <a:r>
              <a:rPr lang="nb-NO" sz="1800" dirty="0"/>
              <a:t>A ZEN Guideline for </a:t>
            </a:r>
            <a:r>
              <a:rPr lang="nb-NO" sz="1800" dirty="0" err="1"/>
              <a:t>the</a:t>
            </a:r>
            <a:r>
              <a:rPr lang="nb-NO" sz="1800" dirty="0"/>
              <a:t> ZEN Pilot Areas, Version 1.0. </a:t>
            </a:r>
            <a:r>
              <a:rPr lang="en-GB" sz="1800" i="1" dirty="0"/>
              <a:t>ZEN report.</a:t>
            </a:r>
            <a:endParaRPr lang="nb-NO" sz="1800" dirty="0"/>
          </a:p>
          <a:p>
            <a:r>
              <a:rPr lang="en-GB" sz="1800" dirty="0"/>
              <a:t>ISO 52000-1 (2017) </a:t>
            </a:r>
            <a:r>
              <a:rPr lang="en-US" sz="1800" dirty="0"/>
              <a:t>Energy performance of buildings - Overarching EPB assessment. Part 1: General framework and procedures</a:t>
            </a:r>
          </a:p>
          <a:p>
            <a:r>
              <a:rPr lang="en-US" sz="1800" dirty="0"/>
              <a:t>NS/TS 3130 (2016) </a:t>
            </a:r>
            <a:r>
              <a:rPr lang="nb-NO" sz="1800" dirty="0"/>
              <a:t>Bygningers energiytelse - Beregning av energibehov og energiforsyning. Teknisk spesifikasjon.</a:t>
            </a:r>
            <a:endParaRPr lang="en-GB" sz="1800" dirty="0"/>
          </a:p>
          <a:p>
            <a:r>
              <a:rPr lang="en-GB" sz="1800" dirty="0"/>
              <a:t>Luthander, R., </a:t>
            </a:r>
            <a:r>
              <a:rPr lang="en-GB" sz="1800" dirty="0" err="1"/>
              <a:t>Widén</a:t>
            </a:r>
            <a:r>
              <a:rPr lang="en-GB" sz="1800" dirty="0"/>
              <a:t>, J., Nilsson, D. and Palm, J. (2015) Photovoltaic self-consumption in buildings: A review, </a:t>
            </a:r>
            <a:r>
              <a:rPr lang="en-GB" sz="1800" i="1" dirty="0"/>
              <a:t>Applied Energy</a:t>
            </a:r>
            <a:r>
              <a:rPr lang="en-GB" sz="1800" dirty="0"/>
              <a:t>, (142) 80-94. </a:t>
            </a:r>
            <a:endParaRPr lang="nb-NO" sz="1800" dirty="0"/>
          </a:p>
          <a:p>
            <a:r>
              <a:rPr lang="en-GB" sz="1800" dirty="0" err="1"/>
              <a:t>Salom</a:t>
            </a:r>
            <a:r>
              <a:rPr lang="en-GB" sz="1800" dirty="0"/>
              <a:t>, J., </a:t>
            </a:r>
            <a:r>
              <a:rPr lang="en-GB" sz="1800" dirty="0" err="1"/>
              <a:t>Marszal</a:t>
            </a:r>
            <a:r>
              <a:rPr lang="en-GB" sz="1800" dirty="0"/>
              <a:t>, A.J., </a:t>
            </a:r>
            <a:r>
              <a:rPr lang="en-GB" sz="1800" dirty="0" err="1"/>
              <a:t>Widén</a:t>
            </a:r>
            <a:r>
              <a:rPr lang="en-GB" sz="1800" dirty="0"/>
              <a:t>, J., </a:t>
            </a:r>
            <a:r>
              <a:rPr lang="en-GB" sz="1800" dirty="0" err="1"/>
              <a:t>Candanedo</a:t>
            </a:r>
            <a:r>
              <a:rPr lang="en-GB" sz="1800" dirty="0"/>
              <a:t>, J. and Lindberg, K.B. (2014) Analysis of load match and grid interaction indicators in net zero energy buildings with simulated and monitored data, </a:t>
            </a:r>
            <a:r>
              <a:rPr lang="en-GB" sz="1800" i="1" dirty="0"/>
              <a:t>Applied Energy</a:t>
            </a:r>
            <a:r>
              <a:rPr lang="en-GB" sz="1800" dirty="0"/>
              <a:t>, (136) 119-131 </a:t>
            </a:r>
            <a:endParaRPr lang="nb-NO" sz="1800" dirty="0"/>
          </a:p>
          <a:p>
            <a:r>
              <a:rPr lang="en-GB" sz="1800" dirty="0" err="1"/>
              <a:t>Salom</a:t>
            </a:r>
            <a:r>
              <a:rPr lang="en-GB" sz="1800" dirty="0"/>
              <a:t>, J., </a:t>
            </a:r>
            <a:r>
              <a:rPr lang="en-GB" sz="1800" dirty="0" err="1"/>
              <a:t>Marszal</a:t>
            </a:r>
            <a:r>
              <a:rPr lang="en-GB" sz="1800" dirty="0"/>
              <a:t>, A. J., </a:t>
            </a:r>
            <a:r>
              <a:rPr lang="en-GB" sz="1800" dirty="0" err="1"/>
              <a:t>Candanedo</a:t>
            </a:r>
            <a:r>
              <a:rPr lang="en-GB" sz="1800" dirty="0"/>
              <a:t>, J., </a:t>
            </a:r>
            <a:r>
              <a:rPr lang="en-GB" sz="1800" dirty="0" err="1"/>
              <a:t>Widén</a:t>
            </a:r>
            <a:r>
              <a:rPr lang="en-GB" sz="1800" dirty="0"/>
              <a:t>, J., Lindberg, K. B. and Sartori, I. (2013) Analysis of Load Match and Grid Interaction Indicators in Net Zero Energy Buildings with High-Resolution Data, </a:t>
            </a:r>
            <a:r>
              <a:rPr lang="en-GB" sz="1800" i="1" dirty="0"/>
              <a:t>subtask A report in IEA SHC Task40 / EBC Annex 52 Towards Net Zero Energy Solar Buildings</a:t>
            </a:r>
            <a:r>
              <a:rPr lang="en-GB" sz="1800" dirty="0"/>
              <a:t>.</a:t>
            </a:r>
          </a:p>
          <a:p>
            <a:r>
              <a:rPr lang="en-GB" sz="1800" dirty="0"/>
              <a:t>Junker </a:t>
            </a:r>
            <a:r>
              <a:rPr lang="en-GB" sz="1800" i="1" dirty="0"/>
              <a:t>et al.</a:t>
            </a:r>
            <a:r>
              <a:rPr lang="en-GB" sz="1800" dirty="0"/>
              <a:t> (2018) Characterizing the Energy Flexibility of Buildings and Districts. </a:t>
            </a:r>
            <a:r>
              <a:rPr lang="en-GB" sz="1800" i="1" dirty="0"/>
              <a:t>Submitted to Applied Energy.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3028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23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5204-DB68-4363-AD8E-9D4914DC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37" y="185982"/>
            <a:ext cx="9001711" cy="707692"/>
          </a:xfrm>
        </p:spPr>
        <p:txBody>
          <a:bodyPr/>
          <a:lstStyle/>
          <a:p>
            <a:r>
              <a:rPr lang="nb-NO" dirty="0"/>
              <a:t>ZEN </a:t>
            </a:r>
            <a:r>
              <a:rPr lang="nb-NO" dirty="0" err="1"/>
              <a:t>definition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114A-F5C5-43A4-A8FA-B41D71CE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7" y="893674"/>
            <a:ext cx="11942618" cy="5765744"/>
          </a:xfrm>
        </p:spPr>
        <p:txBody>
          <a:bodyPr/>
          <a:lstStyle/>
          <a:p>
            <a:pPr marL="180036" indent="0">
              <a:buNone/>
            </a:pPr>
            <a:r>
              <a:rPr lang="en-GB" sz="1800" dirty="0"/>
              <a:t>A zero emission neighbourhood aims to </a:t>
            </a:r>
            <a:r>
              <a:rPr lang="en-GB" sz="1800" dirty="0">
                <a:solidFill>
                  <a:srgbClr val="FFFF00"/>
                </a:solidFill>
              </a:rPr>
              <a:t>reduce its </a:t>
            </a:r>
            <a:r>
              <a:rPr lang="en-GB" sz="1800" b="1" dirty="0">
                <a:solidFill>
                  <a:srgbClr val="FFFF00"/>
                </a:solidFill>
              </a:rPr>
              <a:t>greenhouse gas (GHG)</a:t>
            </a:r>
            <a:r>
              <a:rPr lang="en-GB" sz="1800" dirty="0">
                <a:solidFill>
                  <a:srgbClr val="FFFF00"/>
                </a:solidFill>
              </a:rPr>
              <a:t> </a:t>
            </a:r>
            <a:r>
              <a:rPr lang="en-GB" sz="1800" b="1" dirty="0">
                <a:solidFill>
                  <a:srgbClr val="FFFF00"/>
                </a:solidFill>
              </a:rPr>
              <a:t>emissions</a:t>
            </a:r>
            <a:r>
              <a:rPr lang="en-GB" sz="1800" dirty="0">
                <a:solidFill>
                  <a:srgbClr val="FFFF00"/>
                </a:solidFill>
              </a:rPr>
              <a:t> towards zero within its life cycle</a:t>
            </a:r>
            <a:r>
              <a:rPr lang="en-GB" sz="1800" dirty="0"/>
              <a:t>. To achieve this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en-GB" sz="1800" dirty="0"/>
              <a:t> neighbourhood must:</a:t>
            </a:r>
            <a:endParaRPr lang="nb-NO" sz="1800" dirty="0"/>
          </a:p>
          <a:p>
            <a:pPr marL="522936" lvl="0" indent="-342900">
              <a:buFont typeface="+mj-lt"/>
              <a:buAutoNum type="alphaLcPeriod"/>
            </a:pPr>
            <a:r>
              <a:rPr lang="en-GB" sz="1800" dirty="0"/>
              <a:t>Become highly </a:t>
            </a:r>
            <a:r>
              <a:rPr lang="en-GB" sz="1800" b="1" dirty="0"/>
              <a:t>energy efficient</a:t>
            </a:r>
            <a:r>
              <a:rPr lang="en-GB" sz="1800" dirty="0"/>
              <a:t> and smartly powered by local </a:t>
            </a:r>
            <a:r>
              <a:rPr lang="en-GB" sz="1800" b="1" dirty="0"/>
              <a:t>renewable energy </a:t>
            </a:r>
            <a:r>
              <a:rPr lang="en-GB" sz="1800" dirty="0"/>
              <a:t>sources. </a:t>
            </a:r>
            <a:endParaRPr lang="nb-NO" sz="1800" dirty="0"/>
          </a:p>
          <a:p>
            <a:pPr marL="522936" lvl="0" indent="-342900">
              <a:buFont typeface="+mj-lt"/>
              <a:buAutoNum type="alphaLcPeriod"/>
            </a:pPr>
            <a:r>
              <a:rPr lang="en-GB" sz="1800" dirty="0"/>
              <a:t>Manage energy flows in the built environment and with the surrounding energy system in a </a:t>
            </a:r>
            <a:r>
              <a:rPr lang="en-GB" sz="1800" b="1" dirty="0"/>
              <a:t>flexible</a:t>
            </a:r>
            <a:r>
              <a:rPr lang="en-GB" sz="1800" dirty="0"/>
              <a:t> way to facilitate the transition towards a </a:t>
            </a:r>
            <a:r>
              <a:rPr lang="en-GB" sz="1800" b="1" dirty="0"/>
              <a:t>decarbonised energy system</a:t>
            </a:r>
            <a:r>
              <a:rPr lang="en-GB" sz="1800" dirty="0"/>
              <a:t>.</a:t>
            </a:r>
            <a:endParaRPr lang="nb-NO" sz="1800" dirty="0"/>
          </a:p>
          <a:p>
            <a:pPr marL="522936" lvl="0" indent="-342900">
              <a:buFont typeface="+mj-lt"/>
              <a:buAutoNum type="alphaLcPeriod"/>
            </a:pPr>
            <a:r>
              <a:rPr lang="en-GB" sz="1800" dirty="0"/>
              <a:t>Design and construct buildings, infrastructure, components and materials in the neighbourhood to consider zero or low </a:t>
            </a:r>
            <a:r>
              <a:rPr lang="en-GB" sz="1800" b="1" dirty="0"/>
              <a:t>GHG emissions</a:t>
            </a:r>
            <a:r>
              <a:rPr lang="en-GB" sz="1800" dirty="0"/>
              <a:t> from the whole life cycle; from extraction of raw materials, production, transport, installation, use, maintenance, repair, replacement, deconstruction, waste treatment, reuse, recovery and final disposal.</a:t>
            </a:r>
            <a:endParaRPr lang="nb-NO" sz="1800" dirty="0"/>
          </a:p>
          <a:p>
            <a:pPr marL="522936" lvl="0" indent="-342900">
              <a:buFont typeface="+mj-lt"/>
              <a:buAutoNum type="alphaLcPeriod"/>
            </a:pPr>
            <a:r>
              <a:rPr lang="en-GB" sz="1800" dirty="0"/>
              <a:t>Plan, design and operate with respect to </a:t>
            </a:r>
            <a:r>
              <a:rPr lang="en-GB" sz="1800" b="1" dirty="0"/>
              <a:t>economic sustainability</a:t>
            </a:r>
            <a:r>
              <a:rPr lang="en-GB" sz="1800" dirty="0"/>
              <a:t>, and with a focus on minimising life cycle costs. </a:t>
            </a:r>
            <a:endParaRPr lang="nb-NO" sz="1800" dirty="0"/>
          </a:p>
          <a:p>
            <a:pPr marL="522936" lvl="0" indent="-342900">
              <a:buFont typeface="+mj-lt"/>
              <a:buAutoNum type="alphaLcPeriod"/>
            </a:pPr>
            <a:r>
              <a:rPr lang="en-GB" sz="1800" dirty="0"/>
              <a:t>A</a:t>
            </a:r>
            <a:r>
              <a:rPr lang="en-US" sz="1800" dirty="0" err="1"/>
              <a:t>chieve</a:t>
            </a:r>
            <a:r>
              <a:rPr lang="en-US" sz="1800" dirty="0"/>
              <a:t> </a:t>
            </a:r>
            <a:r>
              <a:rPr lang="en-US" sz="1800" b="1" dirty="0"/>
              <a:t>sustainable transport</a:t>
            </a:r>
            <a:r>
              <a:rPr lang="en-US" sz="1800" dirty="0"/>
              <a:t> patterns through the overall </a:t>
            </a:r>
            <a:r>
              <a:rPr lang="en-GB" sz="1800" dirty="0"/>
              <a:t>design of the neighbourhood and implementation of sustainable smart mobility systems both locally and regionally.</a:t>
            </a:r>
            <a:endParaRPr lang="nb-NO" sz="1800" dirty="0"/>
          </a:p>
          <a:p>
            <a:pPr marL="522936" lvl="0" indent="-342900">
              <a:buFont typeface="+mj-lt"/>
              <a:buAutoNum type="alphaLcPeriod"/>
            </a:pPr>
            <a:r>
              <a:rPr lang="en-GB" sz="1800" dirty="0"/>
              <a:t>Plan and localise amenities in the neighbourhood to produce good</a:t>
            </a:r>
            <a:r>
              <a:rPr lang="en-GB" sz="1800" b="1" dirty="0"/>
              <a:t> spatial qualities</a:t>
            </a:r>
            <a:r>
              <a:rPr lang="en-GB" sz="1800" dirty="0"/>
              <a:t> that consider reduction of emissions also through their relationship with the larger region and promote sustainable behaviour.  Sustainable behaviour includes behaviour that results in reduced waste and resource use with a view to stimulate a circular economy.</a:t>
            </a:r>
            <a:endParaRPr lang="nb-NO" sz="1800" dirty="0"/>
          </a:p>
          <a:p>
            <a:pPr marL="522936" lvl="0" indent="-342900">
              <a:buFont typeface="+mj-lt"/>
              <a:buAutoNum type="alphaLcPeriod"/>
            </a:pPr>
            <a:r>
              <a:rPr lang="da-DK" sz="1800" dirty="0"/>
              <a:t>Development of the area is characterised by </a:t>
            </a:r>
            <a:r>
              <a:rPr lang="da-DK" sz="1800" b="1" dirty="0"/>
              <a:t>innovative</a:t>
            </a:r>
            <a:r>
              <a:rPr lang="da-DK" sz="1800" dirty="0"/>
              <a:t> processes based on new forms of cooperation between the involved partners leading to</a:t>
            </a:r>
            <a:r>
              <a:rPr lang="da-DK" sz="1800" b="1" dirty="0"/>
              <a:t> innovative</a:t>
            </a:r>
            <a:r>
              <a:rPr lang="da-DK" sz="1800" dirty="0"/>
              <a:t> solutions.</a:t>
            </a:r>
            <a:endParaRPr lang="nb-NO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29A9A-6C8D-44FC-AD01-4C447F0F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6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6B9BF08-D268-4886-BF68-536D7BA70D01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rcRect t="10239" b="102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8543-AF31-4892-896B-74E4C0702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80036" indent="0">
              <a:buNone/>
            </a:pPr>
            <a:r>
              <a:rPr lang="nb-NO" dirty="0"/>
              <a:t>7 </a:t>
            </a:r>
            <a:r>
              <a:rPr lang="nb-NO" dirty="0" err="1"/>
              <a:t>categories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KPI – Key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Indicators</a:t>
            </a:r>
            <a:endParaRPr lang="nb-NO" dirty="0"/>
          </a:p>
          <a:p>
            <a:endParaRPr lang="nb-NO" dirty="0"/>
          </a:p>
          <a:p>
            <a:pPr marL="180036" indent="0">
              <a:buNone/>
            </a:pPr>
            <a:r>
              <a:rPr lang="nb-NO" dirty="0"/>
              <a:t>Here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most relevant for WP4:</a:t>
            </a:r>
          </a:p>
          <a:p>
            <a:r>
              <a:rPr lang="nb-NO" dirty="0"/>
              <a:t>Energy</a:t>
            </a:r>
          </a:p>
          <a:p>
            <a:r>
              <a:rPr lang="nb-NO" dirty="0"/>
              <a:t>Power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BA0E7-9494-400A-A00A-4C50BE3B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64" y="1172361"/>
            <a:ext cx="4654853" cy="815340"/>
          </a:xfrm>
        </p:spPr>
        <p:txBody>
          <a:bodyPr/>
          <a:lstStyle/>
          <a:p>
            <a:r>
              <a:rPr lang="nb-NO" dirty="0"/>
              <a:t>KPI </a:t>
            </a:r>
            <a:r>
              <a:rPr lang="nb-NO" dirty="0" err="1"/>
              <a:t>categories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B07D-D5CC-43A7-A34B-A5EA921143D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4</a:t>
            </a:fld>
            <a:endParaRPr lang="nb-NO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A3A61893-88F8-4417-A26E-1A058A5EFF17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/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276D9D-82B3-4E9F-8E8C-044B9D310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120656"/>
              </p:ext>
            </p:extLst>
          </p:nvPr>
        </p:nvGraphicFramePr>
        <p:xfrm>
          <a:off x="6092440" y="637139"/>
          <a:ext cx="6099560" cy="5583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88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60D6D3C-8D2A-4FA6-BA5E-D46330766F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388882-B00B-49B5-AEFB-E7925AB5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26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B07D-D5CC-43A7-A34B-A5EA921143D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5</a:t>
            </a:fld>
            <a:endParaRPr lang="nb-NO"/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67EF7360-1B09-4D4F-A5BE-B528E0799819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/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276D9D-82B3-4E9F-8E8C-044B9D310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805750"/>
              </p:ext>
            </p:extLst>
          </p:nvPr>
        </p:nvGraphicFramePr>
        <p:xfrm>
          <a:off x="3046220" y="856726"/>
          <a:ext cx="6099560" cy="5583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02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290AE-729E-48BB-BCA3-D87E9FCE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5276" y="2081048"/>
            <a:ext cx="4986948" cy="4039718"/>
          </a:xfrm>
        </p:spPr>
        <p:txBody>
          <a:bodyPr/>
          <a:lstStyle/>
          <a:p>
            <a:r>
              <a:rPr lang="nb-NO" dirty="0"/>
              <a:t>KPI 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an </a:t>
            </a:r>
            <a:r>
              <a:rPr lang="nb-NO" dirty="0" err="1"/>
              <a:t>hourly</a:t>
            </a:r>
            <a:r>
              <a:rPr lang="nb-NO" dirty="0"/>
              <a:t> </a:t>
            </a:r>
            <a:r>
              <a:rPr lang="nb-NO" dirty="0" err="1"/>
              <a:t>resolution</a:t>
            </a:r>
            <a:endParaRPr lang="nb-NO" dirty="0"/>
          </a:p>
          <a:p>
            <a:r>
              <a:rPr lang="en-US" dirty="0"/>
              <a:t>KPI in the energy efficiency in buildings sub-category are calculated on the </a:t>
            </a:r>
            <a:r>
              <a:rPr lang="en-US" i="1" dirty="0"/>
              <a:t>building assessment boundary</a:t>
            </a:r>
          </a:p>
          <a:p>
            <a:r>
              <a:rPr lang="en-US" dirty="0"/>
              <a:t>KPI in the energy carriers sub-category are calculated on the </a:t>
            </a:r>
            <a:r>
              <a:rPr lang="en-US" i="1" dirty="0" err="1"/>
              <a:t>neighbourhood</a:t>
            </a:r>
            <a:r>
              <a:rPr lang="en-US" i="1" dirty="0"/>
              <a:t> assessment boundary</a:t>
            </a:r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E8CA6-4F3D-47C1-BD2A-D198FF32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276" y="1172361"/>
            <a:ext cx="4986948" cy="815340"/>
          </a:xfrm>
        </p:spPr>
        <p:txBody>
          <a:bodyPr/>
          <a:lstStyle/>
          <a:p>
            <a:r>
              <a:rPr lang="nb-NO" dirty="0"/>
              <a:t>Energy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4E0112-83FF-41A2-A5F3-CD34A44EE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B2D41-E6DB-42F4-8F14-B99D4BA148E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6</a:t>
            </a:fld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702A68-FF75-4799-952A-549AE6C28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03258"/>
              </p:ext>
            </p:extLst>
          </p:nvPr>
        </p:nvGraphicFramePr>
        <p:xfrm>
          <a:off x="167334" y="835322"/>
          <a:ext cx="5743272" cy="5187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1099">
                  <a:extLst>
                    <a:ext uri="{9D8B030D-6E8A-4147-A177-3AD203B41FA5}">
                      <a16:colId xmlns:a16="http://schemas.microsoft.com/office/drawing/2014/main" val="3636729038"/>
                    </a:ext>
                  </a:extLst>
                </a:gridCol>
                <a:gridCol w="2292173">
                  <a:extLst>
                    <a:ext uri="{9D8B030D-6E8A-4147-A177-3AD203B41FA5}">
                      <a16:colId xmlns:a16="http://schemas.microsoft.com/office/drawing/2014/main" val="1075182954"/>
                    </a:ext>
                  </a:extLst>
                </a:gridCol>
              </a:tblGrid>
              <a:tr h="129607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Core KPI 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Unit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2719338432"/>
                  </a:ext>
                </a:extLst>
              </a:tr>
              <a:tr h="4671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nb-NO" sz="18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Energy efficiency in buildings</a:t>
                      </a:r>
                      <a:endParaRPr lang="nb-NO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nb-NO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Annual totals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1582666318"/>
                  </a:ext>
                </a:extLst>
              </a:tr>
              <a:tr h="148832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Energy needs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kWh/m</a:t>
                      </a:r>
                      <a:r>
                        <a:rPr lang="en-US" sz="1800" baseline="30000">
                          <a:effectLst/>
                        </a:rPr>
                        <a:t>2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3593129848"/>
                  </a:ext>
                </a:extLst>
              </a:tr>
              <a:tr h="4671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nb-NO" sz="18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Energy carriers</a:t>
                      </a:r>
                      <a:endParaRPr lang="nb-NO" sz="1800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nb-NO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Annual totals</a:t>
                      </a:r>
                      <a:endParaRPr lang="nb-NO" sz="18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Monthly profiles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3705075931"/>
                  </a:ext>
                </a:extLst>
              </a:tr>
              <a:tr h="148832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Energy use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kWh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2556081066"/>
                  </a:ext>
                </a:extLst>
              </a:tr>
              <a:tr h="148832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Energy generation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kWh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819101198"/>
                  </a:ext>
                </a:extLst>
              </a:tr>
              <a:tr h="148832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Delivered energy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kWh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1766373398"/>
                  </a:ext>
                </a:extLst>
              </a:tr>
              <a:tr h="148832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Exported energy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kWh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2012766290"/>
                  </a:ext>
                </a:extLst>
              </a:tr>
              <a:tr h="148832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Self-consumption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%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3905219165"/>
                  </a:ext>
                </a:extLst>
              </a:tr>
              <a:tr h="148832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Self-generation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%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1381088466"/>
                  </a:ext>
                </a:extLst>
              </a:tr>
              <a:tr h="148832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00"/>
                        </a:spcBef>
                        <a:spcAft>
                          <a:spcPts val="0"/>
                        </a:spcAft>
                        <a:buFont typeface="Times" panose="02020603050405020304" pitchFamily="18" charset="0"/>
                        <a:buChar char="-"/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>
                          <a:effectLst/>
                        </a:rPr>
                        <a:t>Color coded carpet plot</a:t>
                      </a:r>
                      <a:endParaRPr lang="nb-NO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180340" algn="l"/>
                        </a:tabLst>
                      </a:pPr>
                      <a:r>
                        <a:rPr lang="en-US" sz="1800" dirty="0">
                          <a:effectLst/>
                        </a:rPr>
                        <a:t>kWh</a:t>
                      </a:r>
                      <a:endParaRPr lang="nb-NO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456" marR="29456" marT="0" marB="0" anchor="ctr"/>
                </a:tc>
                <a:extLst>
                  <a:ext uri="{0D108BD9-81ED-4DB2-BD59-A6C34878D82A}">
                    <a16:rowId xmlns:a16="http://schemas.microsoft.com/office/drawing/2014/main" val="262729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00ADB917-E565-40E1-AE3B-AE35555FDC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786"/>
          <a:stretch/>
        </p:blipFill>
        <p:spPr>
          <a:xfrm>
            <a:off x="119240" y="2120448"/>
            <a:ext cx="6881924" cy="4320000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2D0EFC1-EF7C-4AAC-AE5A-683A88E8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892" y="2700338"/>
            <a:ext cx="4959090" cy="3276256"/>
          </a:xfrm>
        </p:spPr>
        <p:txBody>
          <a:bodyPr/>
          <a:lstStyle/>
          <a:p>
            <a:r>
              <a:rPr lang="en-US" dirty="0"/>
              <a:t>typically includes building energy use for: heating, cooling, ventilation, domestic hot water, de-/humidification, lighting, and may include plug loads</a:t>
            </a:r>
          </a:p>
          <a:p>
            <a:r>
              <a:rPr lang="en-US" dirty="0"/>
              <a:t>must be </a:t>
            </a:r>
            <a:r>
              <a:rPr lang="en-US" dirty="0" err="1"/>
              <a:t>harmonised</a:t>
            </a:r>
            <a:r>
              <a:rPr lang="en-US" dirty="0"/>
              <a:t> between ISO 52000 and NS/TS 3031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D1C1A-47D5-4186-A825-234C73A5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7</a:t>
            </a:fld>
            <a:endParaRPr lang="nb-NO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3E22D4D7-E7D8-491D-AA80-5042D0DC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assessment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DAE5B-78D5-4BA0-AB26-D2D93DBAF85A}"/>
              </a:ext>
            </a:extLst>
          </p:cNvPr>
          <p:cNvSpPr txBox="1"/>
          <p:nvPr/>
        </p:nvSpPr>
        <p:spPr>
          <a:xfrm>
            <a:off x="5053928" y="6440448"/>
            <a:ext cx="1817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Source: NS/TS 3031</a:t>
            </a:r>
          </a:p>
        </p:txBody>
      </p:sp>
    </p:spTree>
    <p:extLst>
      <p:ext uri="{BB962C8B-B14F-4D97-AF65-F5344CB8AC3E}">
        <p14:creationId xmlns:p14="http://schemas.microsoft.com/office/powerpoint/2010/main" val="6047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318771-5AD7-44C4-83B6-2C1F62AA51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44A5-6B0A-4DB8-997B-0361695B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9688" y="1173484"/>
            <a:ext cx="4646365" cy="4947282"/>
          </a:xfrm>
        </p:spPr>
        <p:txBody>
          <a:bodyPr/>
          <a:lstStyle/>
          <a:p>
            <a:pPr marL="180036" indent="0">
              <a:buNone/>
            </a:pPr>
            <a:r>
              <a:rPr lang="en-US" sz="2000" dirty="0"/>
              <a:t>Typically an expansion of the building assessment boundary, and includes energy use for: </a:t>
            </a:r>
          </a:p>
          <a:p>
            <a:r>
              <a:rPr lang="en-US" sz="2000" dirty="0"/>
              <a:t>people transport inside buildings (e.g. elevators, escalators)</a:t>
            </a:r>
          </a:p>
          <a:p>
            <a:r>
              <a:rPr lang="en-US" sz="2000" dirty="0" err="1"/>
              <a:t>dataservers</a:t>
            </a:r>
            <a:r>
              <a:rPr lang="en-US" sz="2000" dirty="0"/>
              <a:t>, refrigeration and other industrial processes inside buildings</a:t>
            </a:r>
          </a:p>
          <a:p>
            <a:r>
              <a:rPr lang="en-US" sz="2000" dirty="0"/>
              <a:t>outdoor lighting, snow melting</a:t>
            </a:r>
          </a:p>
          <a:p>
            <a:r>
              <a:rPr lang="en-US" sz="2000" dirty="0">
                <a:solidFill>
                  <a:srgbClr val="FFFF00"/>
                </a:solidFill>
              </a:rPr>
              <a:t>charging of electric vehicles</a:t>
            </a:r>
          </a:p>
          <a:p>
            <a:r>
              <a:rPr lang="en-US" sz="2000" dirty="0">
                <a:solidFill>
                  <a:srgbClr val="FFFF00"/>
                </a:solidFill>
              </a:rPr>
              <a:t>local energy generation</a:t>
            </a:r>
          </a:p>
          <a:p>
            <a:pPr marL="180036" indent="0">
              <a:buNone/>
            </a:pPr>
            <a:r>
              <a:rPr lang="en-US" sz="2000" dirty="0"/>
              <a:t>In other words it includes all energy flows in the neighborhood.</a:t>
            </a:r>
            <a:endParaRPr lang="nb-NO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126F4-58B3-4F09-BB21-7D62327D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8</a:t>
            </a:fld>
            <a:endParaRPr lang="nb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69D86F-8CA5-4079-909F-03665776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65" y="239073"/>
            <a:ext cx="9001711" cy="934411"/>
          </a:xfrm>
        </p:spPr>
        <p:txBody>
          <a:bodyPr/>
          <a:lstStyle/>
          <a:p>
            <a:r>
              <a:rPr lang="nb-NO" dirty="0" err="1"/>
              <a:t>Neighborhood</a:t>
            </a:r>
            <a:r>
              <a:rPr lang="nb-NO" dirty="0"/>
              <a:t> </a:t>
            </a:r>
            <a:r>
              <a:rPr lang="nb-NO" dirty="0" err="1"/>
              <a:t>assessment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B7A19-8829-41FB-ABF4-9006453FF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" y="2328675"/>
            <a:ext cx="7200000" cy="4198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DDDF2-E446-44B2-8F99-1BFB81AD8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83" y="5850766"/>
            <a:ext cx="524573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D6923-D344-4F27-B39D-F510B002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53" y="6022972"/>
            <a:ext cx="524573" cy="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41D13E-87A4-4F46-8A97-0C5DFF09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60" y="5247782"/>
            <a:ext cx="524573" cy="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6FDAF-DFD6-499E-AC37-57630DD8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45" y="5974075"/>
            <a:ext cx="52457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60C22C-6159-4E7D-8F8F-22407D3DF6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80036" indent="0">
              <a:buNone/>
            </a:pPr>
            <a:r>
              <a:rPr lang="en-US" dirty="0"/>
              <a:t>The energy needs, both net and gross, are calculated according to the NS/TS 3031 and are presented both as a total and split per energy service. </a:t>
            </a:r>
            <a:endParaRPr lang="nb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A7FEC5-4878-4E56-BD80-BE8B6EFF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276" y="649622"/>
            <a:ext cx="4986948" cy="1860818"/>
          </a:xfrm>
        </p:spPr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efficiency</a:t>
            </a:r>
            <a:r>
              <a:rPr lang="nb-NO" dirty="0"/>
              <a:t> in </a:t>
            </a:r>
            <a:r>
              <a:rPr lang="nb-NO" dirty="0" err="1"/>
              <a:t>buildings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needs</a:t>
            </a:r>
            <a:endParaRPr lang="nb-NO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B35410-8F08-4D59-A537-3A3DB92DC8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9932C-CAB0-4FB5-B9E5-A07B01ACFE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9</a:t>
            </a:fld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335900-3C10-4D01-9345-4542A1668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988"/>
            <a:ext cx="6099560" cy="40212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C3F744-6081-4329-8BE8-8466C3EB061C}"/>
              </a:ext>
            </a:extLst>
          </p:cNvPr>
          <p:cNvSpPr txBox="1"/>
          <p:nvPr/>
        </p:nvSpPr>
        <p:spPr>
          <a:xfrm>
            <a:off x="4282268" y="6424678"/>
            <a:ext cx="1817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Source: NS/TS 3031</a:t>
            </a:r>
          </a:p>
        </p:txBody>
      </p:sp>
    </p:spTree>
    <p:extLst>
      <p:ext uri="{BB962C8B-B14F-4D97-AF65-F5344CB8AC3E}">
        <p14:creationId xmlns:p14="http://schemas.microsoft.com/office/powerpoint/2010/main" val="3154716321"/>
      </p:ext>
    </p:extLst>
  </p:cSld>
  <p:clrMapOvr>
    <a:masterClrMapping/>
  </p:clrMapOvr>
</p:sld>
</file>

<file path=ppt/theme/theme1.xml><?xml version="1.0" encoding="utf-8"?>
<a:theme xmlns:a="http://schemas.openxmlformats.org/drawingml/2006/main" name="SINTEF Lys">
  <a:themeElements>
    <a:clrScheme name="SINTEF">
      <a:dk1>
        <a:sysClr val="windowText" lastClr="000000"/>
      </a:dk1>
      <a:lt1>
        <a:sysClr val="window" lastClr="FFFFFF"/>
      </a:lt1>
      <a:dk2>
        <a:srgbClr val="003C65"/>
      </a:dk2>
      <a:lt2>
        <a:srgbClr val="FFFFFF"/>
      </a:lt2>
      <a:accent1>
        <a:srgbClr val="003C65"/>
      </a:accent1>
      <a:accent2>
        <a:srgbClr val="22A7E5"/>
      </a:accent2>
      <a:accent3>
        <a:srgbClr val="EC008C"/>
      </a:accent3>
      <a:accent4>
        <a:srgbClr val="A4C21F"/>
      </a:accent4>
      <a:accent5>
        <a:srgbClr val="F7E918"/>
      </a:accent5>
      <a:accent6>
        <a:srgbClr val="A19589"/>
      </a:accent6>
      <a:hlink>
        <a:srgbClr val="0563C1"/>
      </a:hlink>
      <a:folHlink>
        <a:srgbClr val="954F72"/>
      </a:folHlink>
    </a:clrScheme>
    <a:fontScheme name="SINTE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2"/>
          </a:solidFill>
          <a:tailEnd type="oval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INTEF Presentation" id="{B6F53DB1-275F-40C1-8AF6-C3E310FBF65E}" vid="{B77A462C-D9DD-4472-9255-602143C58A70}"/>
    </a:ext>
  </a:extLst>
</a:theme>
</file>

<file path=ppt/theme/theme2.xml><?xml version="1.0" encoding="utf-8"?>
<a:theme xmlns:a="http://schemas.openxmlformats.org/drawingml/2006/main" name="SINTEF Mørk">
  <a:themeElements>
    <a:clrScheme name="SINTEF">
      <a:dk1>
        <a:sysClr val="windowText" lastClr="000000"/>
      </a:dk1>
      <a:lt1>
        <a:sysClr val="window" lastClr="FFFFFF"/>
      </a:lt1>
      <a:dk2>
        <a:srgbClr val="003C65"/>
      </a:dk2>
      <a:lt2>
        <a:srgbClr val="FFFFFF"/>
      </a:lt2>
      <a:accent1>
        <a:srgbClr val="003C65"/>
      </a:accent1>
      <a:accent2>
        <a:srgbClr val="22A7E5"/>
      </a:accent2>
      <a:accent3>
        <a:srgbClr val="EC008C"/>
      </a:accent3>
      <a:accent4>
        <a:srgbClr val="A4C21F"/>
      </a:accent4>
      <a:accent5>
        <a:srgbClr val="F7E918"/>
      </a:accent5>
      <a:accent6>
        <a:srgbClr val="A19589"/>
      </a:accent6>
      <a:hlink>
        <a:srgbClr val="0563C1"/>
      </a:hlink>
      <a:folHlink>
        <a:srgbClr val="954F72"/>
      </a:folHlink>
    </a:clrScheme>
    <a:fontScheme name="SINTE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2"/>
          </a:solidFill>
          <a:tailEnd type="oval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INTEF Presentation" id="{B6F53DB1-275F-40C1-8AF6-C3E310FBF65E}" vid="{437E8BBA-6947-4E25-91C8-495944816AA3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SINTEF Presentation</Template>
  <TotalTime>260</TotalTime>
  <Words>1202</Words>
  <Application>Microsoft Office PowerPoint</Application>
  <PresentationFormat>Widescreen</PresentationFormat>
  <Paragraphs>204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Mincho</vt:lpstr>
      <vt:lpstr>Arial</vt:lpstr>
      <vt:lpstr>Calibri</vt:lpstr>
      <vt:lpstr>Cambria</vt:lpstr>
      <vt:lpstr>Cambria Math</vt:lpstr>
      <vt:lpstr>Courier New</vt:lpstr>
      <vt:lpstr>Times</vt:lpstr>
      <vt:lpstr>Times New Roman</vt:lpstr>
      <vt:lpstr>SINTEF Lys</vt:lpstr>
      <vt:lpstr>SINTEF Mørk</vt:lpstr>
      <vt:lpstr>(KPI for) Neighbourhood energy systems </vt:lpstr>
      <vt:lpstr>Definition of "neighborhood"</vt:lpstr>
      <vt:lpstr>ZEN definition</vt:lpstr>
      <vt:lpstr>KPI categories</vt:lpstr>
      <vt:lpstr>PowerPoint Presentation</vt:lpstr>
      <vt:lpstr>Energy</vt:lpstr>
      <vt:lpstr>Building assessment boundary</vt:lpstr>
      <vt:lpstr>Neighborhood assessment boundary</vt:lpstr>
      <vt:lpstr>Energy efficiency in buildings:  energy needs</vt:lpstr>
      <vt:lpstr>Energy carriers: use &amp; generation</vt:lpstr>
      <vt:lpstr>Energy carriers: delivered &amp; exported</vt:lpstr>
      <vt:lpstr>Energy carriers: self-cosumption &amp; self-generation</vt:lpstr>
      <vt:lpstr>Color-coded carpet plots a convenient graphical visualization </vt:lpstr>
      <vt:lpstr>PowerPoint Presentation</vt:lpstr>
      <vt:lpstr>Power</vt:lpstr>
      <vt:lpstr>Power performance: net load yearly profile &amp; duration curve</vt:lpstr>
      <vt:lpstr>Power performance:  peak load &amp; peak export + utilization factor</vt:lpstr>
      <vt:lpstr>Power flexibility: net load daily profiles</vt:lpstr>
      <vt:lpstr>Example: PV-battery with different charging</vt:lpstr>
      <vt:lpstr>Power flexibility: KPI to be defined</vt:lpstr>
      <vt:lpstr>PowerPoint Presentation</vt:lpstr>
      <vt:lpstr>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Sartori</dc:creator>
  <dc:description>template by officeconsult.no</dc:description>
  <cp:lastModifiedBy>Igor Sartori</cp:lastModifiedBy>
  <cp:revision>47</cp:revision>
  <dcterms:created xsi:type="dcterms:W3CDTF">2018-02-01T16:43:57Z</dcterms:created>
  <dcterms:modified xsi:type="dcterms:W3CDTF">2018-02-02T00:22:42Z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by">
    <vt:lpwstr>officeconsult.no</vt:lpwstr>
  </property>
  <property fmtid="{D5CDD505-2E9C-101B-9397-08002B2CF9AE}" pid="3" name="_AdHocReviewCycleID">
    <vt:i4>384539799</vt:i4>
  </property>
  <property fmtid="{D5CDD505-2E9C-101B-9397-08002B2CF9AE}" pid="4" name="_NewReviewCycle">
    <vt:lpwstr/>
  </property>
  <property fmtid="{D5CDD505-2E9C-101B-9397-08002B2CF9AE}" pid="5" name="_EmailSubject">
    <vt:lpwstr>WP4 presentation for today, day1</vt:lpwstr>
  </property>
  <property fmtid="{D5CDD505-2E9C-101B-9397-08002B2CF9AE}" pid="6" name="_AuthorEmail">
    <vt:lpwstr>Igor.Sartori@sintef.no</vt:lpwstr>
  </property>
  <property fmtid="{D5CDD505-2E9C-101B-9397-08002B2CF9AE}" pid="7" name="_AuthorEmailDisplayName">
    <vt:lpwstr>Igor Sartori</vt:lpwstr>
  </property>
</Properties>
</file>