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77E1-7E0B-894B-E2FA-489EF1FF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644DF-9D9D-2D89-F8BF-9ACD31EAA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FE97-E63E-007A-1A20-DDFC97A3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13D7-6A8C-4691-E50F-BE7E3D6E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D0AF-0525-079E-2891-E655357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920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FF7E-C878-E9D3-DFE3-A763EEEE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4C9CB-8591-CA53-9A14-4847938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3292C-07FD-EACF-B461-782BDB70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66248-222B-C73F-283F-B1A4611F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63DE-FD26-287A-7F31-F43EA2D2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326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BBB56-7558-48EF-9436-17797C818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5E150-EC7E-8CDF-F7CA-D0193194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B949-FE7B-6672-1BCF-61AD6790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87BA-BAFC-346D-EED1-117D76A5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F283-570A-8E90-54AE-3854999B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372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2B06-8249-45A1-79C9-A15C060E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4920-0A10-6BA4-8E64-04BC62BE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344F-CE45-286B-EF5B-44688BD4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F5A4-2EEF-1299-43BB-9E0C6835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ECEAC-A1D9-9748-B3B2-F65D1C12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46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BC89-93DB-7049-FA1B-967E3B95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03B34-DEA9-79EB-3DEF-3A094BC02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C5321-301C-C6C5-7AE5-238DC70B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CB11-2FB2-2657-4B1C-8D00CDCD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A4DB0-FF5F-7C31-9515-A010A920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549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F765-95C2-C6A9-7562-EE78A424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1F3D-7497-4249-9C64-95E4D6971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DF0A1-0050-7472-BCFF-FE91D16F8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39B5D-0439-82D4-8ED9-9CBD7188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AC161-882A-B527-3670-62A36F9B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A211-5324-90A9-11DB-15C8774B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43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16C9-1975-C9A4-F0CC-9B9E477D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090A-8FF8-2728-CDF6-83CA1F9D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41B20-A0A5-3EE1-4AD9-139E0C32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91F30-21A8-68E7-EEFA-669952AE1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9F593-B319-EC4F-FD32-1C69E115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94254-5F70-55C6-FB9A-9D2EFAB5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FF52B-5D21-AF2A-6516-C52DA8B8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6A7A3-E624-67EA-2BD9-C924EF04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70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88BC-FEAD-7E92-5730-1306CE49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599E2-9842-3ECF-6921-711FC7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1F90B-B406-807F-9E66-88C79FD8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6738-A0FD-0BD7-0E7B-DA10D690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003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5ADE4-2C74-6012-F081-39B3F5B2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3872-2B46-05CA-50F9-8B266ACF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0E95-828A-DCA3-18CB-90993FC3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499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C077-F54F-163B-BB50-DA54990D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EED3-1309-D679-09F7-8A0F3F0D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8B3B-B79D-3209-B399-F2424565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7941C-DF32-2BF3-A19A-863415ED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4F3D1-0C3D-F837-5F8F-3E208045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FFC6B-AC80-A4A3-FD0F-AFE694BF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01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20F9-E8BA-DB47-AD22-A3DABAF7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6A404-5E47-6F63-E639-2323B15B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A947F-D682-BC4A-4609-A5DFBF4EA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500E2-F9EC-1648-5CC5-14ACACFB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B7ED2-2D4E-EF25-EC24-09E98A13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89997-2B7D-30B2-8AA8-21E94EBE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023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C5F91-8DA0-FE9C-576A-8DBDE584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3606-1028-49A7-3307-4DEB4B4D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DE6CA-B812-CC25-DE62-6C4B8DA32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B3009-9438-1143-8AD4-7386E70F8050}" type="datetimeFigureOut">
              <a:rPr lang="en-BE" smtClean="0"/>
              <a:t>10/04/2024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723B-9CDA-AC0B-3989-F0054B5F7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3504-930B-610D-9335-EEE3AFFF5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7BD5C-55F3-DA4E-B5DD-B5D6F9A7DCD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965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34636D-FA9B-26FC-AB21-BF16BAA6A837}"/>
              </a:ext>
            </a:extLst>
          </p:cNvPr>
          <p:cNvSpPr/>
          <p:nvPr/>
        </p:nvSpPr>
        <p:spPr>
          <a:xfrm>
            <a:off x="2004164" y="864296"/>
            <a:ext cx="4505493" cy="751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9E2A4-94C0-2CA6-3128-00C2130797A9}"/>
              </a:ext>
            </a:extLst>
          </p:cNvPr>
          <p:cNvSpPr/>
          <p:nvPr/>
        </p:nvSpPr>
        <p:spPr>
          <a:xfrm>
            <a:off x="2265421" y="1005810"/>
            <a:ext cx="456007" cy="4311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8327C-887A-8E77-F230-F35CB7B5D4DD}"/>
              </a:ext>
            </a:extLst>
          </p:cNvPr>
          <p:cNvSpPr/>
          <p:nvPr/>
        </p:nvSpPr>
        <p:spPr>
          <a:xfrm>
            <a:off x="3441079" y="1005810"/>
            <a:ext cx="456007" cy="4311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A1C972-1F1B-B9B1-0CBA-A4CA4C2DA056}"/>
              </a:ext>
            </a:extLst>
          </p:cNvPr>
          <p:cNvSpPr/>
          <p:nvPr/>
        </p:nvSpPr>
        <p:spPr>
          <a:xfrm>
            <a:off x="4616737" y="1005810"/>
            <a:ext cx="456007" cy="4311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3C87A3-1D2F-F5AB-1577-BDADD97B0429}"/>
              </a:ext>
            </a:extLst>
          </p:cNvPr>
          <p:cNvSpPr/>
          <p:nvPr/>
        </p:nvSpPr>
        <p:spPr>
          <a:xfrm>
            <a:off x="5792395" y="1005810"/>
            <a:ext cx="456007" cy="4311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476CD-0D16-592D-39BC-43F09F61090F}"/>
              </a:ext>
            </a:extLst>
          </p:cNvPr>
          <p:cNvSpPr/>
          <p:nvPr/>
        </p:nvSpPr>
        <p:spPr>
          <a:xfrm>
            <a:off x="1208908" y="2328423"/>
            <a:ext cx="489858" cy="4855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BE058B-83B7-0762-19DB-8E73E3138E68}"/>
              </a:ext>
            </a:extLst>
          </p:cNvPr>
          <p:cNvSpPr/>
          <p:nvPr/>
        </p:nvSpPr>
        <p:spPr>
          <a:xfrm>
            <a:off x="2112424" y="219019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4000" dirty="0"/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9B15A4-1850-0405-F947-9FDF066C7779}"/>
              </a:ext>
            </a:extLst>
          </p:cNvPr>
          <p:cNvSpPr/>
          <p:nvPr/>
        </p:nvSpPr>
        <p:spPr>
          <a:xfrm>
            <a:off x="3288082" y="219019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40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A08858-1430-4577-AFDA-5771FD07E878}"/>
              </a:ext>
            </a:extLst>
          </p:cNvPr>
          <p:cNvSpPr/>
          <p:nvPr/>
        </p:nvSpPr>
        <p:spPr>
          <a:xfrm>
            <a:off x="4463740" y="219019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4000" dirty="0"/>
              <a:t>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4EC123-66FA-6C89-2285-BA6211B1B0B3}"/>
              </a:ext>
            </a:extLst>
          </p:cNvPr>
          <p:cNvSpPr/>
          <p:nvPr/>
        </p:nvSpPr>
        <p:spPr>
          <a:xfrm>
            <a:off x="5639398" y="219019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4000" dirty="0"/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5792A-4E09-B4F9-3444-04222A06D5C5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2493424" y="1436914"/>
            <a:ext cx="1" cy="753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38B4E0-7135-1D7C-33DC-FEF7FEFE3434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>
            <a:off x="1698766" y="2571190"/>
            <a:ext cx="4136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540ADC-CDF4-F723-74EB-EB68948EAE7E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3669082" y="1436914"/>
            <a:ext cx="1" cy="753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92F9E5-64B0-2AF3-51B3-BA4D8016CA21}"/>
              </a:ext>
            </a:extLst>
          </p:cNvPr>
          <p:cNvCxnSpPr>
            <a:cxnSpLocks/>
          </p:cNvCxnSpPr>
          <p:nvPr/>
        </p:nvCxnSpPr>
        <p:spPr>
          <a:xfrm flipH="1">
            <a:off x="4844740" y="1436914"/>
            <a:ext cx="1" cy="753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D0E1D8-62C6-091E-01F9-74A5563CE1AB}"/>
              </a:ext>
            </a:extLst>
          </p:cNvPr>
          <p:cNvCxnSpPr>
            <a:cxnSpLocks/>
          </p:cNvCxnSpPr>
          <p:nvPr/>
        </p:nvCxnSpPr>
        <p:spPr>
          <a:xfrm flipH="1">
            <a:off x="6020398" y="1436914"/>
            <a:ext cx="1" cy="753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7EAA85-2EC8-38F2-A93B-C2903C0D303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2874424" y="2571190"/>
            <a:ext cx="4136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A338DA-CF96-27E3-45D6-C5DF59F9F814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4050082" y="2571190"/>
            <a:ext cx="4136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7C753-AC9D-562F-007C-23B17733503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5225740" y="2571190"/>
            <a:ext cx="4136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E2BB41-D21C-A9A9-A991-212575DEF484}"/>
              </a:ext>
            </a:extLst>
          </p:cNvPr>
          <p:cNvCxnSpPr>
            <a:cxnSpLocks/>
          </p:cNvCxnSpPr>
          <p:nvPr/>
        </p:nvCxnSpPr>
        <p:spPr>
          <a:xfrm flipH="1">
            <a:off x="6020398" y="2952190"/>
            <a:ext cx="1" cy="753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C5882A-5CE6-92E1-FC5B-DF8DE1FECE24}"/>
              </a:ext>
            </a:extLst>
          </p:cNvPr>
          <p:cNvSpPr/>
          <p:nvPr/>
        </p:nvSpPr>
        <p:spPr>
          <a:xfrm>
            <a:off x="5792396" y="3690259"/>
            <a:ext cx="456007" cy="4311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Rectangular Callout 44">
            <a:extLst>
              <a:ext uri="{FF2B5EF4-FFF2-40B4-BE49-F238E27FC236}">
                <a16:creationId xmlns:a16="http://schemas.microsoft.com/office/drawing/2014/main" id="{205F31A3-8966-50BC-D729-C0CA2AD1E244}"/>
              </a:ext>
            </a:extLst>
          </p:cNvPr>
          <p:cNvSpPr/>
          <p:nvPr/>
        </p:nvSpPr>
        <p:spPr>
          <a:xfrm>
            <a:off x="969426" y="3089977"/>
            <a:ext cx="1034738" cy="446316"/>
          </a:xfrm>
          <a:prstGeom prst="wedgeRectCallout">
            <a:avLst>
              <a:gd name="adj1" fmla="val -8209"/>
              <a:gd name="adj2" fmla="val -1326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identity</a:t>
            </a:r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4B08D77C-3662-58B2-2818-547A7FBFA382}"/>
              </a:ext>
            </a:extLst>
          </p:cNvPr>
          <p:cNvSpPr/>
          <p:nvPr/>
        </p:nvSpPr>
        <p:spPr>
          <a:xfrm>
            <a:off x="3029230" y="3242821"/>
            <a:ext cx="1577225" cy="446316"/>
          </a:xfrm>
          <a:prstGeom prst="wedgeRectCallout">
            <a:avLst>
              <a:gd name="adj1" fmla="val -8209"/>
              <a:gd name="adj2" fmla="val -13262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accumulator</a:t>
            </a:r>
          </a:p>
        </p:txBody>
      </p:sp>
    </p:spTree>
    <p:extLst>
      <p:ext uri="{BB962C8B-B14F-4D97-AF65-F5344CB8AC3E}">
        <p14:creationId xmlns:p14="http://schemas.microsoft.com/office/powerpoint/2010/main" val="58641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34636D-FA9B-26FC-AB21-BF16BAA6A837}"/>
              </a:ext>
            </a:extLst>
          </p:cNvPr>
          <p:cNvSpPr/>
          <p:nvPr/>
        </p:nvSpPr>
        <p:spPr>
          <a:xfrm>
            <a:off x="4518764" y="573436"/>
            <a:ext cx="5137464" cy="751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9E2A4-94C0-2CA6-3128-00C2130797A9}"/>
              </a:ext>
            </a:extLst>
          </p:cNvPr>
          <p:cNvSpPr/>
          <p:nvPr/>
        </p:nvSpPr>
        <p:spPr>
          <a:xfrm>
            <a:off x="4780021" y="714950"/>
            <a:ext cx="456007" cy="4311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8327C-887A-8E77-F230-F35CB7B5D4DD}"/>
              </a:ext>
            </a:extLst>
          </p:cNvPr>
          <p:cNvSpPr/>
          <p:nvPr/>
        </p:nvSpPr>
        <p:spPr>
          <a:xfrm>
            <a:off x="5955679" y="714950"/>
            <a:ext cx="456007" cy="4311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A1C972-1F1B-B9B1-0CBA-A4CA4C2DA056}"/>
              </a:ext>
            </a:extLst>
          </p:cNvPr>
          <p:cNvSpPr/>
          <p:nvPr/>
        </p:nvSpPr>
        <p:spPr>
          <a:xfrm>
            <a:off x="7871567" y="714950"/>
            <a:ext cx="456007" cy="4311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3C87A3-1D2F-F5AB-1577-BDADD97B0429}"/>
              </a:ext>
            </a:extLst>
          </p:cNvPr>
          <p:cNvSpPr/>
          <p:nvPr/>
        </p:nvSpPr>
        <p:spPr>
          <a:xfrm>
            <a:off x="9047225" y="714950"/>
            <a:ext cx="456007" cy="43110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476CD-0D16-592D-39BC-43F09F61090F}"/>
              </a:ext>
            </a:extLst>
          </p:cNvPr>
          <p:cNvSpPr/>
          <p:nvPr/>
        </p:nvSpPr>
        <p:spPr>
          <a:xfrm>
            <a:off x="3723508" y="2037563"/>
            <a:ext cx="489858" cy="4855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BE058B-83B7-0762-19DB-8E73E3138E68}"/>
              </a:ext>
            </a:extLst>
          </p:cNvPr>
          <p:cNvSpPr/>
          <p:nvPr/>
        </p:nvSpPr>
        <p:spPr>
          <a:xfrm>
            <a:off x="4627024" y="189933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4000" dirty="0"/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9B15A4-1850-0405-F947-9FDF066C7779}"/>
              </a:ext>
            </a:extLst>
          </p:cNvPr>
          <p:cNvSpPr/>
          <p:nvPr/>
        </p:nvSpPr>
        <p:spPr>
          <a:xfrm>
            <a:off x="5802682" y="189933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40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A08858-1430-4577-AFDA-5771FD07E878}"/>
              </a:ext>
            </a:extLst>
          </p:cNvPr>
          <p:cNvSpPr/>
          <p:nvPr/>
        </p:nvSpPr>
        <p:spPr>
          <a:xfrm>
            <a:off x="7718570" y="189933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4000" dirty="0"/>
              <a:t>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4EC123-66FA-6C89-2285-BA6211B1B0B3}"/>
              </a:ext>
            </a:extLst>
          </p:cNvPr>
          <p:cNvSpPr/>
          <p:nvPr/>
        </p:nvSpPr>
        <p:spPr>
          <a:xfrm>
            <a:off x="8894228" y="1899330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4000" dirty="0"/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5792A-4E09-B4F9-3444-04222A06D5C5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5008024" y="1146054"/>
            <a:ext cx="1" cy="753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38B4E0-7135-1D7C-33DC-FEF7FEFE3434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>
            <a:off x="4213366" y="2280330"/>
            <a:ext cx="4136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540ADC-CDF4-F723-74EB-EB68948EAE7E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6183682" y="1146054"/>
            <a:ext cx="1" cy="753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92F9E5-64B0-2AF3-51B3-BA4D8016CA21}"/>
              </a:ext>
            </a:extLst>
          </p:cNvPr>
          <p:cNvCxnSpPr>
            <a:cxnSpLocks/>
          </p:cNvCxnSpPr>
          <p:nvPr/>
        </p:nvCxnSpPr>
        <p:spPr>
          <a:xfrm flipH="1">
            <a:off x="8099570" y="1146054"/>
            <a:ext cx="1" cy="753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D0E1D8-62C6-091E-01F9-74A5563CE1AB}"/>
              </a:ext>
            </a:extLst>
          </p:cNvPr>
          <p:cNvCxnSpPr>
            <a:cxnSpLocks/>
          </p:cNvCxnSpPr>
          <p:nvPr/>
        </p:nvCxnSpPr>
        <p:spPr>
          <a:xfrm flipH="1">
            <a:off x="9275228" y="1146054"/>
            <a:ext cx="1" cy="7532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7EAA85-2EC8-38F2-A93B-C2903C0D3033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389024" y="2280330"/>
            <a:ext cx="4136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67C753-AC9D-562F-007C-23B177335031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8480570" y="2280330"/>
            <a:ext cx="41365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E2BB41-D21C-A9A9-A991-212575DEF48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275229" y="2661330"/>
            <a:ext cx="1" cy="433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C5882A-5CE6-92E1-FC5B-DF8DE1FECE24}"/>
              </a:ext>
            </a:extLst>
          </p:cNvPr>
          <p:cNvSpPr/>
          <p:nvPr/>
        </p:nvSpPr>
        <p:spPr>
          <a:xfrm>
            <a:off x="9047226" y="3094598"/>
            <a:ext cx="456007" cy="431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600"/>
          </a:p>
        </p:txBody>
      </p:sp>
      <p:sp>
        <p:nvSpPr>
          <p:cNvPr id="46" name="Rectangular Callout 45">
            <a:extLst>
              <a:ext uri="{FF2B5EF4-FFF2-40B4-BE49-F238E27FC236}">
                <a16:creationId xmlns:a16="http://schemas.microsoft.com/office/drawing/2014/main" id="{4B08D77C-3662-58B2-2818-547A7FBFA382}"/>
              </a:ext>
            </a:extLst>
          </p:cNvPr>
          <p:cNvSpPr/>
          <p:nvPr/>
        </p:nvSpPr>
        <p:spPr>
          <a:xfrm>
            <a:off x="4304357" y="2851348"/>
            <a:ext cx="1577225" cy="446316"/>
          </a:xfrm>
          <a:prstGeom prst="wedgeRectCallout">
            <a:avLst>
              <a:gd name="adj1" fmla="val -8899"/>
              <a:gd name="adj2" fmla="val -12530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accumulator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8B5295-9668-9DCA-FAB6-129F257F50BD}"/>
              </a:ext>
            </a:extLst>
          </p:cNvPr>
          <p:cNvSpPr/>
          <p:nvPr/>
        </p:nvSpPr>
        <p:spPr>
          <a:xfrm>
            <a:off x="1817911" y="1920540"/>
            <a:ext cx="1371600" cy="719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Supplier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D77A69-05A0-2FEC-DC88-D3E2ED416FB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83682" y="2661330"/>
            <a:ext cx="1" cy="4332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F64354E-19A6-70C7-D596-21C288838E37}"/>
              </a:ext>
            </a:extLst>
          </p:cNvPr>
          <p:cNvSpPr/>
          <p:nvPr/>
        </p:nvSpPr>
        <p:spPr>
          <a:xfrm>
            <a:off x="5955679" y="3094598"/>
            <a:ext cx="456007" cy="431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3D250-69ED-2ED6-D9CA-4A3C693CEDFA}"/>
              </a:ext>
            </a:extLst>
          </p:cNvPr>
          <p:cNvSpPr/>
          <p:nvPr/>
        </p:nvSpPr>
        <p:spPr>
          <a:xfrm>
            <a:off x="6022185" y="5475744"/>
            <a:ext cx="3253041" cy="43110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Finisher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925406-EFC9-4776-3E61-E014504AAFA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183681" y="3525702"/>
            <a:ext cx="2" cy="378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EDE311-5613-08FD-0B82-F5AEE72DC1C6}"/>
              </a:ext>
            </a:extLst>
          </p:cNvPr>
          <p:cNvCxnSpPr>
            <a:cxnSpLocks/>
          </p:cNvCxnSpPr>
          <p:nvPr/>
        </p:nvCxnSpPr>
        <p:spPr>
          <a:xfrm flipH="1">
            <a:off x="9275226" y="3493525"/>
            <a:ext cx="2" cy="3782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2C099-C318-17C4-ABF7-526A9F52AB82}"/>
              </a:ext>
            </a:extLst>
          </p:cNvPr>
          <p:cNvSpPr/>
          <p:nvPr/>
        </p:nvSpPr>
        <p:spPr>
          <a:xfrm>
            <a:off x="7420701" y="6298118"/>
            <a:ext cx="456007" cy="4311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8B9E94-336F-A228-88B4-A79E2AFE0AE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7648705" y="5906848"/>
            <a:ext cx="1" cy="3912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F6E2419-EC8A-2E59-1CA3-D122397EF4D3}"/>
              </a:ext>
            </a:extLst>
          </p:cNvPr>
          <p:cNvSpPr/>
          <p:nvPr/>
        </p:nvSpPr>
        <p:spPr>
          <a:xfrm>
            <a:off x="5732817" y="3871805"/>
            <a:ext cx="3846610" cy="398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dirty="0"/>
              <a:t>Combiner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51C6C8-67A9-1823-1D6A-8E63113D06E4}"/>
              </a:ext>
            </a:extLst>
          </p:cNvPr>
          <p:cNvSpPr/>
          <p:nvPr/>
        </p:nvSpPr>
        <p:spPr>
          <a:xfrm>
            <a:off x="7420701" y="4656388"/>
            <a:ext cx="456007" cy="43110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6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CA9F59-AD26-6C6D-528F-0DD6A29E21A4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7648705" y="4270732"/>
            <a:ext cx="7417" cy="3856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CF8AA5-1B08-66C7-3BF1-FFFB99D46E5A}"/>
              </a:ext>
            </a:extLst>
          </p:cNvPr>
          <p:cNvCxnSpPr>
            <a:cxnSpLocks/>
            <a:stCxn id="36" idx="2"/>
            <a:endCxn id="8" idx="0"/>
          </p:cNvCxnSpPr>
          <p:nvPr/>
        </p:nvCxnSpPr>
        <p:spPr>
          <a:xfrm>
            <a:off x="7648705" y="5087492"/>
            <a:ext cx="1" cy="3882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B2F23C-4B1A-9106-EF97-7AFC65AC741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3189511" y="2280329"/>
            <a:ext cx="533997" cy="1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6935999-D28E-24D1-59F9-68A80718AA81}"/>
              </a:ext>
            </a:extLst>
          </p:cNvPr>
          <p:cNvSpPr/>
          <p:nvPr/>
        </p:nvSpPr>
        <p:spPr>
          <a:xfrm>
            <a:off x="6896697" y="2044477"/>
            <a:ext cx="489858" cy="4855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6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348ED-3B49-B1EC-2150-CE1C73138210}"/>
              </a:ext>
            </a:extLst>
          </p:cNvPr>
          <p:cNvCxnSpPr>
            <a:cxnSpLocks/>
            <a:stCxn id="59" idx="3"/>
            <a:endCxn id="17" idx="2"/>
          </p:cNvCxnSpPr>
          <p:nvPr/>
        </p:nvCxnSpPr>
        <p:spPr>
          <a:xfrm flipV="1">
            <a:off x="7386555" y="2280330"/>
            <a:ext cx="332015" cy="69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4C679794-0B75-3788-63C4-E332FA44F158}"/>
              </a:ext>
            </a:extLst>
          </p:cNvPr>
          <p:cNvCxnSpPr>
            <a:cxnSpLocks/>
            <a:stCxn id="2" idx="0"/>
            <a:endCxn id="59" idx="0"/>
          </p:cNvCxnSpPr>
          <p:nvPr/>
        </p:nvCxnSpPr>
        <p:spPr>
          <a:xfrm rot="16200000" flipH="1">
            <a:off x="4760699" y="-336449"/>
            <a:ext cx="123937" cy="4637915"/>
          </a:xfrm>
          <a:prstGeom prst="curvedConnector3">
            <a:avLst>
              <a:gd name="adj1" fmla="val -333765"/>
            </a:avLst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3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Yskout</dc:creator>
  <cp:lastModifiedBy>Koen Yskout</cp:lastModifiedBy>
  <cp:revision>5</cp:revision>
  <dcterms:created xsi:type="dcterms:W3CDTF">2024-04-10T13:57:27Z</dcterms:created>
  <dcterms:modified xsi:type="dcterms:W3CDTF">2024-04-10T14:14:31Z</dcterms:modified>
</cp:coreProperties>
</file>