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75" d="100"/>
          <a:sy n="75" d="100"/>
        </p:scale>
        <p:origin x="1200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FFDE-7B7B-4A43-171B-80333785C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49318-B2A9-842D-F8E6-DACCA17F3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1C263-1BDC-45C2-B119-33946B78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D12F-D7BB-1148-ACB7-45637FD1B9C8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A2F61-ED79-C646-2BCE-9FC5A7DA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D9E5B-D3AA-4D46-B998-BB0E2376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2CB-138E-A644-A2AD-BA464F63531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0261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5AB4-FAF0-14E6-C527-6EF00689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96BF3A-9B13-09C2-9D47-EB9EFBCCA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0D61C-39AE-F583-8262-66A0B7F9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D12F-D7BB-1148-ACB7-45637FD1B9C8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B6E91-0F46-B8F0-D6A3-285D03B8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99B2-2311-6976-467E-6394BBAE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2CB-138E-A644-A2AD-BA464F63531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899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143D2-DC80-C5CA-ED9C-208FECCA5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466EA-AE31-5432-23E3-5EA740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6C3B1-A0C3-AB67-29C2-77D99609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D12F-D7BB-1148-ACB7-45637FD1B9C8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115BC-6D56-3819-C74B-4CDB7A70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6BA7F-FCB3-BD21-783E-5D06B2E74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2CB-138E-A644-A2AD-BA464F63531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6777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10C7-0572-F21E-AF83-D9830209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A291-EE83-1766-B34E-7DB244EB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5D76-7240-19AF-1C5F-CDCAF243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D12F-D7BB-1148-ACB7-45637FD1B9C8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5817F-8301-A123-64E2-93231C66F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306B0-E299-87A2-5DB3-1595E928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2CB-138E-A644-A2AD-BA464F63531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9684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07A22-4BE9-1F51-8C8A-2BBC752D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CA057-02BD-7F93-DE0A-D2F3E910B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186A-12FB-688C-A082-F1695ED7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D12F-D7BB-1148-ACB7-45637FD1B9C8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94326-716C-EB87-AC5F-1E38F88B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6589-B73C-4E4D-3F8D-179801AE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2CB-138E-A644-A2AD-BA464F63531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357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A6A5-2410-F2C4-A179-7B55BAE8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D660-9394-4502-1996-54397DB84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ACE30-FCD6-F8C6-C001-72D8BBA82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A145C-0AFD-90D1-2E81-CA8A5129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D12F-D7BB-1148-ACB7-45637FD1B9C8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31CC1-7561-50A4-2F56-E0EFF81F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9F13C-6A77-F107-AE6E-A0429DEF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2CB-138E-A644-A2AD-BA464F63531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2629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4CEA-DF90-3D76-58E9-74B522C0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6FD3F-19A1-5AB3-1529-32F68A74F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1717B-6854-C9D4-079A-5DA401B8B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56E2E3-7429-7F40-CA5B-B2D63C2F1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C7D2B-9819-F17E-78CB-CDEE98E02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D6157-1065-B10F-F01F-6EB209E8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D12F-D7BB-1148-ACB7-45637FD1B9C8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751A5-6340-5241-D8B7-2238F7FF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7298FF-879D-8360-8430-041FE6D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2CB-138E-A644-A2AD-BA464F63531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3433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55F16-B738-DFAD-DD6D-EDC1436D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70180-C74B-FC5A-5EBD-DB97BF17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D12F-D7BB-1148-ACB7-45637FD1B9C8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76B8E-6DAE-7289-BA9D-2D414CE3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2F639-0325-0959-FF38-C04A184C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2CB-138E-A644-A2AD-BA464F63531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4268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6F3B5-47F6-7E10-0F83-98159800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D12F-D7BB-1148-ACB7-45637FD1B9C8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7087B-4C7E-BE66-1051-12987C3BD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E3D21-D221-0B6D-311A-DEBE36C0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2CB-138E-A644-A2AD-BA464F63531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1149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3BBD9-DAC3-EC78-6A9F-BAF1230C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E54C-F642-35DA-1E74-71431294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99383-1F31-142B-9CB7-CD791C30F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FAA33-A494-2403-B61A-05B7727E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D12F-D7BB-1148-ACB7-45637FD1B9C8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15868-737D-0662-90E2-A7765F9F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D55BB-0EB6-1DD4-58A5-312189B4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2CB-138E-A644-A2AD-BA464F63531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120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3657-6E33-02C5-3E40-E4A25F00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0E2D0-FF5B-083A-760F-5B5BF6192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C6058-54FD-A954-CBA0-5A5D44D52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4EB14-CAC4-422C-04EE-D935A3F2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5D12F-D7BB-1148-ACB7-45637FD1B9C8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D5E6-E407-1084-10E3-50281555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65D7A-9866-7D26-F0A2-D7EC9DF0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2B2CB-138E-A644-A2AD-BA464F63531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8991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0C065-3074-A947-0790-2E445E9B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37043-F868-08EC-4590-33F7FB8CF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D90F1-F980-686E-1D56-55CBC27A7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25D12F-D7BB-1148-ACB7-45637FD1B9C8}" type="datetimeFigureOut">
              <a:rPr lang="en-BE" smtClean="0"/>
              <a:t>17/04/2025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4549D-88BB-BA08-1D39-0E2503CB4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28D5C-BDBB-3D32-D845-AB63C5D7C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F2B2CB-138E-A644-A2AD-BA464F63531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356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88B9780D-3098-58A0-D3F8-851EA661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98" t="10563" r="16855" b="21319"/>
          <a:stretch/>
        </p:blipFill>
        <p:spPr>
          <a:xfrm>
            <a:off x="4075114" y="689353"/>
            <a:ext cx="2981133" cy="30624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17779BF-6DFE-7B4C-2C57-68776D738979}"/>
              </a:ext>
            </a:extLst>
          </p:cNvPr>
          <p:cNvGrpSpPr/>
          <p:nvPr/>
        </p:nvGrpSpPr>
        <p:grpSpPr>
          <a:xfrm>
            <a:off x="7650144" y="1652530"/>
            <a:ext cx="2981133" cy="3062477"/>
            <a:chOff x="7650144" y="1652530"/>
            <a:chExt cx="2981133" cy="306247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D5E931-8CEC-2291-C21D-991539C75786}"/>
                </a:ext>
              </a:extLst>
            </p:cNvPr>
            <p:cNvGrpSpPr/>
            <p:nvPr/>
          </p:nvGrpSpPr>
          <p:grpSpPr>
            <a:xfrm>
              <a:off x="7650144" y="1652530"/>
              <a:ext cx="2981133" cy="3062477"/>
              <a:chOff x="7650144" y="1652530"/>
              <a:chExt cx="2981133" cy="306247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C02B3001-6258-46F1-2513-94C8695F0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121" b="121"/>
              <a:stretch/>
            </p:blipFill>
            <p:spPr>
              <a:xfrm>
                <a:off x="7650144" y="1652530"/>
                <a:ext cx="2981133" cy="3062477"/>
              </a:xfrm>
              <a:prstGeom prst="rect">
                <a:avLst/>
              </a:prstGeom>
            </p:spPr>
          </p:pic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E076720-6547-7A5F-7A6F-2FF3808D8AC2}"/>
                  </a:ext>
                </a:extLst>
              </p:cNvPr>
              <p:cNvSpPr/>
              <p:nvPr/>
            </p:nvSpPr>
            <p:spPr>
              <a:xfrm>
                <a:off x="8339769" y="2900606"/>
                <a:ext cx="1586429" cy="523093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FFC9176-37A3-CF9E-2876-F6157E520034}"/>
                  </a:ext>
                </a:extLst>
              </p:cNvPr>
              <p:cNvSpPr/>
              <p:nvPr/>
            </p:nvSpPr>
            <p:spPr>
              <a:xfrm>
                <a:off x="9860097" y="2377513"/>
                <a:ext cx="605927" cy="2148682"/>
              </a:xfrm>
              <a:prstGeom prst="roundRect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/>
              </a:p>
            </p:txBody>
          </p:sp>
        </p:grp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500F1B7F-BE25-08C2-EFEA-AF8D90505380}"/>
                </a:ext>
              </a:extLst>
            </p:cNvPr>
            <p:cNvSpPr/>
            <p:nvPr/>
          </p:nvSpPr>
          <p:spPr>
            <a:xfrm>
              <a:off x="8615190" y="3096344"/>
              <a:ext cx="1013552" cy="142615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2" name="Right Arrow 31">
              <a:extLst>
                <a:ext uri="{FF2B5EF4-FFF2-40B4-BE49-F238E27FC236}">
                  <a16:creationId xmlns:a16="http://schemas.microsoft.com/office/drawing/2014/main" id="{7841BEC5-5EC2-1961-EBDE-BB307D7A5064}"/>
                </a:ext>
              </a:extLst>
            </p:cNvPr>
            <p:cNvSpPr/>
            <p:nvPr/>
          </p:nvSpPr>
          <p:spPr>
            <a:xfrm rot="5400000">
              <a:off x="9350475" y="3330976"/>
              <a:ext cx="1616607" cy="13832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9409D5F-B40A-723F-846C-CEF1F50CE0A0}"/>
              </a:ext>
            </a:extLst>
          </p:cNvPr>
          <p:cNvGrpSpPr/>
          <p:nvPr/>
        </p:nvGrpSpPr>
        <p:grpSpPr>
          <a:xfrm>
            <a:off x="262260" y="3016990"/>
            <a:ext cx="2981133" cy="3062477"/>
            <a:chOff x="262260" y="3016990"/>
            <a:chExt cx="2981133" cy="306247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06ECDEC-8006-BA76-CB42-67A5B8178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21" b="121"/>
            <a:stretch/>
          </p:blipFill>
          <p:spPr>
            <a:xfrm>
              <a:off x="262260" y="3016990"/>
              <a:ext cx="2981133" cy="3062477"/>
            </a:xfrm>
            <a:prstGeom prst="rect">
              <a:avLst/>
            </a:prstGeom>
          </p:spPr>
        </p:pic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E2AB52B-CEED-F3E9-85AF-C397AE86176F}"/>
                </a:ext>
              </a:extLst>
            </p:cNvPr>
            <p:cNvSpPr/>
            <p:nvPr/>
          </p:nvSpPr>
          <p:spPr>
            <a:xfrm>
              <a:off x="2500442" y="3741973"/>
              <a:ext cx="577698" cy="2078335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C433B36D-F6CD-5B92-89C5-C5CC3448644E}"/>
                </a:ext>
              </a:extLst>
            </p:cNvPr>
            <p:cNvSpPr/>
            <p:nvPr/>
          </p:nvSpPr>
          <p:spPr>
            <a:xfrm rot="5400000">
              <a:off x="1962591" y="4695436"/>
              <a:ext cx="1616607" cy="13832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1783CA66-EB9A-9321-0312-DEF26C779FBE}"/>
                </a:ext>
              </a:extLst>
            </p:cNvPr>
            <p:cNvSpPr/>
            <p:nvPr/>
          </p:nvSpPr>
          <p:spPr>
            <a:xfrm rot="5400000">
              <a:off x="902587" y="5213729"/>
              <a:ext cx="669023" cy="1261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DB326BA4-9547-764A-4431-2609F0BE18C4}"/>
                </a:ext>
              </a:extLst>
            </p:cNvPr>
            <p:cNvSpPr/>
            <p:nvPr/>
          </p:nvSpPr>
          <p:spPr>
            <a:xfrm rot="5400000">
              <a:off x="1421019" y="5213729"/>
              <a:ext cx="669023" cy="126127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7012992C-1882-9F85-02BA-7860E205121F}"/>
                </a:ext>
              </a:extLst>
            </p:cNvPr>
            <p:cNvSpPr/>
            <p:nvPr/>
          </p:nvSpPr>
          <p:spPr>
            <a:xfrm rot="5400000">
              <a:off x="2178142" y="5452422"/>
              <a:ext cx="191639" cy="12612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9B21850C-0A2B-2C83-AD1F-BC0B48675E98}"/>
                </a:ext>
              </a:extLst>
            </p:cNvPr>
            <p:cNvSpPr/>
            <p:nvPr/>
          </p:nvSpPr>
          <p:spPr>
            <a:xfrm rot="5400000">
              <a:off x="2160337" y="4984260"/>
              <a:ext cx="191639" cy="12612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CBDB8A-5F62-EDE8-5E9D-98C3CAACF1D7}"/>
                </a:ext>
              </a:extLst>
            </p:cNvPr>
            <p:cNvSpPr/>
            <p:nvPr/>
          </p:nvSpPr>
          <p:spPr>
            <a:xfrm rot="5400000">
              <a:off x="2164277" y="4468258"/>
              <a:ext cx="191639" cy="12612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84870F9C-E361-DC3C-995C-793176BE63F4}"/>
                </a:ext>
              </a:extLst>
            </p:cNvPr>
            <p:cNvSpPr/>
            <p:nvPr/>
          </p:nvSpPr>
          <p:spPr>
            <a:xfrm rot="5400000">
              <a:off x="1657006" y="4468258"/>
              <a:ext cx="191639" cy="12612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9" name="Right Arrow 48">
              <a:extLst>
                <a:ext uri="{FF2B5EF4-FFF2-40B4-BE49-F238E27FC236}">
                  <a16:creationId xmlns:a16="http://schemas.microsoft.com/office/drawing/2014/main" id="{765159FD-D8C5-4BA9-D8C2-B33F215C8908}"/>
                </a:ext>
              </a:extLst>
            </p:cNvPr>
            <p:cNvSpPr/>
            <p:nvPr/>
          </p:nvSpPr>
          <p:spPr>
            <a:xfrm rot="5400000">
              <a:off x="1149735" y="4468258"/>
              <a:ext cx="191639" cy="12612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0D671787-8634-0E81-2FE2-536EB182E34A}"/>
                </a:ext>
              </a:extLst>
            </p:cNvPr>
            <p:cNvSpPr/>
            <p:nvPr/>
          </p:nvSpPr>
          <p:spPr>
            <a:xfrm rot="5400000">
              <a:off x="642464" y="4468258"/>
              <a:ext cx="191639" cy="12612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107D9949-38B0-9C4F-A97D-2A732A8EA640}"/>
                </a:ext>
              </a:extLst>
            </p:cNvPr>
            <p:cNvSpPr/>
            <p:nvPr/>
          </p:nvSpPr>
          <p:spPr>
            <a:xfrm rot="5400000">
              <a:off x="634458" y="3954761"/>
              <a:ext cx="191639" cy="12612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15AD9525-574C-3A4A-CC08-A729CB79E44F}"/>
                </a:ext>
              </a:extLst>
            </p:cNvPr>
            <p:cNvSpPr/>
            <p:nvPr/>
          </p:nvSpPr>
          <p:spPr>
            <a:xfrm rot="5400000">
              <a:off x="1146299" y="3965799"/>
              <a:ext cx="191639" cy="12612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id="{25CBED31-4B88-DA62-A4DD-5EF227A5F6CE}"/>
                </a:ext>
              </a:extLst>
            </p:cNvPr>
            <p:cNvSpPr/>
            <p:nvPr/>
          </p:nvSpPr>
          <p:spPr>
            <a:xfrm rot="5400000">
              <a:off x="634457" y="4967891"/>
              <a:ext cx="191639" cy="12612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F6286035-A095-06D7-4E45-07F9AC8209A1}"/>
                </a:ext>
              </a:extLst>
            </p:cNvPr>
            <p:cNvSpPr/>
            <p:nvPr/>
          </p:nvSpPr>
          <p:spPr>
            <a:xfrm rot="5400000">
              <a:off x="642463" y="5481388"/>
              <a:ext cx="191639" cy="126126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E32CCE5-3D88-2600-5C1D-6083870D4634}"/>
                </a:ext>
              </a:extLst>
            </p:cNvPr>
            <p:cNvSpPr/>
            <p:nvPr/>
          </p:nvSpPr>
          <p:spPr>
            <a:xfrm>
              <a:off x="1002257" y="4786539"/>
              <a:ext cx="501211" cy="103528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5C1F9EA-D38C-0B7C-A76A-589D6DB2DBDE}"/>
                </a:ext>
              </a:extLst>
            </p:cNvPr>
            <p:cNvSpPr/>
            <p:nvPr/>
          </p:nvSpPr>
          <p:spPr>
            <a:xfrm>
              <a:off x="1502219" y="4786539"/>
              <a:ext cx="501211" cy="1035286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7596E19-E12A-1621-2DF2-607742EF5975}"/>
                </a:ext>
              </a:extLst>
            </p:cNvPr>
            <p:cNvSpPr/>
            <p:nvPr/>
          </p:nvSpPr>
          <p:spPr>
            <a:xfrm>
              <a:off x="2002181" y="5302541"/>
              <a:ext cx="501211" cy="51928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CE1088C2-40BC-C19D-517F-4EBABCD7B035}"/>
                </a:ext>
              </a:extLst>
            </p:cNvPr>
            <p:cNvSpPr/>
            <p:nvPr/>
          </p:nvSpPr>
          <p:spPr>
            <a:xfrm>
              <a:off x="2002180" y="4783257"/>
              <a:ext cx="501211" cy="51928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C5B72A32-52AA-3CC7-D32E-876A3666E15E}"/>
                </a:ext>
              </a:extLst>
            </p:cNvPr>
            <p:cNvSpPr/>
            <p:nvPr/>
          </p:nvSpPr>
          <p:spPr>
            <a:xfrm>
              <a:off x="2002179" y="4263973"/>
              <a:ext cx="501211" cy="51928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7F80C1D8-E584-6B96-7F29-9A0CCDE0135E}"/>
                </a:ext>
              </a:extLst>
            </p:cNvPr>
            <p:cNvSpPr/>
            <p:nvPr/>
          </p:nvSpPr>
          <p:spPr>
            <a:xfrm>
              <a:off x="1502218" y="4265903"/>
              <a:ext cx="501211" cy="51928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4CD3F41-831A-2200-7DCF-334F69518819}"/>
                </a:ext>
              </a:extLst>
            </p:cNvPr>
            <p:cNvSpPr/>
            <p:nvPr/>
          </p:nvSpPr>
          <p:spPr>
            <a:xfrm>
              <a:off x="1002257" y="4267833"/>
              <a:ext cx="501211" cy="51928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E32BC20C-DCC8-8AFD-6E9B-884470EC72B3}"/>
                </a:ext>
              </a:extLst>
            </p:cNvPr>
            <p:cNvSpPr/>
            <p:nvPr/>
          </p:nvSpPr>
          <p:spPr>
            <a:xfrm>
              <a:off x="502296" y="4269763"/>
              <a:ext cx="501211" cy="51928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46822DA4-C3E7-28E1-2BBC-DD6A68BBE845}"/>
                </a:ext>
              </a:extLst>
            </p:cNvPr>
            <p:cNvSpPr/>
            <p:nvPr/>
          </p:nvSpPr>
          <p:spPr>
            <a:xfrm>
              <a:off x="487676" y="3751831"/>
              <a:ext cx="501211" cy="51928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766D93BD-4585-8699-48B9-257B3397C50E}"/>
                </a:ext>
              </a:extLst>
            </p:cNvPr>
            <p:cNvSpPr/>
            <p:nvPr/>
          </p:nvSpPr>
          <p:spPr>
            <a:xfrm>
              <a:off x="986941" y="3747584"/>
              <a:ext cx="501211" cy="51928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126FA469-A5B5-3C7B-9CDB-F6E294DDEE2A}"/>
                </a:ext>
              </a:extLst>
            </p:cNvPr>
            <p:cNvSpPr/>
            <p:nvPr/>
          </p:nvSpPr>
          <p:spPr>
            <a:xfrm>
              <a:off x="493388" y="4773228"/>
              <a:ext cx="501211" cy="51928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EEC9896-01C2-F94F-00E9-D07AD578262F}"/>
                </a:ext>
              </a:extLst>
            </p:cNvPr>
            <p:cNvSpPr/>
            <p:nvPr/>
          </p:nvSpPr>
          <p:spPr>
            <a:xfrm>
              <a:off x="492035" y="5301024"/>
              <a:ext cx="501211" cy="51928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28147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34D31-F8B4-E917-5AB6-8CAC21E77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FC46A9-8C14-056A-3688-DB8E329C2EA4}"/>
              </a:ext>
            </a:extLst>
          </p:cNvPr>
          <p:cNvGrpSpPr/>
          <p:nvPr/>
        </p:nvGrpSpPr>
        <p:grpSpPr>
          <a:xfrm>
            <a:off x="7844010" y="1674564"/>
            <a:ext cx="2941504" cy="3029638"/>
            <a:chOff x="3999123" y="3060236"/>
            <a:chExt cx="2941504" cy="302963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352E25C-329E-2650-49DD-3221C8980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" r="8"/>
            <a:stretch/>
          </p:blipFill>
          <p:spPr>
            <a:xfrm>
              <a:off x="3999123" y="3060236"/>
              <a:ext cx="2941504" cy="3029638"/>
            </a:xfrm>
            <a:prstGeom prst="rect">
              <a:avLst/>
            </a:prstGeom>
          </p:spPr>
        </p:pic>
        <p:sp>
          <p:nvSpPr>
            <p:cNvPr id="14" name="Multiply 13">
              <a:extLst>
                <a:ext uri="{FF2B5EF4-FFF2-40B4-BE49-F238E27FC236}">
                  <a16:creationId xmlns:a16="http://schemas.microsoft.com/office/drawing/2014/main" id="{62B5E55A-6BB0-8C6B-0673-028960C6995F}"/>
                </a:ext>
              </a:extLst>
            </p:cNvPr>
            <p:cNvSpPr/>
            <p:nvPr/>
          </p:nvSpPr>
          <p:spPr>
            <a:xfrm>
              <a:off x="4275770" y="3922004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Multiply 14">
              <a:extLst>
                <a:ext uri="{FF2B5EF4-FFF2-40B4-BE49-F238E27FC236}">
                  <a16:creationId xmlns:a16="http://schemas.microsoft.com/office/drawing/2014/main" id="{8DE13B82-FB97-72EC-1D70-395B562E4E5A}"/>
                </a:ext>
              </a:extLst>
            </p:cNvPr>
            <p:cNvSpPr/>
            <p:nvPr/>
          </p:nvSpPr>
          <p:spPr>
            <a:xfrm>
              <a:off x="4275386" y="4405010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6" name="Multiply 15">
              <a:extLst>
                <a:ext uri="{FF2B5EF4-FFF2-40B4-BE49-F238E27FC236}">
                  <a16:creationId xmlns:a16="http://schemas.microsoft.com/office/drawing/2014/main" id="{894087A8-05BB-44B6-6840-137C24DA6D22}"/>
                </a:ext>
              </a:extLst>
            </p:cNvPr>
            <p:cNvSpPr/>
            <p:nvPr/>
          </p:nvSpPr>
          <p:spPr>
            <a:xfrm>
              <a:off x="4275002" y="4910050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7" name="Multiply 16">
              <a:extLst>
                <a:ext uri="{FF2B5EF4-FFF2-40B4-BE49-F238E27FC236}">
                  <a16:creationId xmlns:a16="http://schemas.microsoft.com/office/drawing/2014/main" id="{1FBF3BEC-D5CF-EC93-D9F2-BD5BB799911C}"/>
                </a:ext>
              </a:extLst>
            </p:cNvPr>
            <p:cNvSpPr/>
            <p:nvPr/>
          </p:nvSpPr>
          <p:spPr>
            <a:xfrm>
              <a:off x="4274618" y="5426107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8" name="Multiply 17">
              <a:extLst>
                <a:ext uri="{FF2B5EF4-FFF2-40B4-BE49-F238E27FC236}">
                  <a16:creationId xmlns:a16="http://schemas.microsoft.com/office/drawing/2014/main" id="{95A4EC51-40D3-26F2-672C-3249A2ABCD70}"/>
                </a:ext>
              </a:extLst>
            </p:cNvPr>
            <p:cNvSpPr/>
            <p:nvPr/>
          </p:nvSpPr>
          <p:spPr>
            <a:xfrm>
              <a:off x="4785908" y="3922004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Multiply 18">
              <a:extLst>
                <a:ext uri="{FF2B5EF4-FFF2-40B4-BE49-F238E27FC236}">
                  <a16:creationId xmlns:a16="http://schemas.microsoft.com/office/drawing/2014/main" id="{E29A8299-D5DA-1EB3-FCDE-71BCAC4E003D}"/>
                </a:ext>
              </a:extLst>
            </p:cNvPr>
            <p:cNvSpPr/>
            <p:nvPr/>
          </p:nvSpPr>
          <p:spPr>
            <a:xfrm>
              <a:off x="4774128" y="4428569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0" name="Multiply 19">
              <a:extLst>
                <a:ext uri="{FF2B5EF4-FFF2-40B4-BE49-F238E27FC236}">
                  <a16:creationId xmlns:a16="http://schemas.microsoft.com/office/drawing/2014/main" id="{B449545C-8CA6-5311-87B8-8590F31E71A2}"/>
                </a:ext>
              </a:extLst>
            </p:cNvPr>
            <p:cNvSpPr/>
            <p:nvPr/>
          </p:nvSpPr>
          <p:spPr>
            <a:xfrm>
              <a:off x="4773365" y="4924117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1" name="Multiply 20">
              <a:extLst>
                <a:ext uri="{FF2B5EF4-FFF2-40B4-BE49-F238E27FC236}">
                  <a16:creationId xmlns:a16="http://schemas.microsoft.com/office/drawing/2014/main" id="{3E795754-57DC-CD57-B0D8-6639516C05C3}"/>
                </a:ext>
              </a:extLst>
            </p:cNvPr>
            <p:cNvSpPr/>
            <p:nvPr/>
          </p:nvSpPr>
          <p:spPr>
            <a:xfrm>
              <a:off x="4772602" y="5419665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4" name="Multiply 23">
              <a:extLst>
                <a:ext uri="{FF2B5EF4-FFF2-40B4-BE49-F238E27FC236}">
                  <a16:creationId xmlns:a16="http://schemas.microsoft.com/office/drawing/2014/main" id="{933201D3-5C8B-ACDB-8DF8-CDBCA28823DC}"/>
                </a:ext>
              </a:extLst>
            </p:cNvPr>
            <p:cNvSpPr/>
            <p:nvPr/>
          </p:nvSpPr>
          <p:spPr>
            <a:xfrm>
              <a:off x="6283746" y="3922004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Multiply 24">
              <a:extLst>
                <a:ext uri="{FF2B5EF4-FFF2-40B4-BE49-F238E27FC236}">
                  <a16:creationId xmlns:a16="http://schemas.microsoft.com/office/drawing/2014/main" id="{833A17B0-B3CB-7C01-D401-D13F077B0D37}"/>
                </a:ext>
              </a:extLst>
            </p:cNvPr>
            <p:cNvSpPr/>
            <p:nvPr/>
          </p:nvSpPr>
          <p:spPr>
            <a:xfrm>
              <a:off x="6283746" y="4428569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6" name="Multiply 25">
              <a:extLst>
                <a:ext uri="{FF2B5EF4-FFF2-40B4-BE49-F238E27FC236}">
                  <a16:creationId xmlns:a16="http://schemas.microsoft.com/office/drawing/2014/main" id="{D5304DC6-8003-F8A3-6BFC-0A4251AD1E02}"/>
                </a:ext>
              </a:extLst>
            </p:cNvPr>
            <p:cNvSpPr/>
            <p:nvPr/>
          </p:nvSpPr>
          <p:spPr>
            <a:xfrm>
              <a:off x="6283746" y="4935134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7" name="Multiply 26">
              <a:extLst>
                <a:ext uri="{FF2B5EF4-FFF2-40B4-BE49-F238E27FC236}">
                  <a16:creationId xmlns:a16="http://schemas.microsoft.com/office/drawing/2014/main" id="{C3E745D4-7680-376C-B8E0-040F2D3CF097}"/>
                </a:ext>
              </a:extLst>
            </p:cNvPr>
            <p:cNvSpPr/>
            <p:nvPr/>
          </p:nvSpPr>
          <p:spPr>
            <a:xfrm>
              <a:off x="6283746" y="5441699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8" name="Multiply 27">
              <a:extLst>
                <a:ext uri="{FF2B5EF4-FFF2-40B4-BE49-F238E27FC236}">
                  <a16:creationId xmlns:a16="http://schemas.microsoft.com/office/drawing/2014/main" id="{8B256006-D460-AFAE-80B2-E54D179A1BBB}"/>
                </a:ext>
              </a:extLst>
            </p:cNvPr>
            <p:cNvSpPr/>
            <p:nvPr/>
          </p:nvSpPr>
          <p:spPr>
            <a:xfrm>
              <a:off x="5800229" y="5450895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9" name="Multiply 28">
              <a:extLst>
                <a:ext uri="{FF2B5EF4-FFF2-40B4-BE49-F238E27FC236}">
                  <a16:creationId xmlns:a16="http://schemas.microsoft.com/office/drawing/2014/main" id="{90F1FA5E-17C0-295E-9D9D-2D126DF9B7D9}"/>
                </a:ext>
              </a:extLst>
            </p:cNvPr>
            <p:cNvSpPr/>
            <p:nvPr/>
          </p:nvSpPr>
          <p:spPr>
            <a:xfrm>
              <a:off x="5788907" y="4924117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20739-8D82-55E9-5DF9-801FD674F784}"/>
              </a:ext>
            </a:extLst>
          </p:cNvPr>
          <p:cNvGrpSpPr/>
          <p:nvPr/>
        </p:nvGrpSpPr>
        <p:grpSpPr>
          <a:xfrm>
            <a:off x="1255923" y="1674564"/>
            <a:ext cx="2941504" cy="3029638"/>
            <a:chOff x="3986273" y="3060236"/>
            <a:chExt cx="2941504" cy="30296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2382F57-0E82-4890-3D2C-822314361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" r="8"/>
            <a:stretch/>
          </p:blipFill>
          <p:spPr>
            <a:xfrm>
              <a:off x="3986273" y="3060236"/>
              <a:ext cx="2941504" cy="3029638"/>
            </a:xfrm>
            <a:prstGeom prst="rect">
              <a:avLst/>
            </a:prstGeom>
          </p:spPr>
        </p:pic>
        <p:sp>
          <p:nvSpPr>
            <p:cNvPr id="5" name="Multiply 4">
              <a:extLst>
                <a:ext uri="{FF2B5EF4-FFF2-40B4-BE49-F238E27FC236}">
                  <a16:creationId xmlns:a16="http://schemas.microsoft.com/office/drawing/2014/main" id="{FAF0FB89-8A71-1C05-9C24-4A2227E43B2A}"/>
                </a:ext>
              </a:extLst>
            </p:cNvPr>
            <p:cNvSpPr/>
            <p:nvPr/>
          </p:nvSpPr>
          <p:spPr>
            <a:xfrm>
              <a:off x="4275770" y="3922004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6" name="Multiply 5">
              <a:extLst>
                <a:ext uri="{FF2B5EF4-FFF2-40B4-BE49-F238E27FC236}">
                  <a16:creationId xmlns:a16="http://schemas.microsoft.com/office/drawing/2014/main" id="{55B71F54-7AE8-93AB-02E7-1C16D724D6E6}"/>
                </a:ext>
              </a:extLst>
            </p:cNvPr>
            <p:cNvSpPr/>
            <p:nvPr/>
          </p:nvSpPr>
          <p:spPr>
            <a:xfrm>
              <a:off x="4275386" y="4405010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7" name="Multiply 6">
              <a:extLst>
                <a:ext uri="{FF2B5EF4-FFF2-40B4-BE49-F238E27FC236}">
                  <a16:creationId xmlns:a16="http://schemas.microsoft.com/office/drawing/2014/main" id="{DE1F64BE-EFCF-9209-8465-A1F80B7D5855}"/>
                </a:ext>
              </a:extLst>
            </p:cNvPr>
            <p:cNvSpPr/>
            <p:nvPr/>
          </p:nvSpPr>
          <p:spPr>
            <a:xfrm>
              <a:off x="4275002" y="4910050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0" name="Multiply 29">
              <a:extLst>
                <a:ext uri="{FF2B5EF4-FFF2-40B4-BE49-F238E27FC236}">
                  <a16:creationId xmlns:a16="http://schemas.microsoft.com/office/drawing/2014/main" id="{556900CE-13DA-FEC6-C993-47450FBF6348}"/>
                </a:ext>
              </a:extLst>
            </p:cNvPr>
            <p:cNvSpPr/>
            <p:nvPr/>
          </p:nvSpPr>
          <p:spPr>
            <a:xfrm>
              <a:off x="4274618" y="5426107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1" name="Multiply 30">
              <a:extLst>
                <a:ext uri="{FF2B5EF4-FFF2-40B4-BE49-F238E27FC236}">
                  <a16:creationId xmlns:a16="http://schemas.microsoft.com/office/drawing/2014/main" id="{1A935C87-256D-AE1E-E740-C0F4024A0100}"/>
                </a:ext>
              </a:extLst>
            </p:cNvPr>
            <p:cNvSpPr/>
            <p:nvPr/>
          </p:nvSpPr>
          <p:spPr>
            <a:xfrm>
              <a:off x="4785908" y="3922004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2" name="Multiply 31">
              <a:extLst>
                <a:ext uri="{FF2B5EF4-FFF2-40B4-BE49-F238E27FC236}">
                  <a16:creationId xmlns:a16="http://schemas.microsoft.com/office/drawing/2014/main" id="{708E23F8-9E32-8ACD-46CF-AB7530BEB932}"/>
                </a:ext>
              </a:extLst>
            </p:cNvPr>
            <p:cNvSpPr/>
            <p:nvPr/>
          </p:nvSpPr>
          <p:spPr>
            <a:xfrm>
              <a:off x="4774128" y="4428569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3" name="Multiply 32">
              <a:extLst>
                <a:ext uri="{FF2B5EF4-FFF2-40B4-BE49-F238E27FC236}">
                  <a16:creationId xmlns:a16="http://schemas.microsoft.com/office/drawing/2014/main" id="{5C5751CC-F744-C479-1C2E-B0D1B0C7DD39}"/>
                </a:ext>
              </a:extLst>
            </p:cNvPr>
            <p:cNvSpPr/>
            <p:nvPr/>
          </p:nvSpPr>
          <p:spPr>
            <a:xfrm>
              <a:off x="4773365" y="4924117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7" name="Multiply 36">
              <a:extLst>
                <a:ext uri="{FF2B5EF4-FFF2-40B4-BE49-F238E27FC236}">
                  <a16:creationId xmlns:a16="http://schemas.microsoft.com/office/drawing/2014/main" id="{E2400D94-B7A5-17B4-111F-044AAF5B2078}"/>
                </a:ext>
              </a:extLst>
            </p:cNvPr>
            <p:cNvSpPr/>
            <p:nvPr/>
          </p:nvSpPr>
          <p:spPr>
            <a:xfrm>
              <a:off x="6283746" y="3922004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8" name="Multiply 37">
              <a:extLst>
                <a:ext uri="{FF2B5EF4-FFF2-40B4-BE49-F238E27FC236}">
                  <a16:creationId xmlns:a16="http://schemas.microsoft.com/office/drawing/2014/main" id="{FFE21A35-7785-6A39-3DCC-1E9E9DB8DA73}"/>
                </a:ext>
              </a:extLst>
            </p:cNvPr>
            <p:cNvSpPr/>
            <p:nvPr/>
          </p:nvSpPr>
          <p:spPr>
            <a:xfrm>
              <a:off x="5281212" y="4428569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Multiply 38">
              <a:extLst>
                <a:ext uri="{FF2B5EF4-FFF2-40B4-BE49-F238E27FC236}">
                  <a16:creationId xmlns:a16="http://schemas.microsoft.com/office/drawing/2014/main" id="{4AD5FBC7-E665-3C6D-B78D-D5EB7FB927C1}"/>
                </a:ext>
              </a:extLst>
            </p:cNvPr>
            <p:cNvSpPr/>
            <p:nvPr/>
          </p:nvSpPr>
          <p:spPr>
            <a:xfrm>
              <a:off x="5270195" y="4935134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0" name="Multiply 39">
              <a:extLst>
                <a:ext uri="{FF2B5EF4-FFF2-40B4-BE49-F238E27FC236}">
                  <a16:creationId xmlns:a16="http://schemas.microsoft.com/office/drawing/2014/main" id="{7056C6F1-7679-4097-E6A3-883AF6DF30B7}"/>
                </a:ext>
              </a:extLst>
            </p:cNvPr>
            <p:cNvSpPr/>
            <p:nvPr/>
          </p:nvSpPr>
          <p:spPr>
            <a:xfrm>
              <a:off x="5798999" y="4428144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1" name="Multiply 40">
              <a:extLst>
                <a:ext uri="{FF2B5EF4-FFF2-40B4-BE49-F238E27FC236}">
                  <a16:creationId xmlns:a16="http://schemas.microsoft.com/office/drawing/2014/main" id="{27F3CED2-CCF3-C2D5-8C52-1E54C37AAD75}"/>
                </a:ext>
              </a:extLst>
            </p:cNvPr>
            <p:cNvSpPr/>
            <p:nvPr/>
          </p:nvSpPr>
          <p:spPr>
            <a:xfrm>
              <a:off x="5800229" y="5450895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42" name="Multiply 41">
              <a:extLst>
                <a:ext uri="{FF2B5EF4-FFF2-40B4-BE49-F238E27FC236}">
                  <a16:creationId xmlns:a16="http://schemas.microsoft.com/office/drawing/2014/main" id="{44061CD4-7CB7-37C5-E3B8-9F7BFC401127}"/>
                </a:ext>
              </a:extLst>
            </p:cNvPr>
            <p:cNvSpPr/>
            <p:nvPr/>
          </p:nvSpPr>
          <p:spPr>
            <a:xfrm>
              <a:off x="5788907" y="4924117"/>
              <a:ext cx="286438" cy="286438"/>
            </a:xfrm>
            <a:prstGeom prst="mathMultiply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1207765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Koen Yskout</dc:creator>
  <cp:lastModifiedBy>Koen Yskout</cp:lastModifiedBy>
  <cp:revision>1</cp:revision>
  <dcterms:created xsi:type="dcterms:W3CDTF">2025-04-17T08:33:02Z</dcterms:created>
  <dcterms:modified xsi:type="dcterms:W3CDTF">2025-04-17T12:12:26Z</dcterms:modified>
</cp:coreProperties>
</file>