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A99F5-DB7B-979F-9D51-7F3017AE8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64CA2-CBFB-08AB-94D5-0BC6AA880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60B34-C53F-7C59-A25E-7F5EF9D4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8BFA-794F-EC4A-A89C-EFFE05D5D607}" type="datetimeFigureOut">
              <a:rPr lang="en-BE" smtClean="0"/>
              <a:t>05/04/2024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0FDF0-F069-30CC-3BB4-3739153F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FE2CA-BECC-3160-D8F1-847EEF89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FCE2-767C-EB42-9302-0D284542621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389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A47F6-A890-72D6-B829-AB1749D7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FB03D-AC15-78A8-C78A-7D1165037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F42A0-EAFE-5FD1-25DA-57A63D577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8BFA-794F-EC4A-A89C-EFFE05D5D607}" type="datetimeFigureOut">
              <a:rPr lang="en-BE" smtClean="0"/>
              <a:t>05/04/2024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D57F7-5626-CDF7-7F7B-13C13D644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18592-A7E3-6A97-2DB1-19CE5281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FCE2-767C-EB42-9302-0D284542621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9825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7F884D-BED1-8925-56DB-C5649FC56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B01A2-F33F-568D-7B1D-52EE02421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5C94D-C649-60F8-26FF-26D3B15E9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8BFA-794F-EC4A-A89C-EFFE05D5D607}" type="datetimeFigureOut">
              <a:rPr lang="en-BE" smtClean="0"/>
              <a:t>05/04/2024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F92D3-A19E-3B14-73B1-7EAFD760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2CCEB-31CD-6ACE-DB88-5E0CD01F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FCE2-767C-EB42-9302-0D284542621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4338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041A7-6098-0B0B-9D45-A791A6F5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D3E40-B6BA-F304-BCAF-D1A616B5E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0DAB1-BB02-0049-F75A-0C91783BF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8BFA-794F-EC4A-A89C-EFFE05D5D607}" type="datetimeFigureOut">
              <a:rPr lang="en-BE" smtClean="0"/>
              <a:t>05/04/2024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5D9D4-2CD6-E5D8-6A7F-DEF3E2BA6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455B2-45EF-AD78-F01E-6B4BF026B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FCE2-767C-EB42-9302-0D284542621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921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C5AD-6161-14A8-F4F9-4BEEA43D3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ABF49-2C74-8E88-E4B7-C928A0AF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546E9-29BC-60A0-9F29-E0DCF40A7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8BFA-794F-EC4A-A89C-EFFE05D5D607}" type="datetimeFigureOut">
              <a:rPr lang="en-BE" smtClean="0"/>
              <a:t>05/04/2024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449DF-EE5C-7D4A-F7D9-E624A82E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3DB15-6A62-FD64-9E4A-FDEC6BD3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FCE2-767C-EB42-9302-0D284542621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4099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A76B2-8DFB-FC6B-6FD5-AC5DA95AF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DA86C-0A92-4499-FA5B-A38301172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905C-7E0F-AC89-4439-CDEE123D5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0FE96-61B5-6DF4-6E3A-00330CD57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8BFA-794F-EC4A-A89C-EFFE05D5D607}" type="datetimeFigureOut">
              <a:rPr lang="en-BE" smtClean="0"/>
              <a:t>05/04/2024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37AB5-EEA9-D7EA-DBD1-3EC238BD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60505-A7DE-7366-7A64-6E541D94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FCE2-767C-EB42-9302-0D284542621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4964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B0485-815A-829A-35D5-9F8574F72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F7001-DE58-CCBA-E4A5-0869D94D8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89DDC-D3E8-A6B0-E16F-5A6B30D84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CBAE0D-D4F3-1537-273B-1DCEE64B1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08A7CF-3042-7E02-8872-899294354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1A9BB4-6D65-9E74-4A0B-CC178A269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8BFA-794F-EC4A-A89C-EFFE05D5D607}" type="datetimeFigureOut">
              <a:rPr lang="en-BE" smtClean="0"/>
              <a:t>05/04/2024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BCC4AE-7DAE-372B-0AC9-E580D55B3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1B8AC-289B-A795-01E7-959834DD2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FCE2-767C-EB42-9302-0D284542621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6451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3FCF7-B073-C895-8CD1-BE7E9A32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9ED070-4BA9-7BE2-2AB6-F3C2D6E4C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8BFA-794F-EC4A-A89C-EFFE05D5D607}" type="datetimeFigureOut">
              <a:rPr lang="en-BE" smtClean="0"/>
              <a:t>05/04/2024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FB1E6-16CC-40B9-9739-B074C02D2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B2F402-48C1-832E-CA21-5A43A95C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FCE2-767C-EB42-9302-0D284542621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4994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C25FDD-7308-C5B7-25EE-55436E4BC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8BFA-794F-EC4A-A89C-EFFE05D5D607}" type="datetimeFigureOut">
              <a:rPr lang="en-BE" smtClean="0"/>
              <a:t>05/04/2024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E3A66D-64EB-A0AE-79C8-358C1D624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78E03-590F-BFFD-4306-D3A199CE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FCE2-767C-EB42-9302-0D284542621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55377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2E479-1934-19AD-B9E0-120611E16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F750E-AA25-83DD-6E35-5E6E67B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33FA9-356B-CC30-0F22-5EF0D7CCA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4B567-004D-D281-3203-35050125A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8BFA-794F-EC4A-A89C-EFFE05D5D607}" type="datetimeFigureOut">
              <a:rPr lang="en-BE" smtClean="0"/>
              <a:t>05/04/2024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CAB44-174C-FC4B-443B-9EAF8348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5759D-F693-0B84-9271-6522E1AC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FCE2-767C-EB42-9302-0D284542621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89177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F91A-A3BF-B0BF-4F8B-7B0DDC9DC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649BC7-828A-98BF-B4E8-D9367BDE0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A61A4-7D40-4CCA-3A91-D5512954E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D0410-0701-9A15-014B-8691126C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8BFA-794F-EC4A-A89C-EFFE05D5D607}" type="datetimeFigureOut">
              <a:rPr lang="en-BE" smtClean="0"/>
              <a:t>05/04/2024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529BD-0508-C005-79D5-1C5504147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3C542-4345-8E04-A62A-35790772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FCE2-767C-EB42-9302-0D284542621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5847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92443-D0D4-69A4-F71F-0F08DF47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8869A-956C-5083-0BAB-BC652C462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32071-C94A-2E93-A51F-6B1CC0CB87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EC8BFA-794F-EC4A-A89C-EFFE05D5D607}" type="datetimeFigureOut">
              <a:rPr lang="en-BE" smtClean="0"/>
              <a:t>05/04/2024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83FB2-8F94-C3EF-D4FF-10557F199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ADA7B-6F71-4781-470B-CFC13BF43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50FCE2-767C-EB42-9302-0D284542621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1412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6C284F-ADF5-C61D-76B8-8303AA61CBC3}"/>
              </a:ext>
            </a:extLst>
          </p:cNvPr>
          <p:cNvSpPr/>
          <p:nvPr/>
        </p:nvSpPr>
        <p:spPr>
          <a:xfrm>
            <a:off x="5431972" y="1844824"/>
            <a:ext cx="6429163" cy="243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2BCA4D-34A5-7971-EC60-D7B4C574CB6F}"/>
              </a:ext>
            </a:extLst>
          </p:cNvPr>
          <p:cNvSpPr/>
          <p:nvPr/>
        </p:nvSpPr>
        <p:spPr>
          <a:xfrm>
            <a:off x="9097458" y="3504605"/>
            <a:ext cx="91840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A48FEE-81F5-8C0E-7C94-98CBCCF56F06}"/>
              </a:ext>
            </a:extLst>
          </p:cNvPr>
          <p:cNvSpPr/>
          <p:nvPr/>
        </p:nvSpPr>
        <p:spPr>
          <a:xfrm>
            <a:off x="8036561" y="3026827"/>
            <a:ext cx="251831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99CD0A-75CC-416B-1ED1-59768CC6A506}"/>
              </a:ext>
            </a:extLst>
          </p:cNvPr>
          <p:cNvSpPr/>
          <p:nvPr/>
        </p:nvSpPr>
        <p:spPr>
          <a:xfrm>
            <a:off x="7514963" y="2549049"/>
            <a:ext cx="18428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73D183-C802-BFB5-6F88-93B13AD3C61E}"/>
              </a:ext>
            </a:extLst>
          </p:cNvPr>
          <p:cNvSpPr/>
          <p:nvPr/>
        </p:nvSpPr>
        <p:spPr>
          <a:xfrm>
            <a:off x="243046" y="1844824"/>
            <a:ext cx="5044965" cy="243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62A5DDE0-B73F-F30C-1688-3654E02B6B44}"/>
              </a:ext>
            </a:extLst>
          </p:cNvPr>
          <p:cNvSpPr/>
          <p:nvPr/>
        </p:nvSpPr>
        <p:spPr>
          <a:xfrm>
            <a:off x="6444343" y="2701449"/>
            <a:ext cx="5138057" cy="1012371"/>
          </a:xfrm>
          <a:custGeom>
            <a:avLst/>
            <a:gdLst>
              <a:gd name="connsiteX0" fmla="*/ 0 w 5138057"/>
              <a:gd name="connsiteY0" fmla="*/ 0 h 1012371"/>
              <a:gd name="connsiteX1" fmla="*/ 1175657 w 5138057"/>
              <a:gd name="connsiteY1" fmla="*/ 0 h 1012371"/>
              <a:gd name="connsiteX2" fmla="*/ 1175657 w 5138057"/>
              <a:gd name="connsiteY2" fmla="*/ 511628 h 1012371"/>
              <a:gd name="connsiteX3" fmla="*/ 1785257 w 5138057"/>
              <a:gd name="connsiteY3" fmla="*/ 511628 h 1012371"/>
              <a:gd name="connsiteX4" fmla="*/ 1785257 w 5138057"/>
              <a:gd name="connsiteY4" fmla="*/ 1012371 h 1012371"/>
              <a:gd name="connsiteX5" fmla="*/ 2819400 w 5138057"/>
              <a:gd name="connsiteY5" fmla="*/ 1012371 h 1012371"/>
              <a:gd name="connsiteX6" fmla="*/ 2819400 w 5138057"/>
              <a:gd name="connsiteY6" fmla="*/ 43543 h 1012371"/>
              <a:gd name="connsiteX7" fmla="*/ 3352800 w 5138057"/>
              <a:gd name="connsiteY7" fmla="*/ 43543 h 1012371"/>
              <a:gd name="connsiteX8" fmla="*/ 3352800 w 5138057"/>
              <a:gd name="connsiteY8" fmla="*/ 1001486 h 1012371"/>
              <a:gd name="connsiteX9" fmla="*/ 3254828 w 5138057"/>
              <a:gd name="connsiteY9" fmla="*/ 1001486 h 1012371"/>
              <a:gd name="connsiteX10" fmla="*/ 4027714 w 5138057"/>
              <a:gd name="connsiteY10" fmla="*/ 1001486 h 1012371"/>
              <a:gd name="connsiteX11" fmla="*/ 4027714 w 5138057"/>
              <a:gd name="connsiteY11" fmla="*/ 544286 h 1012371"/>
              <a:gd name="connsiteX12" fmla="*/ 5138057 w 5138057"/>
              <a:gd name="connsiteY12" fmla="*/ 544286 h 1012371"/>
              <a:gd name="connsiteX13" fmla="*/ 5138057 w 5138057"/>
              <a:gd name="connsiteY13" fmla="*/ 489857 h 1012371"/>
              <a:gd name="connsiteX0" fmla="*/ 0 w 5138057"/>
              <a:gd name="connsiteY0" fmla="*/ 0 h 1012371"/>
              <a:gd name="connsiteX1" fmla="*/ 1175657 w 5138057"/>
              <a:gd name="connsiteY1" fmla="*/ 0 h 1012371"/>
              <a:gd name="connsiteX2" fmla="*/ 1175657 w 5138057"/>
              <a:gd name="connsiteY2" fmla="*/ 511628 h 1012371"/>
              <a:gd name="connsiteX3" fmla="*/ 1785257 w 5138057"/>
              <a:gd name="connsiteY3" fmla="*/ 511628 h 1012371"/>
              <a:gd name="connsiteX4" fmla="*/ 1785257 w 5138057"/>
              <a:gd name="connsiteY4" fmla="*/ 1012371 h 1012371"/>
              <a:gd name="connsiteX5" fmla="*/ 2819400 w 5138057"/>
              <a:gd name="connsiteY5" fmla="*/ 1012371 h 1012371"/>
              <a:gd name="connsiteX6" fmla="*/ 2819400 w 5138057"/>
              <a:gd name="connsiteY6" fmla="*/ 43543 h 1012371"/>
              <a:gd name="connsiteX7" fmla="*/ 3352800 w 5138057"/>
              <a:gd name="connsiteY7" fmla="*/ 43543 h 1012371"/>
              <a:gd name="connsiteX8" fmla="*/ 3352800 w 5138057"/>
              <a:gd name="connsiteY8" fmla="*/ 1001486 h 1012371"/>
              <a:gd name="connsiteX9" fmla="*/ 3254828 w 5138057"/>
              <a:gd name="connsiteY9" fmla="*/ 1001486 h 1012371"/>
              <a:gd name="connsiteX10" fmla="*/ 4027714 w 5138057"/>
              <a:gd name="connsiteY10" fmla="*/ 1001486 h 1012371"/>
              <a:gd name="connsiteX11" fmla="*/ 4027714 w 5138057"/>
              <a:gd name="connsiteY11" fmla="*/ 544286 h 1012371"/>
              <a:gd name="connsiteX12" fmla="*/ 5138057 w 5138057"/>
              <a:gd name="connsiteY12" fmla="*/ 544286 h 1012371"/>
              <a:gd name="connsiteX0" fmla="*/ 0 w 5138057"/>
              <a:gd name="connsiteY0" fmla="*/ 0 h 1012371"/>
              <a:gd name="connsiteX1" fmla="*/ 1175657 w 5138057"/>
              <a:gd name="connsiteY1" fmla="*/ 0 h 1012371"/>
              <a:gd name="connsiteX2" fmla="*/ 1175657 w 5138057"/>
              <a:gd name="connsiteY2" fmla="*/ 511628 h 1012371"/>
              <a:gd name="connsiteX3" fmla="*/ 1785257 w 5138057"/>
              <a:gd name="connsiteY3" fmla="*/ 511628 h 1012371"/>
              <a:gd name="connsiteX4" fmla="*/ 1785257 w 5138057"/>
              <a:gd name="connsiteY4" fmla="*/ 1012371 h 1012371"/>
              <a:gd name="connsiteX5" fmla="*/ 2819400 w 5138057"/>
              <a:gd name="connsiteY5" fmla="*/ 1012371 h 1012371"/>
              <a:gd name="connsiteX6" fmla="*/ 2819400 w 5138057"/>
              <a:gd name="connsiteY6" fmla="*/ 43543 h 1012371"/>
              <a:gd name="connsiteX7" fmla="*/ 3352800 w 5138057"/>
              <a:gd name="connsiteY7" fmla="*/ 43543 h 1012371"/>
              <a:gd name="connsiteX8" fmla="*/ 3352800 w 5138057"/>
              <a:gd name="connsiteY8" fmla="*/ 1001486 h 1012371"/>
              <a:gd name="connsiteX9" fmla="*/ 4027714 w 5138057"/>
              <a:gd name="connsiteY9" fmla="*/ 1001486 h 1012371"/>
              <a:gd name="connsiteX10" fmla="*/ 4027714 w 5138057"/>
              <a:gd name="connsiteY10" fmla="*/ 544286 h 1012371"/>
              <a:gd name="connsiteX11" fmla="*/ 5138057 w 5138057"/>
              <a:gd name="connsiteY11" fmla="*/ 544286 h 101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138057" h="1012371">
                <a:moveTo>
                  <a:pt x="0" y="0"/>
                </a:moveTo>
                <a:lnTo>
                  <a:pt x="1175657" y="0"/>
                </a:lnTo>
                <a:lnTo>
                  <a:pt x="1175657" y="511628"/>
                </a:lnTo>
                <a:lnTo>
                  <a:pt x="1785257" y="511628"/>
                </a:lnTo>
                <a:lnTo>
                  <a:pt x="1785257" y="1012371"/>
                </a:lnTo>
                <a:lnTo>
                  <a:pt x="2819400" y="1012371"/>
                </a:lnTo>
                <a:lnTo>
                  <a:pt x="2819400" y="43543"/>
                </a:lnTo>
                <a:lnTo>
                  <a:pt x="3352800" y="43543"/>
                </a:lnTo>
                <a:lnTo>
                  <a:pt x="3352800" y="1001486"/>
                </a:lnTo>
                <a:lnTo>
                  <a:pt x="4027714" y="1001486"/>
                </a:lnTo>
                <a:lnTo>
                  <a:pt x="4027714" y="544286"/>
                </a:lnTo>
                <a:lnTo>
                  <a:pt x="5138057" y="544286"/>
                </a:lnTo>
              </a:path>
            </a:pathLst>
          </a:cu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C7B52B-F759-5A35-D104-E9B3D8FF8F76}"/>
              </a:ext>
            </a:extLst>
          </p:cNvPr>
          <p:cNvCxnSpPr/>
          <p:nvPr/>
        </p:nvCxnSpPr>
        <p:spPr>
          <a:xfrm>
            <a:off x="1393372" y="3211493"/>
            <a:ext cx="3570514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12CA04-BFEF-C506-DDDD-BBE02F184E9F}"/>
              </a:ext>
            </a:extLst>
          </p:cNvPr>
          <p:cNvCxnSpPr/>
          <p:nvPr/>
        </p:nvCxnSpPr>
        <p:spPr>
          <a:xfrm>
            <a:off x="1393372" y="3689271"/>
            <a:ext cx="3570514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ABC83A-A0D9-2070-5968-230A63FE9251}"/>
              </a:ext>
            </a:extLst>
          </p:cNvPr>
          <p:cNvCxnSpPr/>
          <p:nvPr/>
        </p:nvCxnSpPr>
        <p:spPr>
          <a:xfrm>
            <a:off x="1393372" y="2733715"/>
            <a:ext cx="3570514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A809844-693D-FF15-FE23-3729EA8FEC23}"/>
              </a:ext>
            </a:extLst>
          </p:cNvPr>
          <p:cNvSpPr txBox="1"/>
          <p:nvPr/>
        </p:nvSpPr>
        <p:spPr>
          <a:xfrm>
            <a:off x="1733547" y="1961707"/>
            <a:ext cx="2063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b="1" dirty="0"/>
              <a:t>Parallel execution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4C333-48E6-503A-1BB9-12EA6E464058}"/>
              </a:ext>
            </a:extLst>
          </p:cNvPr>
          <p:cNvSpPr txBox="1"/>
          <p:nvPr/>
        </p:nvSpPr>
        <p:spPr>
          <a:xfrm>
            <a:off x="7413235" y="1961707"/>
            <a:ext cx="246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b="1" dirty="0"/>
              <a:t>Concurrent execution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7EB660-7F48-7CBD-E0CB-7DB7E61AB8AC}"/>
              </a:ext>
            </a:extLst>
          </p:cNvPr>
          <p:cNvSpPr/>
          <p:nvPr/>
        </p:nvSpPr>
        <p:spPr>
          <a:xfrm>
            <a:off x="1665514" y="2549049"/>
            <a:ext cx="3004457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Task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D3016E-EB77-7369-3AC7-04D955C30418}"/>
              </a:ext>
            </a:extLst>
          </p:cNvPr>
          <p:cNvSpPr/>
          <p:nvPr/>
        </p:nvSpPr>
        <p:spPr>
          <a:xfrm>
            <a:off x="1839685" y="3026827"/>
            <a:ext cx="2100943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Task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DA1F7B-3BC0-7306-6D78-9C66CD7667CB}"/>
              </a:ext>
            </a:extLst>
          </p:cNvPr>
          <p:cNvSpPr/>
          <p:nvPr/>
        </p:nvSpPr>
        <p:spPr>
          <a:xfrm>
            <a:off x="2013856" y="3504605"/>
            <a:ext cx="2427516" cy="36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Task 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F0E0B8-C5C6-BD55-5072-696E00E3757D}"/>
              </a:ext>
            </a:extLst>
          </p:cNvPr>
          <p:cNvSpPr/>
          <p:nvPr/>
        </p:nvSpPr>
        <p:spPr>
          <a:xfrm>
            <a:off x="6629402" y="2549049"/>
            <a:ext cx="892629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71A1EB-2217-29AA-DBA8-AFE3AAF1FEA1}"/>
              </a:ext>
            </a:extLst>
          </p:cNvPr>
          <p:cNvSpPr/>
          <p:nvPr/>
        </p:nvSpPr>
        <p:spPr>
          <a:xfrm>
            <a:off x="7755300" y="3026827"/>
            <a:ext cx="377696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C71F90-A62E-4E50-7F6E-468D7D057CA1}"/>
              </a:ext>
            </a:extLst>
          </p:cNvPr>
          <p:cNvSpPr/>
          <p:nvPr/>
        </p:nvSpPr>
        <p:spPr>
          <a:xfrm>
            <a:off x="8348126" y="3504605"/>
            <a:ext cx="774442" cy="36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D2D7FF-39D3-C462-885B-379B1AF9799D}"/>
              </a:ext>
            </a:extLst>
          </p:cNvPr>
          <p:cNvSpPr/>
          <p:nvPr/>
        </p:nvSpPr>
        <p:spPr>
          <a:xfrm>
            <a:off x="9357827" y="2549049"/>
            <a:ext cx="36412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316921-4C49-B26E-A168-E5A73A447083}"/>
              </a:ext>
            </a:extLst>
          </p:cNvPr>
          <p:cNvSpPr/>
          <p:nvPr/>
        </p:nvSpPr>
        <p:spPr>
          <a:xfrm>
            <a:off x="10015862" y="3504605"/>
            <a:ext cx="300446" cy="36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A44DD7-B638-AFF8-CF8B-35D870F340AD}"/>
              </a:ext>
            </a:extLst>
          </p:cNvPr>
          <p:cNvSpPr/>
          <p:nvPr/>
        </p:nvSpPr>
        <p:spPr>
          <a:xfrm>
            <a:off x="10554875" y="3026827"/>
            <a:ext cx="729340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3734FD-1F68-34E1-BE1A-DD6B3363F7B1}"/>
              </a:ext>
            </a:extLst>
          </p:cNvPr>
          <p:cNvSpPr txBox="1"/>
          <p:nvPr/>
        </p:nvSpPr>
        <p:spPr>
          <a:xfrm>
            <a:off x="330865" y="2549049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CPU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F6DA45-B0D1-A95D-B68F-34C1A05E24AE}"/>
              </a:ext>
            </a:extLst>
          </p:cNvPr>
          <p:cNvSpPr txBox="1"/>
          <p:nvPr/>
        </p:nvSpPr>
        <p:spPr>
          <a:xfrm>
            <a:off x="330865" y="3026827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CPU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750EA5-5788-273A-4665-9619C8BB3A4F}"/>
              </a:ext>
            </a:extLst>
          </p:cNvPr>
          <p:cNvSpPr txBox="1"/>
          <p:nvPr/>
        </p:nvSpPr>
        <p:spPr>
          <a:xfrm>
            <a:off x="330865" y="3504605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CPU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424CD5-5F48-8A89-4569-F8255C428D14}"/>
              </a:ext>
            </a:extLst>
          </p:cNvPr>
          <p:cNvSpPr txBox="1"/>
          <p:nvPr/>
        </p:nvSpPr>
        <p:spPr>
          <a:xfrm>
            <a:off x="5573242" y="254621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CPU 1</a:t>
            </a:r>
          </a:p>
        </p:txBody>
      </p:sp>
      <p:pic>
        <p:nvPicPr>
          <p:cNvPr id="28" name="Graphic 27" descr="Hourglass Finished with solid fill">
            <a:extLst>
              <a:ext uri="{FF2B5EF4-FFF2-40B4-BE49-F238E27FC236}">
                <a16:creationId xmlns:a16="http://schemas.microsoft.com/office/drawing/2014/main" id="{06B0E585-F0AD-A339-F53E-17EE6DBB4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8125" y="2563044"/>
            <a:ext cx="335678" cy="335678"/>
          </a:xfrm>
          <a:prstGeom prst="rect">
            <a:avLst/>
          </a:prstGeom>
        </p:spPr>
      </p:pic>
      <p:pic>
        <p:nvPicPr>
          <p:cNvPr id="29" name="Graphic 28" descr="Hourglass Finished with solid fill">
            <a:extLst>
              <a:ext uri="{FF2B5EF4-FFF2-40B4-BE49-F238E27FC236}">
                <a16:creationId xmlns:a16="http://schemas.microsoft.com/office/drawing/2014/main" id="{9BD0AB31-75D8-8372-A3F8-7256D82B8F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84297" y="3042074"/>
            <a:ext cx="335678" cy="335678"/>
          </a:xfrm>
          <a:prstGeom prst="rect">
            <a:avLst/>
          </a:prstGeom>
        </p:spPr>
      </p:pic>
      <p:pic>
        <p:nvPicPr>
          <p:cNvPr id="30" name="Graphic 29" descr="Hourglass Finished with solid fill">
            <a:extLst>
              <a:ext uri="{FF2B5EF4-FFF2-40B4-BE49-F238E27FC236}">
                <a16:creationId xmlns:a16="http://schemas.microsoft.com/office/drawing/2014/main" id="{A0720619-30F6-D524-8427-9D4277BEAB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29395" y="3522585"/>
            <a:ext cx="335678" cy="335678"/>
          </a:xfrm>
          <a:prstGeom prst="rect">
            <a:avLst/>
          </a:prstGeom>
        </p:spPr>
      </p:pic>
      <p:sp>
        <p:nvSpPr>
          <p:cNvPr id="31" name="Rounded Rectangular Callout 30">
            <a:extLst>
              <a:ext uri="{FF2B5EF4-FFF2-40B4-BE49-F238E27FC236}">
                <a16:creationId xmlns:a16="http://schemas.microsoft.com/office/drawing/2014/main" id="{71F10186-740A-27AF-9971-89B3F7DFECA6}"/>
              </a:ext>
            </a:extLst>
          </p:cNvPr>
          <p:cNvSpPr/>
          <p:nvPr/>
        </p:nvSpPr>
        <p:spPr>
          <a:xfrm>
            <a:off x="5642037" y="3229765"/>
            <a:ext cx="1393866" cy="950614"/>
          </a:xfrm>
          <a:prstGeom prst="wedgeRoundRectCallout">
            <a:avLst>
              <a:gd name="adj1" fmla="val 85039"/>
              <a:gd name="adj2" fmla="val -7750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sz="1200" dirty="0"/>
              <a:t>If scheduler  (OS) chooses when to switch: </a:t>
            </a:r>
            <a:r>
              <a:rPr lang="en-BE" sz="1200" b="1" dirty="0"/>
              <a:t>pre-emptive </a:t>
            </a:r>
            <a:r>
              <a:rPr lang="en-BE" sz="1200" dirty="0"/>
              <a:t>multitasking</a:t>
            </a:r>
          </a:p>
        </p:txBody>
      </p:sp>
      <p:sp>
        <p:nvSpPr>
          <p:cNvPr id="32" name="Rounded Rectangular Callout 31">
            <a:extLst>
              <a:ext uri="{FF2B5EF4-FFF2-40B4-BE49-F238E27FC236}">
                <a16:creationId xmlns:a16="http://schemas.microsoft.com/office/drawing/2014/main" id="{5C6F817B-EFA7-747F-45DA-09797B238E76}"/>
              </a:ext>
            </a:extLst>
          </p:cNvPr>
          <p:cNvSpPr/>
          <p:nvPr/>
        </p:nvSpPr>
        <p:spPr>
          <a:xfrm>
            <a:off x="291364" y="1932228"/>
            <a:ext cx="1393866" cy="361499"/>
          </a:xfrm>
          <a:prstGeom prst="wedgeRoundRectCallout">
            <a:avLst>
              <a:gd name="adj1" fmla="val 58409"/>
              <a:gd name="adj2" fmla="val -236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sz="1200" dirty="0"/>
              <a:t>Multiprocessing</a:t>
            </a:r>
          </a:p>
        </p:txBody>
      </p:sp>
      <p:sp>
        <p:nvSpPr>
          <p:cNvPr id="33" name="Rounded Rectangular Callout 32">
            <a:extLst>
              <a:ext uri="{FF2B5EF4-FFF2-40B4-BE49-F238E27FC236}">
                <a16:creationId xmlns:a16="http://schemas.microsoft.com/office/drawing/2014/main" id="{A7E94D4A-143D-07DD-4ABA-CCED169639D8}"/>
              </a:ext>
            </a:extLst>
          </p:cNvPr>
          <p:cNvSpPr/>
          <p:nvPr/>
        </p:nvSpPr>
        <p:spPr>
          <a:xfrm>
            <a:off x="8160155" y="3966748"/>
            <a:ext cx="1726016" cy="950614"/>
          </a:xfrm>
          <a:prstGeom prst="wedgeRoundRectCallout">
            <a:avLst>
              <a:gd name="adj1" fmla="val 5311"/>
              <a:gd name="adj2" fmla="val -7559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sz="1200" dirty="0"/>
              <a:t>If task indicates when ready to switch: </a:t>
            </a:r>
            <a:r>
              <a:rPr lang="en-BE" sz="1200" b="1" dirty="0"/>
              <a:t>cooperative</a:t>
            </a:r>
            <a:r>
              <a:rPr lang="en-BE" sz="1200" dirty="0"/>
              <a:t> multitasking</a:t>
            </a:r>
          </a:p>
        </p:txBody>
      </p:sp>
      <p:sp>
        <p:nvSpPr>
          <p:cNvPr id="34" name="Rounded Rectangular Callout 33">
            <a:extLst>
              <a:ext uri="{FF2B5EF4-FFF2-40B4-BE49-F238E27FC236}">
                <a16:creationId xmlns:a16="http://schemas.microsoft.com/office/drawing/2014/main" id="{19690C97-5DA9-2D51-E122-293E2DF2B2BF}"/>
              </a:ext>
            </a:extLst>
          </p:cNvPr>
          <p:cNvSpPr/>
          <p:nvPr/>
        </p:nvSpPr>
        <p:spPr>
          <a:xfrm>
            <a:off x="7035903" y="1386143"/>
            <a:ext cx="1393866" cy="357554"/>
          </a:xfrm>
          <a:prstGeom prst="wedgeRoundRectCallout">
            <a:avLst>
              <a:gd name="adj1" fmla="val 31152"/>
              <a:gd name="adj2" fmla="val 12348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sz="1200" dirty="0"/>
              <a:t>Multitasking</a:t>
            </a:r>
          </a:p>
        </p:txBody>
      </p:sp>
    </p:spTree>
    <p:extLst>
      <p:ext uri="{BB962C8B-B14F-4D97-AF65-F5344CB8AC3E}">
        <p14:creationId xmlns:p14="http://schemas.microsoft.com/office/powerpoint/2010/main" val="3680723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Koen Yskout</dc:creator>
  <cp:lastModifiedBy>Koen Yskout</cp:lastModifiedBy>
  <cp:revision>1</cp:revision>
  <dcterms:created xsi:type="dcterms:W3CDTF">2024-04-05T12:55:12Z</dcterms:created>
  <dcterms:modified xsi:type="dcterms:W3CDTF">2024-04-05T12:56:17Z</dcterms:modified>
</cp:coreProperties>
</file>