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11D1-77DB-E254-B23F-661DBAFDA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F3288-3235-5223-80B9-03E2AF618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1CFC-DEE5-E220-598F-58512B3D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8D0A-0689-EE48-A405-32B3B929F402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450E-C442-0807-5FF9-38CA49C5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CC41-5C83-EEB5-4583-394D27F4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8858-D858-E24E-BA46-34380491EBB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6604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0DF9-6972-ADA5-59DB-4E935794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212D7-D305-85D9-A024-F3BCDE35C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C7BDA-F859-38F1-A236-853ED2A9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8D0A-0689-EE48-A405-32B3B929F402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3E333-8FA1-CFCE-000A-CAFA805C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7DE72-540D-856F-99B4-DDBD49BF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8858-D858-E24E-BA46-34380491EBB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395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E522C-B4FF-3726-D2F1-972929CD9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D3357-F6FC-7EAC-4C38-CBFEBA256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AAB90-33D5-1713-499F-E703684B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8D0A-0689-EE48-A405-32B3B929F402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6350-DE09-CFC7-99B1-52679C1D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D3D8E-0468-EAD7-4884-9427B568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8858-D858-E24E-BA46-34380491EBB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7005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4A56-12CB-168D-DF7D-15592586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08F1D-78F2-E538-C9A4-91C92808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CA21E-1E74-5483-2C3C-10CEBE32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8D0A-0689-EE48-A405-32B3B929F402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1CB65-6615-FC4B-55AF-32A44500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6AA0-9948-6688-E8DA-E5780C92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8858-D858-E24E-BA46-34380491EBB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2477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6BAD-B5D5-CF15-EF51-5312FA0F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DC144-5777-F54F-E8E3-7845435DE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A2B5C-F5DD-F5A8-E703-0B3E7D3D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8D0A-0689-EE48-A405-32B3B929F402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70C30-D8BD-659F-2D2A-431B7FA3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497F-8AC0-4B95-7CD5-81E04CB8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8858-D858-E24E-BA46-34380491EBB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9557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D278-F83D-92D8-1DE5-FBB46B95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42DC-C308-7759-F2CC-99D2C3B20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4D586-0AAC-89D9-559F-4F2AB47B5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D4004-5841-299D-58C8-C523525F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8D0A-0689-EE48-A405-32B3B929F402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D0A5A-529F-A43D-8975-D81B5ED9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03A4E-EB33-69F8-C473-61201C1E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8858-D858-E24E-BA46-34380491EBB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0075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AF99-9470-D7C0-6257-893A7C7A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690C9-1807-2599-C77A-523A6FF9D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A2F3C-A1AB-7355-A70D-1B65D88F9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13E58-A32D-F966-D283-26D8A3BA1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72479-C365-1604-04E4-8C8F00DEB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9DC6F-C8DE-98E0-F2EF-A320C409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8D0A-0689-EE48-A405-32B3B929F402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A8E67-726A-A884-0067-0AD7FCFF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E39CB-0DFF-6286-B06B-B4481AC2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8858-D858-E24E-BA46-34380491EBB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726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A392-D8E5-B695-3939-58CE1A58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CCBDB-35D5-E195-654D-69888325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8D0A-0689-EE48-A405-32B3B929F402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D363F-F573-3722-3A16-9BCAFEC0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76437-A488-B8F8-27C6-B59D1B68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8858-D858-E24E-BA46-34380491EBB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437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2B979-5471-04A0-17BF-8CF3AB7D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8D0A-0689-EE48-A405-32B3B929F402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F00CA-FC16-E47E-2D75-A49C2BCE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9D68-AEE3-7F43-1D17-C99676FB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8858-D858-E24E-BA46-34380491EBB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87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C0FB-639C-B376-7414-3064EBB1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67D49-2A5F-6369-DED7-1B6E1959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18BF9-172A-AA3E-CAAE-05A999DB6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6FB0A-600A-58D6-B4F7-BC92E386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8D0A-0689-EE48-A405-32B3B929F402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E8495-DFB1-1818-B136-00893D82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781C7-5F2C-F642-B6EB-6B66F5B4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8858-D858-E24E-BA46-34380491EBB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366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2CC7-C70A-9164-104C-C4EE8CFC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716D5-7BA5-F23B-BE9F-E3B4CE4A6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EF550-7FDC-734D-D167-B08B64EE8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232FD-BC07-48BD-EFFE-40455F8E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8D0A-0689-EE48-A405-32B3B929F402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A894E-73D9-12EC-A7CD-CEFD8308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A872A-5DBF-ADFA-62E4-967F11E0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8858-D858-E24E-BA46-34380491EBB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7512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A319C-9E3C-E9C5-CDFB-50363985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7AB47-9862-1AD8-1B8A-BDE0792C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9FE8D-73B3-A74D-7172-97E2A6CA2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648D0A-0689-EE48-A405-32B3B929F402}" type="datetimeFigureOut">
              <a:rPr lang="en-BE" smtClean="0"/>
              <a:t>22/04/2024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8D74-E9B8-FE3A-67D7-D9388A43E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8654F-8938-6900-FA14-0DAC5BD8F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958858-D858-E24E-BA46-34380491EBB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8558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3F039E-15BE-7182-DE80-EC519F9598B1}"/>
              </a:ext>
            </a:extLst>
          </p:cNvPr>
          <p:cNvSpPr/>
          <p:nvPr/>
        </p:nvSpPr>
        <p:spPr>
          <a:xfrm>
            <a:off x="10302038" y="4060387"/>
            <a:ext cx="130629" cy="1079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B5D7B-503E-AEA3-ED95-82647AFD8226}"/>
              </a:ext>
            </a:extLst>
          </p:cNvPr>
          <p:cNvSpPr/>
          <p:nvPr/>
        </p:nvSpPr>
        <p:spPr>
          <a:xfrm>
            <a:off x="10302038" y="1506819"/>
            <a:ext cx="130629" cy="1079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B385F4-9B54-A57E-492A-45667005B24C}"/>
              </a:ext>
            </a:extLst>
          </p:cNvPr>
          <p:cNvSpPr/>
          <p:nvPr/>
        </p:nvSpPr>
        <p:spPr>
          <a:xfrm>
            <a:off x="1214644" y="1506821"/>
            <a:ext cx="130629" cy="1079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95E7DB-CF85-D538-7A5B-07CFECE4B6F3}"/>
              </a:ext>
            </a:extLst>
          </p:cNvPr>
          <p:cNvGrpSpPr/>
          <p:nvPr/>
        </p:nvGrpSpPr>
        <p:grpSpPr>
          <a:xfrm>
            <a:off x="774388" y="1904300"/>
            <a:ext cx="1011143" cy="682384"/>
            <a:chOff x="576000" y="4168290"/>
            <a:chExt cx="1862400" cy="12568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EB6D86-1EF8-DC67-D4AA-ABBEE8405752}"/>
                </a:ext>
              </a:extLst>
            </p:cNvPr>
            <p:cNvSpPr/>
            <p:nvPr/>
          </p:nvSpPr>
          <p:spPr>
            <a:xfrm>
              <a:off x="576000" y="5111649"/>
              <a:ext cx="1862400" cy="31350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74BA9F-0FC8-5D82-2B50-F19F4E8E6A99}"/>
                </a:ext>
              </a:extLst>
            </p:cNvPr>
            <p:cNvSpPr/>
            <p:nvPr/>
          </p:nvSpPr>
          <p:spPr>
            <a:xfrm>
              <a:off x="933052" y="4482932"/>
              <a:ext cx="1148297" cy="31350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A08E35-D97D-C890-EB42-1B90146941A5}"/>
                </a:ext>
              </a:extLst>
            </p:cNvPr>
            <p:cNvSpPr/>
            <p:nvPr/>
          </p:nvSpPr>
          <p:spPr>
            <a:xfrm>
              <a:off x="754526" y="4797007"/>
              <a:ext cx="1505349" cy="31350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EAF3-9F11-563D-D591-DF2885BFA899}"/>
                </a:ext>
              </a:extLst>
            </p:cNvPr>
            <p:cNvSpPr/>
            <p:nvPr/>
          </p:nvSpPr>
          <p:spPr>
            <a:xfrm>
              <a:off x="1192132" y="4168290"/>
              <a:ext cx="630136" cy="3135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24165D3-11EB-3C7B-67B9-74D41EEB1610}"/>
              </a:ext>
            </a:extLst>
          </p:cNvPr>
          <p:cNvSpPr/>
          <p:nvPr/>
        </p:nvSpPr>
        <p:spPr>
          <a:xfrm>
            <a:off x="2420781" y="1506820"/>
            <a:ext cx="130629" cy="1079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D764D7-0A0A-8D57-ABF2-8FFA0F878710}"/>
              </a:ext>
            </a:extLst>
          </p:cNvPr>
          <p:cNvSpPr/>
          <p:nvPr/>
        </p:nvSpPr>
        <p:spPr>
          <a:xfrm>
            <a:off x="3626918" y="1506819"/>
            <a:ext cx="130629" cy="1079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EE267-C4A8-50F2-E786-562FD39E8510}"/>
              </a:ext>
            </a:extLst>
          </p:cNvPr>
          <p:cNvSpPr txBox="1"/>
          <p:nvPr/>
        </p:nvSpPr>
        <p:spPr>
          <a:xfrm>
            <a:off x="955635" y="2669666"/>
            <a:ext cx="65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from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086F2-6901-BEEE-2B47-494D90D54A93}"/>
              </a:ext>
            </a:extLst>
          </p:cNvPr>
          <p:cNvSpPr txBox="1"/>
          <p:nvPr/>
        </p:nvSpPr>
        <p:spPr>
          <a:xfrm>
            <a:off x="3499486" y="2682491"/>
            <a:ext cx="3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to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A4782-D7AD-471E-D360-F4B68CDA8661}"/>
              </a:ext>
            </a:extLst>
          </p:cNvPr>
          <p:cNvSpPr/>
          <p:nvPr/>
        </p:nvSpPr>
        <p:spPr>
          <a:xfrm>
            <a:off x="7889764" y="1506821"/>
            <a:ext cx="130629" cy="1079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75D071-A75F-6F54-3A4B-E0F4B1473A75}"/>
              </a:ext>
            </a:extLst>
          </p:cNvPr>
          <p:cNvGrpSpPr/>
          <p:nvPr/>
        </p:nvGrpSpPr>
        <p:grpSpPr>
          <a:xfrm>
            <a:off x="9861782" y="1904300"/>
            <a:ext cx="1011143" cy="682384"/>
            <a:chOff x="576000" y="4168290"/>
            <a:chExt cx="1862400" cy="125686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409A81-9384-5F65-A92F-58FDB6B735BA}"/>
                </a:ext>
              </a:extLst>
            </p:cNvPr>
            <p:cNvSpPr/>
            <p:nvPr/>
          </p:nvSpPr>
          <p:spPr>
            <a:xfrm>
              <a:off x="576000" y="5111649"/>
              <a:ext cx="1862400" cy="31350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51229A6-4E97-13B0-F495-287756B36956}"/>
                </a:ext>
              </a:extLst>
            </p:cNvPr>
            <p:cNvSpPr/>
            <p:nvPr/>
          </p:nvSpPr>
          <p:spPr>
            <a:xfrm>
              <a:off x="933052" y="4482932"/>
              <a:ext cx="1148297" cy="31350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71612A-6463-D21D-3EB4-67BD7D6887E8}"/>
                </a:ext>
              </a:extLst>
            </p:cNvPr>
            <p:cNvSpPr/>
            <p:nvPr/>
          </p:nvSpPr>
          <p:spPr>
            <a:xfrm>
              <a:off x="754526" y="4797007"/>
              <a:ext cx="1505349" cy="31350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44693B2-3722-5494-ABF7-2F2F2B0AB36B}"/>
                </a:ext>
              </a:extLst>
            </p:cNvPr>
            <p:cNvSpPr/>
            <p:nvPr/>
          </p:nvSpPr>
          <p:spPr>
            <a:xfrm>
              <a:off x="1192132" y="4168290"/>
              <a:ext cx="630136" cy="3135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DD3186C-DF25-F41C-E729-B9656541DEA2}"/>
              </a:ext>
            </a:extLst>
          </p:cNvPr>
          <p:cNvSpPr/>
          <p:nvPr/>
        </p:nvSpPr>
        <p:spPr>
          <a:xfrm>
            <a:off x="9095901" y="1506820"/>
            <a:ext cx="130629" cy="1079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9FED6060-5843-BA20-FA66-3D278613962D}"/>
              </a:ext>
            </a:extLst>
          </p:cNvPr>
          <p:cNvSpPr/>
          <p:nvPr/>
        </p:nvSpPr>
        <p:spPr>
          <a:xfrm>
            <a:off x="5388697" y="1904300"/>
            <a:ext cx="978877" cy="511557"/>
          </a:xfrm>
          <a:custGeom>
            <a:avLst/>
            <a:gdLst>
              <a:gd name="connsiteX0" fmla="*/ 0 w 978877"/>
              <a:gd name="connsiteY0" fmla="*/ 127889 h 511557"/>
              <a:gd name="connsiteX1" fmla="*/ 339857 w 978877"/>
              <a:gd name="connsiteY1" fmla="*/ 127889 h 511557"/>
              <a:gd name="connsiteX2" fmla="*/ 723099 w 978877"/>
              <a:gd name="connsiteY2" fmla="*/ 127889 h 511557"/>
              <a:gd name="connsiteX3" fmla="*/ 723099 w 978877"/>
              <a:gd name="connsiteY3" fmla="*/ 0 h 511557"/>
              <a:gd name="connsiteX4" fmla="*/ 978877 w 978877"/>
              <a:gd name="connsiteY4" fmla="*/ 255779 h 511557"/>
              <a:gd name="connsiteX5" fmla="*/ 723099 w 978877"/>
              <a:gd name="connsiteY5" fmla="*/ 511557 h 511557"/>
              <a:gd name="connsiteX6" fmla="*/ 723099 w 978877"/>
              <a:gd name="connsiteY6" fmla="*/ 383668 h 511557"/>
              <a:gd name="connsiteX7" fmla="*/ 383242 w 978877"/>
              <a:gd name="connsiteY7" fmla="*/ 383668 h 511557"/>
              <a:gd name="connsiteX8" fmla="*/ 0 w 978877"/>
              <a:gd name="connsiteY8" fmla="*/ 383668 h 511557"/>
              <a:gd name="connsiteX9" fmla="*/ 0 w 978877"/>
              <a:gd name="connsiteY9" fmla="*/ 127889 h 51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8877" h="511557" fill="none" extrusionOk="0">
                <a:moveTo>
                  <a:pt x="0" y="127889"/>
                </a:moveTo>
                <a:cubicBezTo>
                  <a:pt x="160943" y="137169"/>
                  <a:pt x="189170" y="139167"/>
                  <a:pt x="339857" y="127889"/>
                </a:cubicBezTo>
                <a:cubicBezTo>
                  <a:pt x="490544" y="116611"/>
                  <a:pt x="629579" y="119199"/>
                  <a:pt x="723099" y="127889"/>
                </a:cubicBezTo>
                <a:cubicBezTo>
                  <a:pt x="724779" y="90258"/>
                  <a:pt x="719425" y="52259"/>
                  <a:pt x="723099" y="0"/>
                </a:cubicBezTo>
                <a:cubicBezTo>
                  <a:pt x="812418" y="71369"/>
                  <a:pt x="919049" y="190346"/>
                  <a:pt x="978877" y="255779"/>
                </a:cubicBezTo>
                <a:cubicBezTo>
                  <a:pt x="881907" y="371926"/>
                  <a:pt x="788905" y="420268"/>
                  <a:pt x="723099" y="511557"/>
                </a:cubicBezTo>
                <a:cubicBezTo>
                  <a:pt x="726775" y="485350"/>
                  <a:pt x="727664" y="429401"/>
                  <a:pt x="723099" y="383668"/>
                </a:cubicBezTo>
                <a:cubicBezTo>
                  <a:pt x="554912" y="394604"/>
                  <a:pt x="460750" y="383654"/>
                  <a:pt x="383242" y="383668"/>
                </a:cubicBezTo>
                <a:cubicBezTo>
                  <a:pt x="305734" y="383682"/>
                  <a:pt x="176182" y="399466"/>
                  <a:pt x="0" y="383668"/>
                </a:cubicBezTo>
                <a:cubicBezTo>
                  <a:pt x="7602" y="326514"/>
                  <a:pt x="4486" y="190304"/>
                  <a:pt x="0" y="127889"/>
                </a:cubicBezTo>
                <a:close/>
              </a:path>
              <a:path w="978877" h="511557" stroke="0" extrusionOk="0">
                <a:moveTo>
                  <a:pt x="0" y="127889"/>
                </a:moveTo>
                <a:cubicBezTo>
                  <a:pt x="94452" y="136395"/>
                  <a:pt x="221529" y="132209"/>
                  <a:pt x="339857" y="127889"/>
                </a:cubicBezTo>
                <a:cubicBezTo>
                  <a:pt x="458185" y="123569"/>
                  <a:pt x="598901" y="132690"/>
                  <a:pt x="723099" y="127889"/>
                </a:cubicBezTo>
                <a:cubicBezTo>
                  <a:pt x="718137" y="71529"/>
                  <a:pt x="719514" y="56622"/>
                  <a:pt x="723099" y="0"/>
                </a:cubicBezTo>
                <a:cubicBezTo>
                  <a:pt x="784916" y="63980"/>
                  <a:pt x="924579" y="198864"/>
                  <a:pt x="978877" y="255779"/>
                </a:cubicBezTo>
                <a:cubicBezTo>
                  <a:pt x="909611" y="344074"/>
                  <a:pt x="786879" y="426515"/>
                  <a:pt x="723099" y="511557"/>
                </a:cubicBezTo>
                <a:cubicBezTo>
                  <a:pt x="725304" y="464907"/>
                  <a:pt x="727174" y="424813"/>
                  <a:pt x="723099" y="383668"/>
                </a:cubicBezTo>
                <a:cubicBezTo>
                  <a:pt x="606367" y="365629"/>
                  <a:pt x="490611" y="368092"/>
                  <a:pt x="354319" y="383668"/>
                </a:cubicBezTo>
                <a:cubicBezTo>
                  <a:pt x="218027" y="399244"/>
                  <a:pt x="108060" y="374229"/>
                  <a:pt x="0" y="383668"/>
                </a:cubicBezTo>
                <a:cubicBezTo>
                  <a:pt x="8391" y="299354"/>
                  <a:pt x="9555" y="197405"/>
                  <a:pt x="0" y="127889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35578872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5D3C8A-DB74-346B-A095-BA556ABB4595}"/>
              </a:ext>
            </a:extLst>
          </p:cNvPr>
          <p:cNvSpPr/>
          <p:nvPr/>
        </p:nvSpPr>
        <p:spPr>
          <a:xfrm>
            <a:off x="1214644" y="4060389"/>
            <a:ext cx="130629" cy="1079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ECF1CD-DF83-EFD2-B943-1B50045262AA}"/>
              </a:ext>
            </a:extLst>
          </p:cNvPr>
          <p:cNvSpPr/>
          <p:nvPr/>
        </p:nvSpPr>
        <p:spPr>
          <a:xfrm>
            <a:off x="774388" y="4970040"/>
            <a:ext cx="1011143" cy="170211"/>
          </a:xfrm>
          <a:prstGeom prst="rect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84F855-993C-27ED-AAC2-95B0F91B7120}"/>
              </a:ext>
            </a:extLst>
          </p:cNvPr>
          <p:cNvSpPr/>
          <p:nvPr/>
        </p:nvSpPr>
        <p:spPr>
          <a:xfrm>
            <a:off x="2420781" y="4060388"/>
            <a:ext cx="130629" cy="1079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4CF5D5-F90F-5141-D647-FC5ECE0A4AC9}"/>
              </a:ext>
            </a:extLst>
          </p:cNvPr>
          <p:cNvSpPr/>
          <p:nvPr/>
        </p:nvSpPr>
        <p:spPr>
          <a:xfrm>
            <a:off x="3626918" y="4060387"/>
            <a:ext cx="130629" cy="1079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6BA0FF-F1BF-EE9E-02EB-0AA6A3235B0D}"/>
              </a:ext>
            </a:extLst>
          </p:cNvPr>
          <p:cNvSpPr/>
          <p:nvPr/>
        </p:nvSpPr>
        <p:spPr>
          <a:xfrm>
            <a:off x="2171621" y="4799520"/>
            <a:ext cx="623439" cy="170211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F21F10-7307-AC8F-ABCE-B347A695A92E}"/>
              </a:ext>
            </a:extLst>
          </p:cNvPr>
          <p:cNvSpPr/>
          <p:nvPr/>
        </p:nvSpPr>
        <p:spPr>
          <a:xfrm>
            <a:off x="2074695" y="4970039"/>
            <a:ext cx="817291" cy="170211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C784C5-964C-CFD5-2C0E-4C4E5330E2CB}"/>
              </a:ext>
            </a:extLst>
          </p:cNvPr>
          <p:cNvSpPr/>
          <p:nvPr/>
        </p:nvSpPr>
        <p:spPr>
          <a:xfrm>
            <a:off x="2312282" y="4628693"/>
            <a:ext cx="342116" cy="170211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B86EB-3730-6FC5-5095-B27BAF246C2F}"/>
              </a:ext>
            </a:extLst>
          </p:cNvPr>
          <p:cNvSpPr/>
          <p:nvPr/>
        </p:nvSpPr>
        <p:spPr>
          <a:xfrm>
            <a:off x="7889764" y="4060389"/>
            <a:ext cx="130629" cy="1079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32AB83-B7DC-8356-E98F-6BAFAE1B6E92}"/>
              </a:ext>
            </a:extLst>
          </p:cNvPr>
          <p:cNvSpPr/>
          <p:nvPr/>
        </p:nvSpPr>
        <p:spPr>
          <a:xfrm>
            <a:off x="9851159" y="4970040"/>
            <a:ext cx="1011143" cy="170211"/>
          </a:xfrm>
          <a:prstGeom prst="rect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5911DA-F988-E255-218E-2E87A025EF42}"/>
              </a:ext>
            </a:extLst>
          </p:cNvPr>
          <p:cNvSpPr/>
          <p:nvPr/>
        </p:nvSpPr>
        <p:spPr>
          <a:xfrm>
            <a:off x="9095901" y="4060388"/>
            <a:ext cx="130629" cy="1079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A8C5F7-EF69-B035-E1E4-3E82BAC538BE}"/>
              </a:ext>
            </a:extLst>
          </p:cNvPr>
          <p:cNvSpPr/>
          <p:nvPr/>
        </p:nvSpPr>
        <p:spPr>
          <a:xfrm>
            <a:off x="8846741" y="4799520"/>
            <a:ext cx="623439" cy="170211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20CD08-84D8-1B05-3894-BFF7B45FFF11}"/>
              </a:ext>
            </a:extLst>
          </p:cNvPr>
          <p:cNvSpPr/>
          <p:nvPr/>
        </p:nvSpPr>
        <p:spPr>
          <a:xfrm>
            <a:off x="8749815" y="4970039"/>
            <a:ext cx="817291" cy="170211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BE4FC4-4736-CF95-E5CC-7C4908F6473A}"/>
              </a:ext>
            </a:extLst>
          </p:cNvPr>
          <p:cNvSpPr/>
          <p:nvPr/>
        </p:nvSpPr>
        <p:spPr>
          <a:xfrm>
            <a:off x="8987402" y="4628693"/>
            <a:ext cx="342116" cy="170211"/>
          </a:xfrm>
          <a:prstGeom prst="rect">
            <a:avLst/>
          </a:prstGeom>
          <a:solidFill>
            <a:srgbClr val="00B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68A5E27C-7D78-D48F-64C0-0E2D2B8EDDD0}"/>
              </a:ext>
            </a:extLst>
          </p:cNvPr>
          <p:cNvSpPr/>
          <p:nvPr/>
        </p:nvSpPr>
        <p:spPr>
          <a:xfrm>
            <a:off x="5334217" y="4458019"/>
            <a:ext cx="978877" cy="511557"/>
          </a:xfrm>
          <a:custGeom>
            <a:avLst/>
            <a:gdLst>
              <a:gd name="connsiteX0" fmla="*/ 0 w 978877"/>
              <a:gd name="connsiteY0" fmla="*/ 127889 h 511557"/>
              <a:gd name="connsiteX1" fmla="*/ 339857 w 978877"/>
              <a:gd name="connsiteY1" fmla="*/ 127889 h 511557"/>
              <a:gd name="connsiteX2" fmla="*/ 723099 w 978877"/>
              <a:gd name="connsiteY2" fmla="*/ 127889 h 511557"/>
              <a:gd name="connsiteX3" fmla="*/ 723099 w 978877"/>
              <a:gd name="connsiteY3" fmla="*/ 0 h 511557"/>
              <a:gd name="connsiteX4" fmla="*/ 978877 w 978877"/>
              <a:gd name="connsiteY4" fmla="*/ 255779 h 511557"/>
              <a:gd name="connsiteX5" fmla="*/ 723099 w 978877"/>
              <a:gd name="connsiteY5" fmla="*/ 511557 h 511557"/>
              <a:gd name="connsiteX6" fmla="*/ 723099 w 978877"/>
              <a:gd name="connsiteY6" fmla="*/ 383668 h 511557"/>
              <a:gd name="connsiteX7" fmla="*/ 368780 w 978877"/>
              <a:gd name="connsiteY7" fmla="*/ 383668 h 511557"/>
              <a:gd name="connsiteX8" fmla="*/ 0 w 978877"/>
              <a:gd name="connsiteY8" fmla="*/ 383668 h 511557"/>
              <a:gd name="connsiteX9" fmla="*/ 0 w 978877"/>
              <a:gd name="connsiteY9" fmla="*/ 127889 h 51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8877" h="511557" fill="none" extrusionOk="0">
                <a:moveTo>
                  <a:pt x="0" y="127889"/>
                </a:moveTo>
                <a:cubicBezTo>
                  <a:pt x="148115" y="111134"/>
                  <a:pt x="213882" y="111296"/>
                  <a:pt x="339857" y="127889"/>
                </a:cubicBezTo>
                <a:cubicBezTo>
                  <a:pt x="465832" y="144482"/>
                  <a:pt x="620733" y="116244"/>
                  <a:pt x="723099" y="127889"/>
                </a:cubicBezTo>
                <a:cubicBezTo>
                  <a:pt x="719063" y="74033"/>
                  <a:pt x="718108" y="47388"/>
                  <a:pt x="723099" y="0"/>
                </a:cubicBezTo>
                <a:cubicBezTo>
                  <a:pt x="801969" y="104064"/>
                  <a:pt x="882233" y="155803"/>
                  <a:pt x="978877" y="255779"/>
                </a:cubicBezTo>
                <a:cubicBezTo>
                  <a:pt x="895989" y="342199"/>
                  <a:pt x="802145" y="411800"/>
                  <a:pt x="723099" y="511557"/>
                </a:cubicBezTo>
                <a:cubicBezTo>
                  <a:pt x="728972" y="468315"/>
                  <a:pt x="724869" y="432359"/>
                  <a:pt x="723099" y="383668"/>
                </a:cubicBezTo>
                <a:cubicBezTo>
                  <a:pt x="646374" y="370953"/>
                  <a:pt x="506586" y="378500"/>
                  <a:pt x="368780" y="383668"/>
                </a:cubicBezTo>
                <a:cubicBezTo>
                  <a:pt x="230974" y="388836"/>
                  <a:pt x="138537" y="383605"/>
                  <a:pt x="0" y="383668"/>
                </a:cubicBezTo>
                <a:cubicBezTo>
                  <a:pt x="4951" y="293301"/>
                  <a:pt x="-8870" y="215585"/>
                  <a:pt x="0" y="127889"/>
                </a:cubicBezTo>
                <a:close/>
              </a:path>
              <a:path w="978877" h="511557" stroke="0" extrusionOk="0">
                <a:moveTo>
                  <a:pt x="0" y="127889"/>
                </a:moveTo>
                <a:cubicBezTo>
                  <a:pt x="139641" y="130167"/>
                  <a:pt x="219673" y="144805"/>
                  <a:pt x="339857" y="127889"/>
                </a:cubicBezTo>
                <a:cubicBezTo>
                  <a:pt x="460041" y="110973"/>
                  <a:pt x="575278" y="117730"/>
                  <a:pt x="723099" y="127889"/>
                </a:cubicBezTo>
                <a:cubicBezTo>
                  <a:pt x="717174" y="68899"/>
                  <a:pt x="719030" y="37250"/>
                  <a:pt x="723099" y="0"/>
                </a:cubicBezTo>
                <a:cubicBezTo>
                  <a:pt x="787265" y="59383"/>
                  <a:pt x="857074" y="139953"/>
                  <a:pt x="978877" y="255779"/>
                </a:cubicBezTo>
                <a:cubicBezTo>
                  <a:pt x="892276" y="367090"/>
                  <a:pt x="801820" y="411338"/>
                  <a:pt x="723099" y="511557"/>
                </a:cubicBezTo>
                <a:cubicBezTo>
                  <a:pt x="718980" y="461902"/>
                  <a:pt x="722467" y="446299"/>
                  <a:pt x="723099" y="383668"/>
                </a:cubicBezTo>
                <a:cubicBezTo>
                  <a:pt x="560244" y="372944"/>
                  <a:pt x="538042" y="370673"/>
                  <a:pt x="361550" y="383668"/>
                </a:cubicBezTo>
                <a:cubicBezTo>
                  <a:pt x="185058" y="396663"/>
                  <a:pt x="135297" y="376199"/>
                  <a:pt x="0" y="383668"/>
                </a:cubicBezTo>
                <a:cubicBezTo>
                  <a:pt x="6781" y="264587"/>
                  <a:pt x="12086" y="247936"/>
                  <a:pt x="0" y="12788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616436029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AB786E-0CC2-06AD-0DB8-5CFAFE8FD8AE}"/>
              </a:ext>
            </a:extLst>
          </p:cNvPr>
          <p:cNvSpPr txBox="1"/>
          <p:nvPr/>
        </p:nvSpPr>
        <p:spPr>
          <a:xfrm>
            <a:off x="4790052" y="1471362"/>
            <a:ext cx="247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 dirty="0">
                <a:latin typeface="Consolas" panose="020B0609020204030204" pitchFamily="49" charset="0"/>
                <a:cs typeface="Consolas" panose="020B0609020204030204" pitchFamily="49" charset="0"/>
              </a:rPr>
              <a:t>hanoi(4, “A”, “C”, “B”)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E09C2-1B30-F27B-8406-D53D9C13E3F5}"/>
              </a:ext>
            </a:extLst>
          </p:cNvPr>
          <p:cNvSpPr txBox="1"/>
          <p:nvPr/>
        </p:nvSpPr>
        <p:spPr>
          <a:xfrm>
            <a:off x="4880363" y="5083035"/>
            <a:ext cx="2204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600" dirty="0">
                <a:latin typeface="Consolas" panose="020B0609020204030204" pitchFamily="49" charset="0"/>
                <a:cs typeface="Consolas" panose="020B0609020204030204" pitchFamily="49" charset="0"/>
              </a:rPr>
              <a:t>Verplaats bovenste</a:t>
            </a:r>
            <a:br>
              <a:rPr lang="en-B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BE" sz="1600" dirty="0">
                <a:latin typeface="Consolas" panose="020B0609020204030204" pitchFamily="49" charset="0"/>
                <a:cs typeface="Consolas" panose="020B0609020204030204" pitchFamily="49" charset="0"/>
              </a:rPr>
              <a:t>schijf van stapel</a:t>
            </a:r>
            <a:br>
              <a:rPr lang="en-B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BE" sz="1600" dirty="0">
                <a:latin typeface="Consolas" panose="020B0609020204030204" pitchFamily="49" charset="0"/>
                <a:cs typeface="Consolas" panose="020B0609020204030204" pitchFamily="49" charset="0"/>
              </a:rPr>
              <a:t>A naar stapel 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7C531D-B520-3D79-F6FB-F5BB33D1611D}"/>
              </a:ext>
            </a:extLst>
          </p:cNvPr>
          <p:cNvSpPr/>
          <p:nvPr/>
        </p:nvSpPr>
        <p:spPr>
          <a:xfrm>
            <a:off x="566347" y="1306356"/>
            <a:ext cx="4208015" cy="17809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5ABE86-D337-81B5-40DA-32FE43135DE3}"/>
              </a:ext>
            </a:extLst>
          </p:cNvPr>
          <p:cNvSpPr/>
          <p:nvPr/>
        </p:nvSpPr>
        <p:spPr>
          <a:xfrm>
            <a:off x="7146500" y="1299034"/>
            <a:ext cx="4208015" cy="17809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49D09F-F8E3-8BA6-8C9E-6EC2D7205BB6}"/>
              </a:ext>
            </a:extLst>
          </p:cNvPr>
          <p:cNvSpPr/>
          <p:nvPr/>
        </p:nvSpPr>
        <p:spPr>
          <a:xfrm>
            <a:off x="7126245" y="3823321"/>
            <a:ext cx="4208015" cy="17809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D56AA3-DF63-818B-0107-93AD4E526061}"/>
              </a:ext>
            </a:extLst>
          </p:cNvPr>
          <p:cNvSpPr/>
          <p:nvPr/>
        </p:nvSpPr>
        <p:spPr>
          <a:xfrm>
            <a:off x="566347" y="3823321"/>
            <a:ext cx="4208015" cy="17809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9D39ABF2-DD70-4720-071F-FFDCE3200FB6}"/>
              </a:ext>
            </a:extLst>
          </p:cNvPr>
          <p:cNvSpPr/>
          <p:nvPr/>
        </p:nvSpPr>
        <p:spPr>
          <a:xfrm rot="16200000">
            <a:off x="8835630" y="3179890"/>
            <a:ext cx="645662" cy="511557"/>
          </a:xfrm>
          <a:custGeom>
            <a:avLst/>
            <a:gdLst>
              <a:gd name="connsiteX0" fmla="*/ 0 w 645662"/>
              <a:gd name="connsiteY0" fmla="*/ 127889 h 511557"/>
              <a:gd name="connsiteX1" fmla="*/ 389884 w 645662"/>
              <a:gd name="connsiteY1" fmla="*/ 127889 h 511557"/>
              <a:gd name="connsiteX2" fmla="*/ 389884 w 645662"/>
              <a:gd name="connsiteY2" fmla="*/ 0 h 511557"/>
              <a:gd name="connsiteX3" fmla="*/ 645662 w 645662"/>
              <a:gd name="connsiteY3" fmla="*/ 255779 h 511557"/>
              <a:gd name="connsiteX4" fmla="*/ 389884 w 645662"/>
              <a:gd name="connsiteY4" fmla="*/ 511557 h 511557"/>
              <a:gd name="connsiteX5" fmla="*/ 389884 w 645662"/>
              <a:gd name="connsiteY5" fmla="*/ 383668 h 511557"/>
              <a:gd name="connsiteX6" fmla="*/ 0 w 645662"/>
              <a:gd name="connsiteY6" fmla="*/ 383668 h 511557"/>
              <a:gd name="connsiteX7" fmla="*/ 0 w 645662"/>
              <a:gd name="connsiteY7" fmla="*/ 127889 h 51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662" h="511557" fill="none" extrusionOk="0">
                <a:moveTo>
                  <a:pt x="0" y="127889"/>
                </a:moveTo>
                <a:cubicBezTo>
                  <a:pt x="162868" y="138858"/>
                  <a:pt x="204665" y="119312"/>
                  <a:pt x="389884" y="127889"/>
                </a:cubicBezTo>
                <a:cubicBezTo>
                  <a:pt x="389803" y="73233"/>
                  <a:pt x="387543" y="27367"/>
                  <a:pt x="389884" y="0"/>
                </a:cubicBezTo>
                <a:cubicBezTo>
                  <a:pt x="431934" y="61542"/>
                  <a:pt x="570908" y="158232"/>
                  <a:pt x="645662" y="255779"/>
                </a:cubicBezTo>
                <a:cubicBezTo>
                  <a:pt x="598862" y="327438"/>
                  <a:pt x="450910" y="460602"/>
                  <a:pt x="389884" y="511557"/>
                </a:cubicBezTo>
                <a:cubicBezTo>
                  <a:pt x="391946" y="473229"/>
                  <a:pt x="393330" y="413986"/>
                  <a:pt x="389884" y="383668"/>
                </a:cubicBezTo>
                <a:cubicBezTo>
                  <a:pt x="293598" y="392025"/>
                  <a:pt x="173458" y="400313"/>
                  <a:pt x="0" y="383668"/>
                </a:cubicBezTo>
                <a:cubicBezTo>
                  <a:pt x="-11175" y="309186"/>
                  <a:pt x="2527" y="191691"/>
                  <a:pt x="0" y="127889"/>
                </a:cubicBezTo>
                <a:close/>
              </a:path>
              <a:path w="645662" h="511557" stroke="0" extrusionOk="0">
                <a:moveTo>
                  <a:pt x="0" y="127889"/>
                </a:moveTo>
                <a:cubicBezTo>
                  <a:pt x="174183" y="144727"/>
                  <a:pt x="256002" y="143003"/>
                  <a:pt x="389884" y="127889"/>
                </a:cubicBezTo>
                <a:cubicBezTo>
                  <a:pt x="390319" y="80750"/>
                  <a:pt x="395452" y="41003"/>
                  <a:pt x="389884" y="0"/>
                </a:cubicBezTo>
                <a:cubicBezTo>
                  <a:pt x="476610" y="90713"/>
                  <a:pt x="553412" y="181927"/>
                  <a:pt x="645662" y="255779"/>
                </a:cubicBezTo>
                <a:cubicBezTo>
                  <a:pt x="515819" y="378489"/>
                  <a:pt x="487938" y="420147"/>
                  <a:pt x="389884" y="511557"/>
                </a:cubicBezTo>
                <a:cubicBezTo>
                  <a:pt x="389461" y="474328"/>
                  <a:pt x="389507" y="443527"/>
                  <a:pt x="389884" y="383668"/>
                </a:cubicBezTo>
                <a:cubicBezTo>
                  <a:pt x="255655" y="368071"/>
                  <a:pt x="95663" y="366459"/>
                  <a:pt x="0" y="383668"/>
                </a:cubicBezTo>
                <a:cubicBezTo>
                  <a:pt x="11883" y="257580"/>
                  <a:pt x="11079" y="207028"/>
                  <a:pt x="0" y="127889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35578872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4F1E18F5-8D31-44A3-5D80-417FADF5603C}"/>
              </a:ext>
            </a:extLst>
          </p:cNvPr>
          <p:cNvSpPr/>
          <p:nvPr/>
        </p:nvSpPr>
        <p:spPr>
          <a:xfrm rot="5400000">
            <a:off x="2160508" y="3228984"/>
            <a:ext cx="645662" cy="511557"/>
          </a:xfrm>
          <a:custGeom>
            <a:avLst/>
            <a:gdLst>
              <a:gd name="connsiteX0" fmla="*/ 0 w 645662"/>
              <a:gd name="connsiteY0" fmla="*/ 127889 h 511557"/>
              <a:gd name="connsiteX1" fmla="*/ 389884 w 645662"/>
              <a:gd name="connsiteY1" fmla="*/ 127889 h 511557"/>
              <a:gd name="connsiteX2" fmla="*/ 389884 w 645662"/>
              <a:gd name="connsiteY2" fmla="*/ 0 h 511557"/>
              <a:gd name="connsiteX3" fmla="*/ 645662 w 645662"/>
              <a:gd name="connsiteY3" fmla="*/ 255779 h 511557"/>
              <a:gd name="connsiteX4" fmla="*/ 389884 w 645662"/>
              <a:gd name="connsiteY4" fmla="*/ 511557 h 511557"/>
              <a:gd name="connsiteX5" fmla="*/ 389884 w 645662"/>
              <a:gd name="connsiteY5" fmla="*/ 383668 h 511557"/>
              <a:gd name="connsiteX6" fmla="*/ 0 w 645662"/>
              <a:gd name="connsiteY6" fmla="*/ 383668 h 511557"/>
              <a:gd name="connsiteX7" fmla="*/ 0 w 645662"/>
              <a:gd name="connsiteY7" fmla="*/ 127889 h 51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662" h="511557" fill="none" extrusionOk="0">
                <a:moveTo>
                  <a:pt x="0" y="127889"/>
                </a:moveTo>
                <a:cubicBezTo>
                  <a:pt x="162868" y="138858"/>
                  <a:pt x="204665" y="119312"/>
                  <a:pt x="389884" y="127889"/>
                </a:cubicBezTo>
                <a:cubicBezTo>
                  <a:pt x="389803" y="73233"/>
                  <a:pt x="387543" y="27367"/>
                  <a:pt x="389884" y="0"/>
                </a:cubicBezTo>
                <a:cubicBezTo>
                  <a:pt x="431934" y="61542"/>
                  <a:pt x="570908" y="158232"/>
                  <a:pt x="645662" y="255779"/>
                </a:cubicBezTo>
                <a:cubicBezTo>
                  <a:pt x="598862" y="327438"/>
                  <a:pt x="450910" y="460602"/>
                  <a:pt x="389884" y="511557"/>
                </a:cubicBezTo>
                <a:cubicBezTo>
                  <a:pt x="391946" y="473229"/>
                  <a:pt x="393330" y="413986"/>
                  <a:pt x="389884" y="383668"/>
                </a:cubicBezTo>
                <a:cubicBezTo>
                  <a:pt x="293598" y="392025"/>
                  <a:pt x="173458" y="400313"/>
                  <a:pt x="0" y="383668"/>
                </a:cubicBezTo>
                <a:cubicBezTo>
                  <a:pt x="-11175" y="309186"/>
                  <a:pt x="2527" y="191691"/>
                  <a:pt x="0" y="127889"/>
                </a:cubicBezTo>
                <a:close/>
              </a:path>
              <a:path w="645662" h="511557" stroke="0" extrusionOk="0">
                <a:moveTo>
                  <a:pt x="0" y="127889"/>
                </a:moveTo>
                <a:cubicBezTo>
                  <a:pt x="174183" y="144727"/>
                  <a:pt x="256002" y="143003"/>
                  <a:pt x="389884" y="127889"/>
                </a:cubicBezTo>
                <a:cubicBezTo>
                  <a:pt x="390319" y="80750"/>
                  <a:pt x="395452" y="41003"/>
                  <a:pt x="389884" y="0"/>
                </a:cubicBezTo>
                <a:cubicBezTo>
                  <a:pt x="476610" y="90713"/>
                  <a:pt x="553412" y="181927"/>
                  <a:pt x="645662" y="255779"/>
                </a:cubicBezTo>
                <a:cubicBezTo>
                  <a:pt x="515819" y="378489"/>
                  <a:pt x="487938" y="420147"/>
                  <a:pt x="389884" y="511557"/>
                </a:cubicBezTo>
                <a:cubicBezTo>
                  <a:pt x="389461" y="474328"/>
                  <a:pt x="389507" y="443527"/>
                  <a:pt x="389884" y="383668"/>
                </a:cubicBezTo>
                <a:cubicBezTo>
                  <a:pt x="255655" y="368071"/>
                  <a:pt x="95663" y="366459"/>
                  <a:pt x="0" y="383668"/>
                </a:cubicBezTo>
                <a:cubicBezTo>
                  <a:pt x="11883" y="257580"/>
                  <a:pt x="11079" y="207028"/>
                  <a:pt x="0" y="127889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35578872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E41AFE-979A-2E86-712E-022327650F01}"/>
              </a:ext>
            </a:extLst>
          </p:cNvPr>
          <p:cNvSpPr txBox="1"/>
          <p:nvPr/>
        </p:nvSpPr>
        <p:spPr>
          <a:xfrm>
            <a:off x="1311708" y="130909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D0E328-F949-E588-66F8-8E7451313CE9}"/>
              </a:ext>
            </a:extLst>
          </p:cNvPr>
          <p:cNvSpPr txBox="1"/>
          <p:nvPr/>
        </p:nvSpPr>
        <p:spPr>
          <a:xfrm>
            <a:off x="2556130" y="131295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30D72E-1015-9FDD-9758-B89106C36B7D}"/>
              </a:ext>
            </a:extLst>
          </p:cNvPr>
          <p:cNvSpPr txBox="1"/>
          <p:nvPr/>
        </p:nvSpPr>
        <p:spPr>
          <a:xfrm>
            <a:off x="3800552" y="131682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0113DC-91D6-8F66-EFFA-3BABAE78854F}"/>
              </a:ext>
            </a:extLst>
          </p:cNvPr>
          <p:cNvSpPr txBox="1"/>
          <p:nvPr/>
        </p:nvSpPr>
        <p:spPr>
          <a:xfrm>
            <a:off x="2084609" y="266966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helper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73A665-CC8C-CB2D-F644-5D87B3BDF5F4}"/>
              </a:ext>
            </a:extLst>
          </p:cNvPr>
          <p:cNvSpPr txBox="1"/>
          <p:nvPr/>
        </p:nvSpPr>
        <p:spPr>
          <a:xfrm>
            <a:off x="2795060" y="3299919"/>
            <a:ext cx="247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 dirty="0">
                <a:latin typeface="Consolas" panose="020B0609020204030204" pitchFamily="49" charset="0"/>
                <a:cs typeface="Consolas" panose="020B0609020204030204" pitchFamily="49" charset="0"/>
              </a:rPr>
              <a:t>hanoi(3, “A”, “B”, “C”)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53C97E-AE4E-AF1A-6AE7-E00745CDF467}"/>
              </a:ext>
            </a:extLst>
          </p:cNvPr>
          <p:cNvSpPr txBox="1"/>
          <p:nvPr/>
        </p:nvSpPr>
        <p:spPr>
          <a:xfrm>
            <a:off x="955635" y="5183863"/>
            <a:ext cx="65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from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FDE69E-DF7D-AD82-6099-72BEFBF6E8F5}"/>
              </a:ext>
            </a:extLst>
          </p:cNvPr>
          <p:cNvSpPr txBox="1"/>
          <p:nvPr/>
        </p:nvSpPr>
        <p:spPr>
          <a:xfrm>
            <a:off x="3499486" y="5196688"/>
            <a:ext cx="3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to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A28CE2-3D88-6C85-B1C3-D46E31AD5CED}"/>
              </a:ext>
            </a:extLst>
          </p:cNvPr>
          <p:cNvSpPr txBox="1"/>
          <p:nvPr/>
        </p:nvSpPr>
        <p:spPr>
          <a:xfrm>
            <a:off x="2084609" y="518386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helper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789F4B-A8C8-0C20-B1E1-36D05BB761D7}"/>
              </a:ext>
            </a:extLst>
          </p:cNvPr>
          <p:cNvSpPr txBox="1"/>
          <p:nvPr/>
        </p:nvSpPr>
        <p:spPr>
          <a:xfrm>
            <a:off x="1311708" y="386979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3D79A8-4CE1-49AA-C78C-61EA28BA00C0}"/>
              </a:ext>
            </a:extLst>
          </p:cNvPr>
          <p:cNvSpPr txBox="1"/>
          <p:nvPr/>
        </p:nvSpPr>
        <p:spPr>
          <a:xfrm>
            <a:off x="2556130" y="387365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45731A-D13E-4204-BFC8-B794B40DE52A}"/>
              </a:ext>
            </a:extLst>
          </p:cNvPr>
          <p:cNvSpPr txBox="1"/>
          <p:nvPr/>
        </p:nvSpPr>
        <p:spPr>
          <a:xfrm>
            <a:off x="3800552" y="3877516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EF55DD-5E27-0FA2-E7D7-CAF1934BE3D9}"/>
              </a:ext>
            </a:extLst>
          </p:cNvPr>
          <p:cNvSpPr txBox="1"/>
          <p:nvPr/>
        </p:nvSpPr>
        <p:spPr>
          <a:xfrm>
            <a:off x="7643482" y="5183863"/>
            <a:ext cx="65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from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2C1B9A4-9BDD-6EB7-351F-F011A9CF7079}"/>
              </a:ext>
            </a:extLst>
          </p:cNvPr>
          <p:cNvSpPr txBox="1"/>
          <p:nvPr/>
        </p:nvSpPr>
        <p:spPr>
          <a:xfrm>
            <a:off x="10187333" y="5196688"/>
            <a:ext cx="3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to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970C77-1B75-B894-6BF6-F009AAB635AD}"/>
              </a:ext>
            </a:extLst>
          </p:cNvPr>
          <p:cNvSpPr txBox="1"/>
          <p:nvPr/>
        </p:nvSpPr>
        <p:spPr>
          <a:xfrm>
            <a:off x="8772456" y="518386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helper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ECB979-0516-164D-5900-C3CAA55FA82E}"/>
              </a:ext>
            </a:extLst>
          </p:cNvPr>
          <p:cNvSpPr txBox="1"/>
          <p:nvPr/>
        </p:nvSpPr>
        <p:spPr>
          <a:xfrm>
            <a:off x="8020393" y="386979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DD38EC-6177-706E-B12A-F1B3853EAF71}"/>
              </a:ext>
            </a:extLst>
          </p:cNvPr>
          <p:cNvSpPr txBox="1"/>
          <p:nvPr/>
        </p:nvSpPr>
        <p:spPr>
          <a:xfrm>
            <a:off x="9264815" y="387365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FB015B-39F6-6492-FFAE-12CFAA00037E}"/>
              </a:ext>
            </a:extLst>
          </p:cNvPr>
          <p:cNvSpPr txBox="1"/>
          <p:nvPr/>
        </p:nvSpPr>
        <p:spPr>
          <a:xfrm>
            <a:off x="10509237" y="3877516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DDF889-A564-015A-C5F4-6C837C5BB313}"/>
              </a:ext>
            </a:extLst>
          </p:cNvPr>
          <p:cNvSpPr txBox="1"/>
          <p:nvPr/>
        </p:nvSpPr>
        <p:spPr>
          <a:xfrm>
            <a:off x="8010609" y="135582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BEC9DAB-49D6-DBEA-0195-1B72356A6ECE}"/>
              </a:ext>
            </a:extLst>
          </p:cNvPr>
          <p:cNvSpPr txBox="1"/>
          <p:nvPr/>
        </p:nvSpPr>
        <p:spPr>
          <a:xfrm>
            <a:off x="9255031" y="135969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AEB1F5-FA6A-3367-0503-872C65FDB4C9}"/>
              </a:ext>
            </a:extLst>
          </p:cNvPr>
          <p:cNvSpPr txBox="1"/>
          <p:nvPr/>
        </p:nvSpPr>
        <p:spPr>
          <a:xfrm>
            <a:off x="10499453" y="1363552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C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431EE9-3057-12A0-AAE3-BA6B93F684EB}"/>
              </a:ext>
            </a:extLst>
          </p:cNvPr>
          <p:cNvSpPr txBox="1"/>
          <p:nvPr/>
        </p:nvSpPr>
        <p:spPr>
          <a:xfrm>
            <a:off x="6432134" y="3266357"/>
            <a:ext cx="247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 dirty="0">
                <a:latin typeface="Consolas" panose="020B0609020204030204" pitchFamily="49" charset="0"/>
                <a:cs typeface="Consolas" panose="020B0609020204030204" pitchFamily="49" charset="0"/>
              </a:rPr>
              <a:t>hanoi(3, “B”, “C”, “A”)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66ECF1-26E9-6113-830A-99FAEF7B9583}"/>
              </a:ext>
            </a:extLst>
          </p:cNvPr>
          <p:cNvSpPr txBox="1"/>
          <p:nvPr/>
        </p:nvSpPr>
        <p:spPr>
          <a:xfrm>
            <a:off x="7643482" y="2636835"/>
            <a:ext cx="65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from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8B85EF-BF56-9625-07BB-56162C73751C}"/>
              </a:ext>
            </a:extLst>
          </p:cNvPr>
          <p:cNvSpPr txBox="1"/>
          <p:nvPr/>
        </p:nvSpPr>
        <p:spPr>
          <a:xfrm>
            <a:off x="10187333" y="2649660"/>
            <a:ext cx="3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to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D0C8597-AAD5-2891-F445-708676167558}"/>
              </a:ext>
            </a:extLst>
          </p:cNvPr>
          <p:cNvSpPr txBox="1"/>
          <p:nvPr/>
        </p:nvSpPr>
        <p:spPr>
          <a:xfrm>
            <a:off x="8772456" y="263683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helper</a:t>
            </a:r>
          </a:p>
        </p:txBody>
      </p:sp>
    </p:spTree>
    <p:extLst>
      <p:ext uri="{BB962C8B-B14F-4D97-AF65-F5344CB8AC3E}">
        <p14:creationId xmlns:p14="http://schemas.microsoft.com/office/powerpoint/2010/main" val="247454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3B5D7B-503E-AEA3-ED95-82647AFD8226}"/>
              </a:ext>
            </a:extLst>
          </p:cNvPr>
          <p:cNvSpPr/>
          <p:nvPr/>
        </p:nvSpPr>
        <p:spPr>
          <a:xfrm>
            <a:off x="10302038" y="1506819"/>
            <a:ext cx="130629" cy="1079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B385F4-9B54-A57E-492A-45667005B24C}"/>
              </a:ext>
            </a:extLst>
          </p:cNvPr>
          <p:cNvSpPr/>
          <p:nvPr/>
        </p:nvSpPr>
        <p:spPr>
          <a:xfrm>
            <a:off x="1214644" y="1506821"/>
            <a:ext cx="130629" cy="1079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95E7DB-CF85-D538-7A5B-07CFECE4B6F3}"/>
              </a:ext>
            </a:extLst>
          </p:cNvPr>
          <p:cNvGrpSpPr/>
          <p:nvPr/>
        </p:nvGrpSpPr>
        <p:grpSpPr>
          <a:xfrm>
            <a:off x="774388" y="1904300"/>
            <a:ext cx="1011143" cy="682384"/>
            <a:chOff x="576000" y="4168290"/>
            <a:chExt cx="1862400" cy="12568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EB6D86-1EF8-DC67-D4AA-ABBEE8405752}"/>
                </a:ext>
              </a:extLst>
            </p:cNvPr>
            <p:cNvSpPr/>
            <p:nvPr/>
          </p:nvSpPr>
          <p:spPr>
            <a:xfrm>
              <a:off x="576000" y="5111649"/>
              <a:ext cx="1862400" cy="31350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74BA9F-0FC8-5D82-2B50-F19F4E8E6A99}"/>
                </a:ext>
              </a:extLst>
            </p:cNvPr>
            <p:cNvSpPr/>
            <p:nvPr/>
          </p:nvSpPr>
          <p:spPr>
            <a:xfrm>
              <a:off x="933052" y="4482932"/>
              <a:ext cx="1148297" cy="31350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A08E35-D97D-C890-EB42-1B90146941A5}"/>
                </a:ext>
              </a:extLst>
            </p:cNvPr>
            <p:cNvSpPr/>
            <p:nvPr/>
          </p:nvSpPr>
          <p:spPr>
            <a:xfrm>
              <a:off x="754526" y="4797007"/>
              <a:ext cx="1505349" cy="31350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EAF3-9F11-563D-D591-DF2885BFA899}"/>
                </a:ext>
              </a:extLst>
            </p:cNvPr>
            <p:cNvSpPr/>
            <p:nvPr/>
          </p:nvSpPr>
          <p:spPr>
            <a:xfrm>
              <a:off x="1192132" y="4168290"/>
              <a:ext cx="630136" cy="3135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24165D3-11EB-3C7B-67B9-74D41EEB1610}"/>
              </a:ext>
            </a:extLst>
          </p:cNvPr>
          <p:cNvSpPr/>
          <p:nvPr/>
        </p:nvSpPr>
        <p:spPr>
          <a:xfrm>
            <a:off x="2420781" y="1506820"/>
            <a:ext cx="130629" cy="1079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D764D7-0A0A-8D57-ABF2-8FFA0F878710}"/>
              </a:ext>
            </a:extLst>
          </p:cNvPr>
          <p:cNvSpPr/>
          <p:nvPr/>
        </p:nvSpPr>
        <p:spPr>
          <a:xfrm>
            <a:off x="3626918" y="1506819"/>
            <a:ext cx="130629" cy="1079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EE267-C4A8-50F2-E786-562FD39E8510}"/>
              </a:ext>
            </a:extLst>
          </p:cNvPr>
          <p:cNvSpPr txBox="1"/>
          <p:nvPr/>
        </p:nvSpPr>
        <p:spPr>
          <a:xfrm>
            <a:off x="955635" y="2669666"/>
            <a:ext cx="65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from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086F2-6901-BEEE-2B47-494D90D54A93}"/>
              </a:ext>
            </a:extLst>
          </p:cNvPr>
          <p:cNvSpPr txBox="1"/>
          <p:nvPr/>
        </p:nvSpPr>
        <p:spPr>
          <a:xfrm>
            <a:off x="3499486" y="2682491"/>
            <a:ext cx="3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to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A4782-D7AD-471E-D360-F4B68CDA8661}"/>
              </a:ext>
            </a:extLst>
          </p:cNvPr>
          <p:cNvSpPr/>
          <p:nvPr/>
        </p:nvSpPr>
        <p:spPr>
          <a:xfrm>
            <a:off x="7889764" y="1506821"/>
            <a:ext cx="130629" cy="1079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75D071-A75F-6F54-3A4B-E0F4B1473A75}"/>
              </a:ext>
            </a:extLst>
          </p:cNvPr>
          <p:cNvGrpSpPr/>
          <p:nvPr/>
        </p:nvGrpSpPr>
        <p:grpSpPr>
          <a:xfrm>
            <a:off x="9861782" y="1904300"/>
            <a:ext cx="1011143" cy="682384"/>
            <a:chOff x="576000" y="4168290"/>
            <a:chExt cx="1862400" cy="125686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409A81-9384-5F65-A92F-58FDB6B735BA}"/>
                </a:ext>
              </a:extLst>
            </p:cNvPr>
            <p:cNvSpPr/>
            <p:nvPr/>
          </p:nvSpPr>
          <p:spPr>
            <a:xfrm>
              <a:off x="576000" y="5111649"/>
              <a:ext cx="1862400" cy="31350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51229A6-4E97-13B0-F495-287756B36956}"/>
                </a:ext>
              </a:extLst>
            </p:cNvPr>
            <p:cNvSpPr/>
            <p:nvPr/>
          </p:nvSpPr>
          <p:spPr>
            <a:xfrm>
              <a:off x="933052" y="4482932"/>
              <a:ext cx="1148297" cy="31350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71612A-6463-D21D-3EB4-67BD7D6887E8}"/>
                </a:ext>
              </a:extLst>
            </p:cNvPr>
            <p:cNvSpPr/>
            <p:nvPr/>
          </p:nvSpPr>
          <p:spPr>
            <a:xfrm>
              <a:off x="754526" y="4797007"/>
              <a:ext cx="1505349" cy="31350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44693B2-3722-5494-ABF7-2F2F2B0AB36B}"/>
                </a:ext>
              </a:extLst>
            </p:cNvPr>
            <p:cNvSpPr/>
            <p:nvPr/>
          </p:nvSpPr>
          <p:spPr>
            <a:xfrm>
              <a:off x="1192132" y="4168290"/>
              <a:ext cx="630136" cy="3135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DD3186C-DF25-F41C-E729-B9656541DEA2}"/>
              </a:ext>
            </a:extLst>
          </p:cNvPr>
          <p:cNvSpPr/>
          <p:nvPr/>
        </p:nvSpPr>
        <p:spPr>
          <a:xfrm>
            <a:off x="9095901" y="1506820"/>
            <a:ext cx="130629" cy="10798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9FED6060-5843-BA20-FA66-3D278613962D}"/>
              </a:ext>
            </a:extLst>
          </p:cNvPr>
          <p:cNvSpPr/>
          <p:nvPr/>
        </p:nvSpPr>
        <p:spPr>
          <a:xfrm>
            <a:off x="5388697" y="1904300"/>
            <a:ext cx="978877" cy="511557"/>
          </a:xfrm>
          <a:custGeom>
            <a:avLst/>
            <a:gdLst>
              <a:gd name="connsiteX0" fmla="*/ 0 w 978877"/>
              <a:gd name="connsiteY0" fmla="*/ 127889 h 511557"/>
              <a:gd name="connsiteX1" fmla="*/ 339857 w 978877"/>
              <a:gd name="connsiteY1" fmla="*/ 127889 h 511557"/>
              <a:gd name="connsiteX2" fmla="*/ 723099 w 978877"/>
              <a:gd name="connsiteY2" fmla="*/ 127889 h 511557"/>
              <a:gd name="connsiteX3" fmla="*/ 723099 w 978877"/>
              <a:gd name="connsiteY3" fmla="*/ 0 h 511557"/>
              <a:gd name="connsiteX4" fmla="*/ 978877 w 978877"/>
              <a:gd name="connsiteY4" fmla="*/ 255779 h 511557"/>
              <a:gd name="connsiteX5" fmla="*/ 723099 w 978877"/>
              <a:gd name="connsiteY5" fmla="*/ 511557 h 511557"/>
              <a:gd name="connsiteX6" fmla="*/ 723099 w 978877"/>
              <a:gd name="connsiteY6" fmla="*/ 383668 h 511557"/>
              <a:gd name="connsiteX7" fmla="*/ 383242 w 978877"/>
              <a:gd name="connsiteY7" fmla="*/ 383668 h 511557"/>
              <a:gd name="connsiteX8" fmla="*/ 0 w 978877"/>
              <a:gd name="connsiteY8" fmla="*/ 383668 h 511557"/>
              <a:gd name="connsiteX9" fmla="*/ 0 w 978877"/>
              <a:gd name="connsiteY9" fmla="*/ 127889 h 51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8877" h="511557" fill="none" extrusionOk="0">
                <a:moveTo>
                  <a:pt x="0" y="127889"/>
                </a:moveTo>
                <a:cubicBezTo>
                  <a:pt x="160943" y="137169"/>
                  <a:pt x="189170" y="139167"/>
                  <a:pt x="339857" y="127889"/>
                </a:cubicBezTo>
                <a:cubicBezTo>
                  <a:pt x="490544" y="116611"/>
                  <a:pt x="629579" y="119199"/>
                  <a:pt x="723099" y="127889"/>
                </a:cubicBezTo>
                <a:cubicBezTo>
                  <a:pt x="724779" y="90258"/>
                  <a:pt x="719425" y="52259"/>
                  <a:pt x="723099" y="0"/>
                </a:cubicBezTo>
                <a:cubicBezTo>
                  <a:pt x="812418" y="71369"/>
                  <a:pt x="919049" y="190346"/>
                  <a:pt x="978877" y="255779"/>
                </a:cubicBezTo>
                <a:cubicBezTo>
                  <a:pt x="881907" y="371926"/>
                  <a:pt x="788905" y="420268"/>
                  <a:pt x="723099" y="511557"/>
                </a:cubicBezTo>
                <a:cubicBezTo>
                  <a:pt x="726775" y="485350"/>
                  <a:pt x="727664" y="429401"/>
                  <a:pt x="723099" y="383668"/>
                </a:cubicBezTo>
                <a:cubicBezTo>
                  <a:pt x="554912" y="394604"/>
                  <a:pt x="460750" y="383654"/>
                  <a:pt x="383242" y="383668"/>
                </a:cubicBezTo>
                <a:cubicBezTo>
                  <a:pt x="305734" y="383682"/>
                  <a:pt x="176182" y="399466"/>
                  <a:pt x="0" y="383668"/>
                </a:cubicBezTo>
                <a:cubicBezTo>
                  <a:pt x="7602" y="326514"/>
                  <a:pt x="4486" y="190304"/>
                  <a:pt x="0" y="127889"/>
                </a:cubicBezTo>
                <a:close/>
              </a:path>
              <a:path w="978877" h="511557" stroke="0" extrusionOk="0">
                <a:moveTo>
                  <a:pt x="0" y="127889"/>
                </a:moveTo>
                <a:cubicBezTo>
                  <a:pt x="94452" y="136395"/>
                  <a:pt x="221529" y="132209"/>
                  <a:pt x="339857" y="127889"/>
                </a:cubicBezTo>
                <a:cubicBezTo>
                  <a:pt x="458185" y="123569"/>
                  <a:pt x="598901" y="132690"/>
                  <a:pt x="723099" y="127889"/>
                </a:cubicBezTo>
                <a:cubicBezTo>
                  <a:pt x="718137" y="71529"/>
                  <a:pt x="719514" y="56622"/>
                  <a:pt x="723099" y="0"/>
                </a:cubicBezTo>
                <a:cubicBezTo>
                  <a:pt x="784916" y="63980"/>
                  <a:pt x="924579" y="198864"/>
                  <a:pt x="978877" y="255779"/>
                </a:cubicBezTo>
                <a:cubicBezTo>
                  <a:pt x="909611" y="344074"/>
                  <a:pt x="786879" y="426515"/>
                  <a:pt x="723099" y="511557"/>
                </a:cubicBezTo>
                <a:cubicBezTo>
                  <a:pt x="725304" y="464907"/>
                  <a:pt x="727174" y="424813"/>
                  <a:pt x="723099" y="383668"/>
                </a:cubicBezTo>
                <a:cubicBezTo>
                  <a:pt x="606367" y="365629"/>
                  <a:pt x="490611" y="368092"/>
                  <a:pt x="354319" y="383668"/>
                </a:cubicBezTo>
                <a:cubicBezTo>
                  <a:pt x="218027" y="399244"/>
                  <a:pt x="108060" y="374229"/>
                  <a:pt x="0" y="383668"/>
                </a:cubicBezTo>
                <a:cubicBezTo>
                  <a:pt x="8391" y="299354"/>
                  <a:pt x="9555" y="197405"/>
                  <a:pt x="0" y="127889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35578872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AB786E-0CC2-06AD-0DB8-5CFAFE8FD8AE}"/>
              </a:ext>
            </a:extLst>
          </p:cNvPr>
          <p:cNvSpPr txBox="1"/>
          <p:nvPr/>
        </p:nvSpPr>
        <p:spPr>
          <a:xfrm>
            <a:off x="4790052" y="1471362"/>
            <a:ext cx="247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 dirty="0">
                <a:latin typeface="Consolas" panose="020B0609020204030204" pitchFamily="49" charset="0"/>
                <a:cs typeface="Consolas" panose="020B0609020204030204" pitchFamily="49" charset="0"/>
              </a:rPr>
              <a:t>hanoi(4, “A”, “C”, “B”)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7C531D-B520-3D79-F6FB-F5BB33D1611D}"/>
              </a:ext>
            </a:extLst>
          </p:cNvPr>
          <p:cNvSpPr/>
          <p:nvPr/>
        </p:nvSpPr>
        <p:spPr>
          <a:xfrm>
            <a:off x="566347" y="1306356"/>
            <a:ext cx="4208015" cy="17809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5ABE86-D337-81B5-40DA-32FE43135DE3}"/>
              </a:ext>
            </a:extLst>
          </p:cNvPr>
          <p:cNvSpPr/>
          <p:nvPr/>
        </p:nvSpPr>
        <p:spPr>
          <a:xfrm>
            <a:off x="7146500" y="1299034"/>
            <a:ext cx="4208015" cy="17809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E41AFE-979A-2E86-712E-022327650F01}"/>
              </a:ext>
            </a:extLst>
          </p:cNvPr>
          <p:cNvSpPr txBox="1"/>
          <p:nvPr/>
        </p:nvSpPr>
        <p:spPr>
          <a:xfrm>
            <a:off x="1311708" y="130909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D0E328-F949-E588-66F8-8E7451313CE9}"/>
              </a:ext>
            </a:extLst>
          </p:cNvPr>
          <p:cNvSpPr txBox="1"/>
          <p:nvPr/>
        </p:nvSpPr>
        <p:spPr>
          <a:xfrm>
            <a:off x="2556130" y="131295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30D72E-1015-9FDD-9758-B89106C36B7D}"/>
              </a:ext>
            </a:extLst>
          </p:cNvPr>
          <p:cNvSpPr txBox="1"/>
          <p:nvPr/>
        </p:nvSpPr>
        <p:spPr>
          <a:xfrm>
            <a:off x="3800552" y="131682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0113DC-91D6-8F66-EFFA-3BABAE78854F}"/>
              </a:ext>
            </a:extLst>
          </p:cNvPr>
          <p:cNvSpPr txBox="1"/>
          <p:nvPr/>
        </p:nvSpPr>
        <p:spPr>
          <a:xfrm>
            <a:off x="2084609" y="266966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helper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6DDF889-A564-015A-C5F4-6C837C5BB313}"/>
              </a:ext>
            </a:extLst>
          </p:cNvPr>
          <p:cNvSpPr txBox="1"/>
          <p:nvPr/>
        </p:nvSpPr>
        <p:spPr>
          <a:xfrm>
            <a:off x="8010609" y="135582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BEC9DAB-49D6-DBEA-0195-1B72356A6ECE}"/>
              </a:ext>
            </a:extLst>
          </p:cNvPr>
          <p:cNvSpPr txBox="1"/>
          <p:nvPr/>
        </p:nvSpPr>
        <p:spPr>
          <a:xfrm>
            <a:off x="9255031" y="135969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AEB1F5-FA6A-3367-0503-872C65FDB4C9}"/>
              </a:ext>
            </a:extLst>
          </p:cNvPr>
          <p:cNvSpPr txBox="1"/>
          <p:nvPr/>
        </p:nvSpPr>
        <p:spPr>
          <a:xfrm>
            <a:off x="10499453" y="1363552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66ECF1-26E9-6113-830A-99FAEF7B9583}"/>
              </a:ext>
            </a:extLst>
          </p:cNvPr>
          <p:cNvSpPr txBox="1"/>
          <p:nvPr/>
        </p:nvSpPr>
        <p:spPr>
          <a:xfrm>
            <a:off x="7643482" y="2636835"/>
            <a:ext cx="65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from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8B85EF-BF56-9625-07BB-56162C73751C}"/>
              </a:ext>
            </a:extLst>
          </p:cNvPr>
          <p:cNvSpPr txBox="1"/>
          <p:nvPr/>
        </p:nvSpPr>
        <p:spPr>
          <a:xfrm>
            <a:off x="10187333" y="2649660"/>
            <a:ext cx="38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to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D0C8597-AAD5-2891-F445-708676167558}"/>
              </a:ext>
            </a:extLst>
          </p:cNvPr>
          <p:cNvSpPr txBox="1"/>
          <p:nvPr/>
        </p:nvSpPr>
        <p:spPr>
          <a:xfrm>
            <a:off x="8772456" y="2636835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dirty="0"/>
              <a:t>helper</a:t>
            </a:r>
          </a:p>
        </p:txBody>
      </p:sp>
    </p:spTree>
    <p:extLst>
      <p:ext uri="{BB962C8B-B14F-4D97-AF65-F5344CB8AC3E}">
        <p14:creationId xmlns:p14="http://schemas.microsoft.com/office/powerpoint/2010/main" val="157452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88594E-2B65-05D4-D2C2-146CA9D384A1}"/>
              </a:ext>
            </a:extLst>
          </p:cNvPr>
          <p:cNvSpPr/>
          <p:nvPr/>
        </p:nvSpPr>
        <p:spPr>
          <a:xfrm>
            <a:off x="1578279" y="2066795"/>
            <a:ext cx="448484" cy="448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BE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3E24E5-2F95-251F-94A7-FEB08DB8D8EB}"/>
              </a:ext>
            </a:extLst>
          </p:cNvPr>
          <p:cNvSpPr/>
          <p:nvPr/>
        </p:nvSpPr>
        <p:spPr>
          <a:xfrm>
            <a:off x="2249154" y="2066795"/>
            <a:ext cx="448484" cy="448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BE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B2C8AA-0452-C09A-E2D6-55780F94B13F}"/>
              </a:ext>
            </a:extLst>
          </p:cNvPr>
          <p:cNvSpPr/>
          <p:nvPr/>
        </p:nvSpPr>
        <p:spPr>
          <a:xfrm>
            <a:off x="2920029" y="2066795"/>
            <a:ext cx="448484" cy="4484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BE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47B968-4327-8AF1-E50C-AA90F5DEE7A7}"/>
              </a:ext>
            </a:extLst>
          </p:cNvPr>
          <p:cNvSpPr/>
          <p:nvPr/>
        </p:nvSpPr>
        <p:spPr>
          <a:xfrm>
            <a:off x="3590904" y="2066795"/>
            <a:ext cx="448484" cy="4484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BE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74DFF8-BF32-CC94-5424-33FA7A80A548}"/>
              </a:ext>
            </a:extLst>
          </p:cNvPr>
          <p:cNvSpPr/>
          <p:nvPr/>
        </p:nvSpPr>
        <p:spPr>
          <a:xfrm>
            <a:off x="4261779" y="2066795"/>
            <a:ext cx="448484" cy="4484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BE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BA4467-F165-3288-3B94-5A12E674CF84}"/>
              </a:ext>
            </a:extLst>
          </p:cNvPr>
          <p:cNvSpPr/>
          <p:nvPr/>
        </p:nvSpPr>
        <p:spPr>
          <a:xfrm>
            <a:off x="4932654" y="2066795"/>
            <a:ext cx="448484" cy="44848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BE" dirty="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0FFAD5-2CBE-C581-1812-ECF4EDE402AF}"/>
              </a:ext>
            </a:extLst>
          </p:cNvPr>
          <p:cNvSpPr/>
          <p:nvPr/>
        </p:nvSpPr>
        <p:spPr>
          <a:xfrm>
            <a:off x="5603529" y="2066795"/>
            <a:ext cx="448484" cy="4484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BE" dirty="0"/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472677-04D7-AA3D-2539-7EADDEB173E0}"/>
              </a:ext>
            </a:extLst>
          </p:cNvPr>
          <p:cNvSpPr/>
          <p:nvPr/>
        </p:nvSpPr>
        <p:spPr>
          <a:xfrm>
            <a:off x="6274404" y="2066795"/>
            <a:ext cx="448484" cy="4484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BE" dirty="0"/>
              <a:t>13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9DFDDA-4B73-F727-FBF5-A0F2592072D3}"/>
              </a:ext>
            </a:extLst>
          </p:cNvPr>
          <p:cNvSpPr/>
          <p:nvPr/>
        </p:nvSpPr>
        <p:spPr>
          <a:xfrm>
            <a:off x="6945279" y="2066795"/>
            <a:ext cx="448484" cy="4484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BE" dirty="0"/>
              <a:t>21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35415F4E-E976-5ECD-E7E9-0F8AF5AE8C6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70628" y="1731357"/>
            <a:ext cx="12700" cy="670875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A54CC0C-CFC1-DAC9-7377-161B4E1457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35190" y="1395920"/>
            <a:ext cx="12700" cy="1341750"/>
          </a:xfrm>
          <a:prstGeom prst="curvedConnector3">
            <a:avLst>
              <a:gd name="adj1" fmla="val 3210307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894A269-DEA1-96E2-83ED-0D8B7A04F0EC}"/>
              </a:ext>
            </a:extLst>
          </p:cNvPr>
          <p:cNvCxnSpPr>
            <a:cxnSpLocks/>
          </p:cNvCxnSpPr>
          <p:nvPr/>
        </p:nvCxnSpPr>
        <p:spPr>
          <a:xfrm rot="5400000">
            <a:off x="3441503" y="2179842"/>
            <a:ext cx="12700" cy="670875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E6472904-0D8E-0BDE-1A03-26D79BF07190}"/>
              </a:ext>
            </a:extLst>
          </p:cNvPr>
          <p:cNvCxnSpPr>
            <a:cxnSpLocks/>
          </p:cNvCxnSpPr>
          <p:nvPr/>
        </p:nvCxnSpPr>
        <p:spPr>
          <a:xfrm rot="5400000">
            <a:off x="3106065" y="1844404"/>
            <a:ext cx="12700" cy="1341750"/>
          </a:xfrm>
          <a:prstGeom prst="curvedConnector3">
            <a:avLst>
              <a:gd name="adj1" fmla="val 321030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E1B65316-C7E8-8888-8882-7627F866C185}"/>
              </a:ext>
            </a:extLst>
          </p:cNvPr>
          <p:cNvCxnSpPr/>
          <p:nvPr/>
        </p:nvCxnSpPr>
        <p:spPr>
          <a:xfrm rot="16200000" flipV="1">
            <a:off x="4150584" y="1750408"/>
            <a:ext cx="12700" cy="670875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998D1C6-346F-E2D0-9A0C-9BB1B60DA9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15146" y="1414971"/>
            <a:ext cx="12700" cy="1341750"/>
          </a:xfrm>
          <a:prstGeom prst="curvedConnector3">
            <a:avLst>
              <a:gd name="adj1" fmla="val 3210307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21E356CA-A815-3734-ECD7-9F88911B8D7F}"/>
              </a:ext>
            </a:extLst>
          </p:cNvPr>
          <p:cNvCxnSpPr>
            <a:cxnSpLocks/>
          </p:cNvCxnSpPr>
          <p:nvPr/>
        </p:nvCxnSpPr>
        <p:spPr>
          <a:xfrm rot="5400000">
            <a:off x="4821459" y="2179842"/>
            <a:ext cx="12700" cy="670875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44D70C8F-EF6D-9C1F-FC09-2B62258D39C1}"/>
              </a:ext>
            </a:extLst>
          </p:cNvPr>
          <p:cNvCxnSpPr>
            <a:cxnSpLocks/>
          </p:cNvCxnSpPr>
          <p:nvPr/>
        </p:nvCxnSpPr>
        <p:spPr>
          <a:xfrm rot="5400000">
            <a:off x="4486021" y="1844404"/>
            <a:ext cx="12700" cy="1341750"/>
          </a:xfrm>
          <a:prstGeom prst="curvedConnector3">
            <a:avLst>
              <a:gd name="adj1" fmla="val 321030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266F630-A4F6-11CC-7D27-30D36D04FCFD}"/>
              </a:ext>
            </a:extLst>
          </p:cNvPr>
          <p:cNvCxnSpPr>
            <a:cxnSpLocks/>
          </p:cNvCxnSpPr>
          <p:nvPr/>
        </p:nvCxnSpPr>
        <p:spPr>
          <a:xfrm rot="5400000">
            <a:off x="6201416" y="2173491"/>
            <a:ext cx="12700" cy="670875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08D89AB1-7BBD-8E67-D2B0-A20DF885495C}"/>
              </a:ext>
            </a:extLst>
          </p:cNvPr>
          <p:cNvCxnSpPr>
            <a:cxnSpLocks/>
          </p:cNvCxnSpPr>
          <p:nvPr/>
        </p:nvCxnSpPr>
        <p:spPr>
          <a:xfrm rot="5400000">
            <a:off x="5865978" y="1838053"/>
            <a:ext cx="12700" cy="1341750"/>
          </a:xfrm>
          <a:prstGeom prst="curvedConnector3">
            <a:avLst>
              <a:gd name="adj1" fmla="val 321030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C07DCAF3-6BF2-32D9-8AD9-02D7DC49B452}"/>
              </a:ext>
            </a:extLst>
          </p:cNvPr>
          <p:cNvCxnSpPr/>
          <p:nvPr/>
        </p:nvCxnSpPr>
        <p:spPr>
          <a:xfrm rot="16200000" flipV="1">
            <a:off x="5530541" y="1763108"/>
            <a:ext cx="12700" cy="670875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B553C80-AB17-1423-CA59-A65D3ABE5C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95103" y="1427671"/>
            <a:ext cx="12700" cy="1341750"/>
          </a:xfrm>
          <a:prstGeom prst="curvedConnector3">
            <a:avLst>
              <a:gd name="adj1" fmla="val 3210307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510E73B8-BFD3-A41C-8023-D814718420AD}"/>
              </a:ext>
            </a:extLst>
          </p:cNvPr>
          <p:cNvCxnSpPr/>
          <p:nvPr/>
        </p:nvCxnSpPr>
        <p:spPr>
          <a:xfrm rot="16200000" flipV="1">
            <a:off x="6927988" y="1763107"/>
            <a:ext cx="12700" cy="670875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91262E87-5403-D44F-966E-708965FADA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92550" y="1427670"/>
            <a:ext cx="12700" cy="1341750"/>
          </a:xfrm>
          <a:prstGeom prst="curvedConnector3">
            <a:avLst>
              <a:gd name="adj1" fmla="val 3210307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80C5A43-6347-6A95-FD89-F8D6D9E1BEFD}"/>
              </a:ext>
            </a:extLst>
          </p:cNvPr>
          <p:cNvSpPr/>
          <p:nvPr/>
        </p:nvSpPr>
        <p:spPr>
          <a:xfrm>
            <a:off x="1561280" y="4528864"/>
            <a:ext cx="448484" cy="448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BE" dirty="0"/>
              <a:t>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070D0A5-4AE0-8CD4-6207-361782A16359}"/>
              </a:ext>
            </a:extLst>
          </p:cNvPr>
          <p:cNvSpPr/>
          <p:nvPr/>
        </p:nvSpPr>
        <p:spPr>
          <a:xfrm>
            <a:off x="2232155" y="4528864"/>
            <a:ext cx="448484" cy="4484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BE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1E8186-BF4A-FBF9-A1FE-8E4ECCAF6A0C}"/>
              </a:ext>
            </a:extLst>
          </p:cNvPr>
          <p:cNvSpPr/>
          <p:nvPr/>
        </p:nvSpPr>
        <p:spPr>
          <a:xfrm>
            <a:off x="2903030" y="4528864"/>
            <a:ext cx="448484" cy="4484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BE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3EC3BE-6607-62F8-4B3E-EDC3F7753700}"/>
              </a:ext>
            </a:extLst>
          </p:cNvPr>
          <p:cNvSpPr/>
          <p:nvPr/>
        </p:nvSpPr>
        <p:spPr>
          <a:xfrm>
            <a:off x="3573905" y="4528864"/>
            <a:ext cx="448484" cy="4484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BE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21241E-204D-3BDD-B567-233F9EDFB8EB}"/>
              </a:ext>
            </a:extLst>
          </p:cNvPr>
          <p:cNvSpPr/>
          <p:nvPr/>
        </p:nvSpPr>
        <p:spPr>
          <a:xfrm>
            <a:off x="4244780" y="4528864"/>
            <a:ext cx="448484" cy="4484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BE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F7B4A6-61C9-4B04-B645-0C0168DF515A}"/>
              </a:ext>
            </a:extLst>
          </p:cNvPr>
          <p:cNvSpPr/>
          <p:nvPr/>
        </p:nvSpPr>
        <p:spPr>
          <a:xfrm>
            <a:off x="4915655" y="4528864"/>
            <a:ext cx="448484" cy="44848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BE" dirty="0"/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561168-4C8D-B933-2473-A118828DE0DA}"/>
              </a:ext>
            </a:extLst>
          </p:cNvPr>
          <p:cNvSpPr/>
          <p:nvPr/>
        </p:nvSpPr>
        <p:spPr>
          <a:xfrm>
            <a:off x="5586530" y="4528864"/>
            <a:ext cx="448484" cy="44848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BE" dirty="0"/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E92538-81FA-5B3E-280F-87DC989E3073}"/>
              </a:ext>
            </a:extLst>
          </p:cNvPr>
          <p:cNvSpPr/>
          <p:nvPr/>
        </p:nvSpPr>
        <p:spPr>
          <a:xfrm>
            <a:off x="6257405" y="4528864"/>
            <a:ext cx="448484" cy="4484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BE" dirty="0"/>
              <a:t>13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9A062B-4F6E-4DB0-3DD8-F9265027524C}"/>
              </a:ext>
            </a:extLst>
          </p:cNvPr>
          <p:cNvSpPr/>
          <p:nvPr/>
        </p:nvSpPr>
        <p:spPr>
          <a:xfrm>
            <a:off x="6928280" y="4528864"/>
            <a:ext cx="448484" cy="4484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BE" dirty="0"/>
              <a:t>21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662E1592-D801-8DA9-D934-5964D08493B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53629" y="4193426"/>
            <a:ext cx="12700" cy="670875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D5AB99D6-D97A-40B9-5207-F9D2859D7B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18191" y="3857989"/>
            <a:ext cx="12700" cy="1341750"/>
          </a:xfrm>
          <a:prstGeom prst="curvedConnector3">
            <a:avLst>
              <a:gd name="adj1" fmla="val 3210307"/>
            </a:avLst>
          </a:prstGeom>
          <a:ln w="38100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05100256-7281-D148-1024-85EECD8727A6}"/>
              </a:ext>
            </a:extLst>
          </p:cNvPr>
          <p:cNvCxnSpPr>
            <a:cxnSpLocks/>
          </p:cNvCxnSpPr>
          <p:nvPr/>
        </p:nvCxnSpPr>
        <p:spPr>
          <a:xfrm rot="5400000">
            <a:off x="3424504" y="4641911"/>
            <a:ext cx="12700" cy="670875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2BC25180-A01C-EEE6-4B58-865021D40C0B}"/>
              </a:ext>
            </a:extLst>
          </p:cNvPr>
          <p:cNvCxnSpPr>
            <a:cxnSpLocks/>
          </p:cNvCxnSpPr>
          <p:nvPr/>
        </p:nvCxnSpPr>
        <p:spPr>
          <a:xfrm rot="5400000">
            <a:off x="3089066" y="4306473"/>
            <a:ext cx="12700" cy="1341750"/>
          </a:xfrm>
          <a:prstGeom prst="curvedConnector3">
            <a:avLst>
              <a:gd name="adj1" fmla="val 3210307"/>
            </a:avLst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41377EF7-BE0F-D79D-5CD2-A1EBA9BF3696}"/>
              </a:ext>
            </a:extLst>
          </p:cNvPr>
          <p:cNvCxnSpPr/>
          <p:nvPr/>
        </p:nvCxnSpPr>
        <p:spPr>
          <a:xfrm rot="16200000" flipV="1">
            <a:off x="4133585" y="4212477"/>
            <a:ext cx="12700" cy="670875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5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448D1FA-154C-F832-21C7-B4A6FC4625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98147" y="3877040"/>
            <a:ext cx="12700" cy="1341750"/>
          </a:xfrm>
          <a:prstGeom prst="curvedConnector3">
            <a:avLst>
              <a:gd name="adj1" fmla="val 3210307"/>
            </a:avLst>
          </a:prstGeom>
          <a:ln w="38100">
            <a:solidFill>
              <a:schemeClr val="accent5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9592E7A7-9CCD-FB9B-0FC2-4B44DB8B2064}"/>
              </a:ext>
            </a:extLst>
          </p:cNvPr>
          <p:cNvCxnSpPr>
            <a:cxnSpLocks/>
          </p:cNvCxnSpPr>
          <p:nvPr/>
        </p:nvCxnSpPr>
        <p:spPr>
          <a:xfrm rot="5400000">
            <a:off x="4804460" y="4641911"/>
            <a:ext cx="12700" cy="670875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88CC25E-2851-88F2-9B4F-7E8557134759}"/>
              </a:ext>
            </a:extLst>
          </p:cNvPr>
          <p:cNvCxnSpPr>
            <a:cxnSpLocks/>
          </p:cNvCxnSpPr>
          <p:nvPr/>
        </p:nvCxnSpPr>
        <p:spPr>
          <a:xfrm rot="5400000">
            <a:off x="4469022" y="4306473"/>
            <a:ext cx="12700" cy="1341750"/>
          </a:xfrm>
          <a:prstGeom prst="curvedConnector3">
            <a:avLst>
              <a:gd name="adj1" fmla="val 3210307"/>
            </a:avLst>
          </a:prstGeom>
          <a:ln w="38100">
            <a:solidFill>
              <a:schemeClr val="accent6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5A7E072C-E9D2-9987-8ABB-2AFEAD9798F3}"/>
              </a:ext>
            </a:extLst>
          </p:cNvPr>
          <p:cNvCxnSpPr>
            <a:cxnSpLocks/>
          </p:cNvCxnSpPr>
          <p:nvPr/>
        </p:nvCxnSpPr>
        <p:spPr>
          <a:xfrm rot="5400000">
            <a:off x="6184417" y="4635560"/>
            <a:ext cx="12700" cy="670875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5AA0FAF0-E029-7E92-87DB-A5E9A74C7B25}"/>
              </a:ext>
            </a:extLst>
          </p:cNvPr>
          <p:cNvCxnSpPr>
            <a:cxnSpLocks/>
          </p:cNvCxnSpPr>
          <p:nvPr/>
        </p:nvCxnSpPr>
        <p:spPr>
          <a:xfrm rot="5400000">
            <a:off x="5848979" y="4300122"/>
            <a:ext cx="12700" cy="1341750"/>
          </a:xfrm>
          <a:prstGeom prst="curvedConnector3">
            <a:avLst>
              <a:gd name="adj1" fmla="val 3210307"/>
            </a:avLst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92D6D64E-3A0E-AE06-35D5-E6408619FEF1}"/>
              </a:ext>
            </a:extLst>
          </p:cNvPr>
          <p:cNvCxnSpPr/>
          <p:nvPr/>
        </p:nvCxnSpPr>
        <p:spPr>
          <a:xfrm rot="16200000" flipV="1">
            <a:off x="5513542" y="4225177"/>
            <a:ext cx="12700" cy="670875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318F0E99-EB8F-92B7-65FD-8A709693C4D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78104" y="3889740"/>
            <a:ext cx="12700" cy="1341750"/>
          </a:xfrm>
          <a:prstGeom prst="curvedConnector3">
            <a:avLst>
              <a:gd name="adj1" fmla="val 3210307"/>
            </a:avLst>
          </a:prstGeom>
          <a:ln w="38100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D2CF4CB1-C241-6CF7-2FC6-389C36CAACDD}"/>
              </a:ext>
            </a:extLst>
          </p:cNvPr>
          <p:cNvCxnSpPr/>
          <p:nvPr/>
        </p:nvCxnSpPr>
        <p:spPr>
          <a:xfrm rot="16200000" flipV="1">
            <a:off x="6910989" y="4225176"/>
            <a:ext cx="12700" cy="670875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5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F0DF124A-750A-FEAB-8ECE-7007A293C1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75551" y="3889739"/>
            <a:ext cx="12700" cy="1341750"/>
          </a:xfrm>
          <a:prstGeom prst="curvedConnector3">
            <a:avLst>
              <a:gd name="adj1" fmla="val 3210307"/>
            </a:avLst>
          </a:prstGeom>
          <a:ln w="38100">
            <a:solidFill>
              <a:schemeClr val="accent5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68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117</Words>
  <Application>Microsoft Macintosh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Yskout</dc:creator>
  <cp:lastModifiedBy>Koen Yskout</cp:lastModifiedBy>
  <cp:revision>8</cp:revision>
  <dcterms:created xsi:type="dcterms:W3CDTF">2024-04-11T15:21:52Z</dcterms:created>
  <dcterms:modified xsi:type="dcterms:W3CDTF">2024-04-22T10:12:43Z</dcterms:modified>
</cp:coreProperties>
</file>