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4131-D350-484F-A756-EC3AF513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67AD7-890F-4070-888A-DDC8FC85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E309-65CC-4BA2-80E7-F6B7BF89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75FD-7099-4A79-A79A-4DA108A7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7FFE-48F7-4BAD-8722-04C533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37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AE38-7F9B-45AE-B136-4A76C49A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E6CB4-0E1E-4244-A25A-0B0EAD17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3309-E925-4D27-A053-E650F369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E7F7-C24C-48F0-8CBE-2011527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262D-C700-443A-B04A-C46DF166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405F4-72FA-4732-ABC3-2131DC141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4C7B-87C4-48E6-8C86-7ECBD8E1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C885-C3BE-4CF9-A460-80ED873B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E268-002B-4D71-9F3B-217A80EE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8D59-6C2E-4F24-A5AC-AAF4CA20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54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7161-4291-40E8-884E-CB730D2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9B55-CF89-46A9-B9C9-0080D361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2CA2-FCE6-43A3-982B-AF06CF98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5EDF-893F-4211-8235-A7E11EC8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18B2-2782-4A81-8EA4-834E6A2B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186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B3BB-537E-4F30-9923-94B4805D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FDE9-AAD7-474F-8C66-3371AAF1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FCED-9BC2-49E0-9426-896C018C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B90A-43D3-4CF7-90D9-B7A7EAFA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9121-DFA5-4723-8BBB-1F654526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584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B50E-8F73-4B78-94E6-ECB61DC8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78ED-59D5-42BA-9364-49DE34B21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6B051-6F8E-45D9-91FD-5EE70619F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45558-D50B-45C4-80CD-DEB8981E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88BF1-B41B-4102-B2CA-94120572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FCC7-3AE1-4458-AA03-625E5E4A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0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8220-75F3-4BCE-8584-06D8EE0B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0155-A5B1-439C-8407-E13355E4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4A49-509C-419F-8126-69BCA93F0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B18BF-B45D-494A-A7BC-5FA7F5E1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4A6C2-4B5C-43BC-90B5-6B2C1AE0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3B5A0-8F7F-4C2B-B66D-F9BA1F85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8D72-FAD6-448C-97FC-7A93D553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DC9CC-425B-46DF-BEFD-5C2865B2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516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1275-6707-40C4-B8C0-91B22EE2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9C5A5-E7EA-4FC0-B6E1-D377BD9A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471D3-7B74-4A1B-8506-65E193A4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8A12F-A576-4251-88A7-43AA5A69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37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E0D0D-E685-4BBB-9765-0CEA37E3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C1927-6B84-4E1D-8999-8ACD28ED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6B36D-64A5-47BD-A422-6F6CFA86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49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998D-09D5-48BA-B549-154B2BA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8762-34D0-4503-86BF-3467B382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3FDFF-267C-4BBB-BB1F-75502800E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15205-34A3-4AF4-8F09-FF7EDE38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D357-EAEA-4388-9720-1B7B7F26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A6B9F-D422-450D-A4FC-4DE36B1D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08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054D-0314-4194-8918-FFB12C9F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9C96F-57FC-4319-927C-6807EEC8C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F78EF-933C-4227-9A6C-1FF33C1E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ADE98-216F-4150-9984-70B07C86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0FDD-B7FD-42FB-8C10-CFF04D75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333A6-3351-4C24-8428-14B1F5D0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F86E9-60BD-400F-9C4E-CE66342A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639DD-22DA-43DC-A751-0953C254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0C24-C187-495E-BCD1-B5CE3214A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CC41B-EE0E-44F8-BECC-E903762682DF}" type="datetimeFigureOut">
              <a:rPr lang="nl-BE" smtClean="0"/>
              <a:t>16/01/2022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55C9-4472-4F42-A45B-57070B41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5409-CDE0-4A5B-975E-AEA99CF8D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65C5-31E7-4E59-9553-A566CE3D586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06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D1B6-2D97-4114-84CB-832477F2F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model_info</a:t>
            </a:r>
            <a:br>
              <a:rPr lang="en-US" dirty="0"/>
            </a:br>
            <a:r>
              <a:rPr lang="en-US"/>
              <a:t>structure documentation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E6512-2658-4948-9EF9-7E48426C7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346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54CFB-5884-418D-9711-61252D60B968}"/>
              </a:ext>
            </a:extLst>
          </p:cNvPr>
          <p:cNvSpPr/>
          <p:nvPr/>
        </p:nvSpPr>
        <p:spPr>
          <a:xfrm>
            <a:off x="368424" y="3045041"/>
            <a:ext cx="13153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model_info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27E8C-6619-45C4-ACAE-A7005EB1CB5B}"/>
              </a:ext>
            </a:extLst>
          </p:cNvPr>
          <p:cNvSpPr/>
          <p:nvPr/>
        </p:nvSpPr>
        <p:spPr>
          <a:xfrm>
            <a:off x="3437138" y="5228945"/>
            <a:ext cx="7304843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muscle_index</a:t>
            </a:r>
            <a:r>
              <a:rPr lang="en-US" dirty="0"/>
              <a:t> (index of each muscle)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651F3-867D-4B0F-A515-7B8A2A7BCD29}"/>
              </a:ext>
            </a:extLst>
          </p:cNvPr>
          <p:cNvSpPr/>
          <p:nvPr/>
        </p:nvSpPr>
        <p:spPr>
          <a:xfrm>
            <a:off x="3435659" y="5968754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params</a:t>
            </a:r>
            <a:endParaRPr lang="nl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0A9E9-D8ED-4090-84B0-6542F6F7BE78}"/>
              </a:ext>
            </a:extLst>
          </p:cNvPr>
          <p:cNvSpPr/>
          <p:nvPr/>
        </p:nvSpPr>
        <p:spPr>
          <a:xfrm>
            <a:off x="3435659" y="137605"/>
            <a:ext cx="7306322" cy="46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jointi</a:t>
            </a:r>
            <a:r>
              <a:rPr lang="en-US" dirty="0"/>
              <a:t> (index of each coordinate, and coordinate indices of body segments)</a:t>
            </a:r>
            <a:endParaRPr lang="nl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0C445-256E-43BC-AE27-9DB85B5D2D7E}"/>
              </a:ext>
            </a:extLst>
          </p:cNvPr>
          <p:cNvSpPr/>
          <p:nvPr/>
        </p:nvSpPr>
        <p:spPr>
          <a:xfrm>
            <a:off x="1834718" y="5552982"/>
            <a:ext cx="1325731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muscle_info</a:t>
            </a:r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D58171-A52F-43C2-8508-3FD7D0CA797D}"/>
              </a:ext>
            </a:extLst>
          </p:cNvPr>
          <p:cNvSpPr/>
          <p:nvPr/>
        </p:nvSpPr>
        <p:spPr>
          <a:xfrm>
            <a:off x="1834719" y="1188129"/>
            <a:ext cx="1162974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ExtFunIO</a:t>
            </a:r>
            <a:endParaRPr lang="nl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DDC6E5-2DBF-4740-A42B-BAD88E99C7A7}"/>
              </a:ext>
            </a:extLst>
          </p:cNvPr>
          <p:cNvSpPr/>
          <p:nvPr/>
        </p:nvSpPr>
        <p:spPr>
          <a:xfrm>
            <a:off x="3435659" y="741287"/>
            <a:ext cx="7306322" cy="46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coordi</a:t>
            </a:r>
            <a:r>
              <a:rPr lang="en-US" dirty="0"/>
              <a:t> (only index of each coordinate)</a:t>
            </a:r>
            <a:endParaRPr lang="nl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C5C330-6273-4963-8E3B-217778FD285C}"/>
              </a:ext>
            </a:extLst>
          </p:cNvPr>
          <p:cNvSpPr/>
          <p:nvPr/>
        </p:nvSpPr>
        <p:spPr>
          <a:xfrm>
            <a:off x="3435659" y="1344969"/>
            <a:ext cx="7306322" cy="46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 (indices of segment origins in the external function)</a:t>
            </a:r>
            <a:endParaRPr lang="nl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60BEBB-CA00-4AA5-898E-CC10B6C348FF}"/>
              </a:ext>
            </a:extLst>
          </p:cNvPr>
          <p:cNvSpPr/>
          <p:nvPr/>
        </p:nvSpPr>
        <p:spPr>
          <a:xfrm>
            <a:off x="3435659" y="1948651"/>
            <a:ext cx="7306322" cy="46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GRFs (index of each contact sphere in the external function)</a:t>
            </a:r>
            <a:endParaRPr lang="nl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C42F6D-9D96-4562-801A-253D65C4A66C}"/>
              </a:ext>
            </a:extLst>
          </p:cNvPr>
          <p:cNvSpPr/>
          <p:nvPr/>
        </p:nvSpPr>
        <p:spPr>
          <a:xfrm>
            <a:off x="3435659" y="2578963"/>
            <a:ext cx="7306322" cy="46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GRMs (index of total force/moment in the external function) [Lars confirm]</a:t>
            </a:r>
            <a:endParaRPr lang="nl-B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6FDAA7-9CE5-4A20-94C0-82B2CCB99F10}"/>
              </a:ext>
            </a:extLst>
          </p:cNvPr>
          <p:cNvSpPr/>
          <p:nvPr/>
        </p:nvSpPr>
        <p:spPr>
          <a:xfrm>
            <a:off x="4761390" y="5968753"/>
            <a:ext cx="7306322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 structures: Names of muscles, parameters in 5 x </a:t>
            </a:r>
            <a:r>
              <a:rPr lang="en-US" dirty="0" err="1"/>
              <a:t>Nmuscles</a:t>
            </a:r>
            <a:r>
              <a:rPr lang="en-US" dirty="0"/>
              <a:t> format, 5 matrices in 1 x </a:t>
            </a:r>
            <a:r>
              <a:rPr lang="en-US" dirty="0" err="1"/>
              <a:t>Nmuscles</a:t>
            </a:r>
            <a:r>
              <a:rPr lang="en-US" dirty="0"/>
              <a:t> format (one for each parameter)</a:t>
            </a:r>
            <a:endParaRPr lang="nl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43824B-A875-4F82-9D64-226FB5EE3425}"/>
              </a:ext>
            </a:extLst>
          </p:cNvPr>
          <p:cNvSpPr/>
          <p:nvPr/>
        </p:nvSpPr>
        <p:spPr>
          <a:xfrm>
            <a:off x="3435659" y="3160452"/>
            <a:ext cx="7306322" cy="4660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add nq</a:t>
            </a:r>
            <a:endParaRPr lang="nl-B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4E87C5-BC86-433C-83D8-5D6B57C0213C}"/>
              </a:ext>
            </a:extLst>
          </p:cNvPr>
          <p:cNvCxnSpPr>
            <a:stCxn id="4" idx="0"/>
            <a:endCxn id="15" idx="1"/>
          </p:cNvCxnSpPr>
          <p:nvPr/>
        </p:nvCxnSpPr>
        <p:spPr>
          <a:xfrm rot="5400000" flipH="1" flipV="1">
            <a:off x="644002" y="1854324"/>
            <a:ext cx="1572826" cy="808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7282E81-399C-486F-8B11-00E41E0918B9}"/>
              </a:ext>
            </a:extLst>
          </p:cNvPr>
          <p:cNvCxnSpPr>
            <a:stCxn id="4" idx="2"/>
            <a:endCxn id="14" idx="1"/>
          </p:cNvCxnSpPr>
          <p:nvPr/>
        </p:nvCxnSpPr>
        <p:spPr>
          <a:xfrm rot="16200000" flipH="1">
            <a:off x="318486" y="4320836"/>
            <a:ext cx="2223856" cy="808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CE9E067-ED84-49AF-A4F6-B7F0E4800FFD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997693" y="370644"/>
            <a:ext cx="437966" cy="1101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907E7-17B8-4BD4-818D-A0A0B9D83C0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997693" y="974326"/>
            <a:ext cx="437966" cy="497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6F26E7D-F491-4B92-A279-B1458EB2A514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2997693" y="1472215"/>
            <a:ext cx="437966" cy="105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815C6D-74EC-471B-BF93-63F0FB30CE45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2997693" y="1472215"/>
            <a:ext cx="437966" cy="709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B473F1-83C4-4DF4-AEE7-25152167C4CA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2997693" y="1472215"/>
            <a:ext cx="437966" cy="1339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BE5CCAE-085C-4A81-99A1-41D40930CD49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2997693" y="1472215"/>
            <a:ext cx="437966" cy="192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A516078-4221-4F85-9A74-7E8A19AC49CB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3160449" y="5513031"/>
            <a:ext cx="276689" cy="324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071206E-8082-4A2A-B16E-9C9CD4F02A72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160449" y="5837068"/>
            <a:ext cx="275210" cy="415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303A949-6B0C-4064-B1D7-0CA6E61A2C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4598633" y="6252839"/>
            <a:ext cx="1627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model_info structure documentation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model_info structure</dc:title>
  <dc:creator>Dhruv Gupta</dc:creator>
  <cp:lastModifiedBy>Dhruv Gupta</cp:lastModifiedBy>
  <cp:revision>4</cp:revision>
  <dcterms:created xsi:type="dcterms:W3CDTF">2022-01-16T11:56:36Z</dcterms:created>
  <dcterms:modified xsi:type="dcterms:W3CDTF">2022-01-16T12:25:40Z</dcterms:modified>
</cp:coreProperties>
</file>