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8"/>
  </p:notesMasterIdLst>
  <p:sldIdLst>
    <p:sldId id="318" r:id="rId5"/>
    <p:sldId id="261" r:id="rId6"/>
    <p:sldId id="262" r:id="rId7"/>
    <p:sldId id="264" r:id="rId8"/>
    <p:sldId id="276" r:id="rId9"/>
    <p:sldId id="282" r:id="rId10"/>
    <p:sldId id="266" r:id="rId11"/>
    <p:sldId id="268" r:id="rId12"/>
    <p:sldId id="269" r:id="rId13"/>
    <p:sldId id="316" r:id="rId14"/>
    <p:sldId id="270" r:id="rId15"/>
    <p:sldId id="273" r:id="rId16"/>
    <p:sldId id="274" r:id="rId17"/>
    <p:sldId id="272" r:id="rId18"/>
    <p:sldId id="271" r:id="rId19"/>
    <p:sldId id="275" r:id="rId20"/>
    <p:sldId id="278" r:id="rId21"/>
    <p:sldId id="277" r:id="rId22"/>
    <p:sldId id="314" r:id="rId23"/>
    <p:sldId id="292" r:id="rId24"/>
    <p:sldId id="281" r:id="rId25"/>
    <p:sldId id="280" r:id="rId26"/>
    <p:sldId id="279" r:id="rId27"/>
    <p:sldId id="294" r:id="rId28"/>
    <p:sldId id="286" r:id="rId29"/>
    <p:sldId id="283" r:id="rId30"/>
    <p:sldId id="309" r:id="rId31"/>
    <p:sldId id="317" r:id="rId32"/>
    <p:sldId id="285" r:id="rId33"/>
    <p:sldId id="298" r:id="rId34"/>
    <p:sldId id="288" r:id="rId35"/>
    <p:sldId id="289" r:id="rId36"/>
    <p:sldId id="290" r:id="rId37"/>
    <p:sldId id="291" r:id="rId38"/>
    <p:sldId id="301" r:id="rId39"/>
    <p:sldId id="303" r:id="rId40"/>
    <p:sldId id="299" r:id="rId41"/>
    <p:sldId id="310" r:id="rId42"/>
    <p:sldId id="311" r:id="rId43"/>
    <p:sldId id="312" r:id="rId44"/>
    <p:sldId id="313" r:id="rId45"/>
    <p:sldId id="307" r:id="rId46"/>
    <p:sldId id="31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APURV" userId="a9350dbb1d41a0d1" providerId="LiveId" clId="{40EBD576-1CC3-4ACF-8569-5F1B807E2E7A}"/>
    <pc:docChg chg="undo redo custSel addSld delSld modSld sldOrd">
      <pc:chgData name="KUMAR APURV" userId="a9350dbb1d41a0d1" providerId="LiveId" clId="{40EBD576-1CC3-4ACF-8569-5F1B807E2E7A}" dt="2020-10-26T10:22:05.104" v="10090" actId="20577"/>
      <pc:docMkLst>
        <pc:docMk/>
      </pc:docMkLst>
      <pc:sldChg chg="modSp mod">
        <pc:chgData name="KUMAR APURV" userId="a9350dbb1d41a0d1" providerId="LiveId" clId="{40EBD576-1CC3-4ACF-8569-5F1B807E2E7A}" dt="2020-10-25T19:27:07.847" v="9257" actId="1076"/>
        <pc:sldMkLst>
          <pc:docMk/>
          <pc:sldMk cId="2420601955" sldId="262"/>
        </pc:sldMkLst>
        <pc:spChg chg="mod">
          <ac:chgData name="KUMAR APURV" userId="a9350dbb1d41a0d1" providerId="LiveId" clId="{40EBD576-1CC3-4ACF-8569-5F1B807E2E7A}" dt="2020-10-25T19:27:07.847" v="9257" actId="1076"/>
          <ac:spMkLst>
            <pc:docMk/>
            <pc:sldMk cId="2420601955" sldId="262"/>
            <ac:spMk id="2" creationId="{F6892BE4-380E-40D7-8ED0-CA54117F30CE}"/>
          </ac:spMkLst>
        </pc:spChg>
        <pc:spChg chg="mod">
          <ac:chgData name="KUMAR APURV" userId="a9350dbb1d41a0d1" providerId="LiveId" clId="{40EBD576-1CC3-4ACF-8569-5F1B807E2E7A}" dt="2020-10-25T18:56:32.879" v="9098" actId="1076"/>
          <ac:spMkLst>
            <pc:docMk/>
            <pc:sldMk cId="2420601955" sldId="262"/>
            <ac:spMk id="3" creationId="{DEF42EEB-48BA-495F-A2CB-C643A0A3E541}"/>
          </ac:spMkLst>
        </pc:spChg>
      </pc:sldChg>
      <pc:sldChg chg="addSp modSp mod">
        <pc:chgData name="KUMAR APURV" userId="a9350dbb1d41a0d1" providerId="LiveId" clId="{40EBD576-1CC3-4ACF-8569-5F1B807E2E7A}" dt="2020-10-26T04:58:47.756" v="9265" actId="20577"/>
        <pc:sldMkLst>
          <pc:docMk/>
          <pc:sldMk cId="1216251080" sldId="264"/>
        </pc:sldMkLst>
        <pc:spChg chg="mod">
          <ac:chgData name="KUMAR APURV" userId="a9350dbb1d41a0d1" providerId="LiveId" clId="{40EBD576-1CC3-4ACF-8569-5F1B807E2E7A}" dt="2020-10-25T18:56:56.134" v="9100" actId="1076"/>
          <ac:spMkLst>
            <pc:docMk/>
            <pc:sldMk cId="1216251080" sldId="264"/>
            <ac:spMk id="2" creationId="{F6892BE4-380E-40D7-8ED0-CA54117F30CE}"/>
          </ac:spMkLst>
        </pc:spChg>
        <pc:spChg chg="mod">
          <ac:chgData name="KUMAR APURV" userId="a9350dbb1d41a0d1" providerId="LiveId" clId="{40EBD576-1CC3-4ACF-8569-5F1B807E2E7A}" dt="2020-10-26T04:58:47.756" v="9265" actId="20577"/>
          <ac:spMkLst>
            <pc:docMk/>
            <pc:sldMk cId="1216251080" sldId="264"/>
            <ac:spMk id="3" creationId="{DEF42EEB-48BA-495F-A2CB-C643A0A3E541}"/>
          </ac:spMkLst>
        </pc:spChg>
        <pc:picChg chg="add mod">
          <ac:chgData name="KUMAR APURV" userId="a9350dbb1d41a0d1" providerId="LiveId" clId="{40EBD576-1CC3-4ACF-8569-5F1B807E2E7A}" dt="2020-10-24T15:46:54.487" v="3973" actId="1076"/>
          <ac:picMkLst>
            <pc:docMk/>
            <pc:sldMk cId="1216251080" sldId="264"/>
            <ac:picMk id="4" creationId="{FAAEF462-AF4F-4823-B109-08080EA1C0E1}"/>
          </ac:picMkLst>
        </pc:picChg>
      </pc:sldChg>
      <pc:sldChg chg="addSp modSp del mod">
        <pc:chgData name="KUMAR APURV" userId="a9350dbb1d41a0d1" providerId="LiveId" clId="{40EBD576-1CC3-4ACF-8569-5F1B807E2E7A}" dt="2020-10-24T15:47:29.890" v="3978" actId="47"/>
        <pc:sldMkLst>
          <pc:docMk/>
          <pc:sldMk cId="2770865613" sldId="265"/>
        </pc:sldMkLst>
        <pc:spChg chg="mod">
          <ac:chgData name="KUMAR APURV" userId="a9350dbb1d41a0d1" providerId="LiveId" clId="{40EBD576-1CC3-4ACF-8569-5F1B807E2E7A}" dt="2020-10-19T06:17:25.553" v="68" actId="20577"/>
          <ac:spMkLst>
            <pc:docMk/>
            <pc:sldMk cId="2770865613" sldId="265"/>
            <ac:spMk id="3" creationId="{DEF42EEB-48BA-495F-A2CB-C643A0A3E541}"/>
          </ac:spMkLst>
        </pc:spChg>
        <pc:picChg chg="add">
          <ac:chgData name="KUMAR APURV" userId="a9350dbb1d41a0d1" providerId="LiveId" clId="{40EBD576-1CC3-4ACF-8569-5F1B807E2E7A}" dt="2020-10-19T06:17:25.993" v="69" actId="22"/>
          <ac:picMkLst>
            <pc:docMk/>
            <pc:sldMk cId="2770865613" sldId="265"/>
            <ac:picMk id="5" creationId="{0A171BAE-C66A-416F-BA81-33E25F581D50}"/>
          </ac:picMkLst>
        </pc:picChg>
      </pc:sldChg>
      <pc:sldChg chg="addSp delSp modSp mod ord">
        <pc:chgData name="KUMAR APURV" userId="a9350dbb1d41a0d1" providerId="LiveId" clId="{40EBD576-1CC3-4ACF-8569-5F1B807E2E7A}" dt="2020-10-26T10:22:05.104" v="10090" actId="20577"/>
        <pc:sldMkLst>
          <pc:docMk/>
          <pc:sldMk cId="1837984435" sldId="266"/>
        </pc:sldMkLst>
        <pc:spChg chg="mod">
          <ac:chgData name="KUMAR APURV" userId="a9350dbb1d41a0d1" providerId="LiveId" clId="{40EBD576-1CC3-4ACF-8569-5F1B807E2E7A}" dt="2020-10-26T10:22:01.525" v="10089" actId="1076"/>
          <ac:spMkLst>
            <pc:docMk/>
            <pc:sldMk cId="1837984435" sldId="266"/>
            <ac:spMk id="2" creationId="{F6892BE4-380E-40D7-8ED0-CA54117F30CE}"/>
          </ac:spMkLst>
        </pc:spChg>
        <pc:spChg chg="mod">
          <ac:chgData name="KUMAR APURV" userId="a9350dbb1d41a0d1" providerId="LiveId" clId="{40EBD576-1CC3-4ACF-8569-5F1B807E2E7A}" dt="2020-10-26T10:22:05.104" v="10090" actId="20577"/>
          <ac:spMkLst>
            <pc:docMk/>
            <pc:sldMk cId="1837984435" sldId="266"/>
            <ac:spMk id="3" creationId="{DEF42EEB-48BA-495F-A2CB-C643A0A3E541}"/>
          </ac:spMkLst>
        </pc:spChg>
        <pc:picChg chg="add del mod">
          <ac:chgData name="KUMAR APURV" userId="a9350dbb1d41a0d1" providerId="LiveId" clId="{40EBD576-1CC3-4ACF-8569-5F1B807E2E7A}" dt="2020-10-24T16:30:35.721" v="4336" actId="478"/>
          <ac:picMkLst>
            <pc:docMk/>
            <pc:sldMk cId="1837984435" sldId="266"/>
            <ac:picMk id="4" creationId="{F5596F0C-A810-4CC3-A42E-F1517AE029E4}"/>
          </ac:picMkLst>
        </pc:picChg>
      </pc:sldChg>
      <pc:sldChg chg="addSp delSp modSp del mod ord">
        <pc:chgData name="KUMAR APURV" userId="a9350dbb1d41a0d1" providerId="LiveId" clId="{40EBD576-1CC3-4ACF-8569-5F1B807E2E7A}" dt="2020-10-20T06:11:32.810" v="328" actId="47"/>
        <pc:sldMkLst>
          <pc:docMk/>
          <pc:sldMk cId="1181096542" sldId="267"/>
        </pc:sldMkLst>
        <pc:spChg chg="mod">
          <ac:chgData name="KUMAR APURV" userId="a9350dbb1d41a0d1" providerId="LiveId" clId="{40EBD576-1CC3-4ACF-8569-5F1B807E2E7A}" dt="2020-10-19T06:10:41.612" v="43" actId="20577"/>
          <ac:spMkLst>
            <pc:docMk/>
            <pc:sldMk cId="1181096542" sldId="267"/>
            <ac:spMk id="2" creationId="{F6892BE4-380E-40D7-8ED0-CA54117F30CE}"/>
          </ac:spMkLst>
        </pc:spChg>
        <pc:spChg chg="mod">
          <ac:chgData name="KUMAR APURV" userId="a9350dbb1d41a0d1" providerId="LiveId" clId="{40EBD576-1CC3-4ACF-8569-5F1B807E2E7A}" dt="2020-10-20T06:11:30.034" v="327" actId="6549"/>
          <ac:spMkLst>
            <pc:docMk/>
            <pc:sldMk cId="1181096542" sldId="267"/>
            <ac:spMk id="3" creationId="{DEF42EEB-48BA-495F-A2CB-C643A0A3E541}"/>
          </ac:spMkLst>
        </pc:spChg>
        <pc:picChg chg="add del mod">
          <ac:chgData name="KUMAR APURV" userId="a9350dbb1d41a0d1" providerId="LiveId" clId="{40EBD576-1CC3-4ACF-8569-5F1B807E2E7A}" dt="2020-10-19T06:17:17.639" v="67" actId="21"/>
          <ac:picMkLst>
            <pc:docMk/>
            <pc:sldMk cId="1181096542" sldId="267"/>
            <ac:picMk id="4" creationId="{C27ACF8A-6210-423E-847E-94BDAE0B0ABC}"/>
          </ac:picMkLst>
        </pc:picChg>
        <pc:picChg chg="add del mod">
          <ac:chgData name="KUMAR APURV" userId="a9350dbb1d41a0d1" providerId="LiveId" clId="{40EBD576-1CC3-4ACF-8569-5F1B807E2E7A}" dt="2020-10-19T06:18:59.367" v="73" actId="21"/>
          <ac:picMkLst>
            <pc:docMk/>
            <pc:sldMk cId="1181096542" sldId="267"/>
            <ac:picMk id="7" creationId="{0B1FDC80-EFB1-4A5B-9212-DD3D5EC934C6}"/>
          </ac:picMkLst>
        </pc:picChg>
        <pc:picChg chg="add del mod">
          <ac:chgData name="KUMAR APURV" userId="a9350dbb1d41a0d1" providerId="LiveId" clId="{40EBD576-1CC3-4ACF-8569-5F1B807E2E7A}" dt="2020-10-19T06:19:50.530" v="82" actId="21"/>
          <ac:picMkLst>
            <pc:docMk/>
            <pc:sldMk cId="1181096542" sldId="267"/>
            <ac:picMk id="8" creationId="{DE896961-7493-4C26-A893-7926FDFB78FB}"/>
          </ac:picMkLst>
        </pc:picChg>
        <pc:picChg chg="add mod">
          <ac:chgData name="KUMAR APURV" userId="a9350dbb1d41a0d1" providerId="LiveId" clId="{40EBD576-1CC3-4ACF-8569-5F1B807E2E7A}" dt="2020-10-19T06:20:01.078" v="88" actId="1076"/>
          <ac:picMkLst>
            <pc:docMk/>
            <pc:sldMk cId="1181096542" sldId="267"/>
            <ac:picMk id="10" creationId="{45BBBD3B-CD60-4B64-BA35-D2165E2FFFD6}"/>
          </ac:picMkLst>
        </pc:picChg>
        <pc:picChg chg="add del mod">
          <ac:chgData name="KUMAR APURV" userId="a9350dbb1d41a0d1" providerId="LiveId" clId="{40EBD576-1CC3-4ACF-8569-5F1B807E2E7A}" dt="2020-10-19T06:14:29.241" v="51"/>
          <ac:picMkLst>
            <pc:docMk/>
            <pc:sldMk cId="1181096542" sldId="267"/>
            <ac:picMk id="1026" creationId="{FD6613C6-C456-4C42-938B-C8220EA58A7C}"/>
          </ac:picMkLst>
        </pc:picChg>
      </pc:sldChg>
      <pc:sldChg chg="addSp delSp modSp mod ord">
        <pc:chgData name="KUMAR APURV" userId="a9350dbb1d41a0d1" providerId="LiveId" clId="{40EBD576-1CC3-4ACF-8569-5F1B807E2E7A}" dt="2020-10-26T09:24:50.496" v="9955" actId="20577"/>
        <pc:sldMkLst>
          <pc:docMk/>
          <pc:sldMk cId="1065629621" sldId="268"/>
        </pc:sldMkLst>
        <pc:spChg chg="mod">
          <ac:chgData name="KUMAR APURV" userId="a9350dbb1d41a0d1" providerId="LiveId" clId="{40EBD576-1CC3-4ACF-8569-5F1B807E2E7A}" dt="2020-10-25T18:58:26.733" v="9107" actId="115"/>
          <ac:spMkLst>
            <pc:docMk/>
            <pc:sldMk cId="1065629621" sldId="268"/>
            <ac:spMk id="2" creationId="{F6892BE4-380E-40D7-8ED0-CA54117F30CE}"/>
          </ac:spMkLst>
        </pc:spChg>
        <pc:spChg chg="mod">
          <ac:chgData name="KUMAR APURV" userId="a9350dbb1d41a0d1" providerId="LiveId" clId="{40EBD576-1CC3-4ACF-8569-5F1B807E2E7A}" dt="2020-10-26T09:24:50.496" v="9955" actId="20577"/>
          <ac:spMkLst>
            <pc:docMk/>
            <pc:sldMk cId="1065629621" sldId="268"/>
            <ac:spMk id="3" creationId="{DEF42EEB-48BA-495F-A2CB-C643A0A3E541}"/>
          </ac:spMkLst>
        </pc:spChg>
        <pc:picChg chg="add del mod">
          <ac:chgData name="KUMAR APURV" userId="a9350dbb1d41a0d1" providerId="LiveId" clId="{40EBD576-1CC3-4ACF-8569-5F1B807E2E7A}" dt="2020-10-24T15:55:57.754" v="4050" actId="478"/>
          <ac:picMkLst>
            <pc:docMk/>
            <pc:sldMk cId="1065629621" sldId="268"/>
            <ac:picMk id="4" creationId="{81D66837-FABE-47C0-8F3D-57D6ED1F931A}"/>
          </ac:picMkLst>
        </pc:picChg>
        <pc:picChg chg="add del mod">
          <ac:chgData name="KUMAR APURV" userId="a9350dbb1d41a0d1" providerId="LiveId" clId="{40EBD576-1CC3-4ACF-8569-5F1B807E2E7A}" dt="2020-10-19T06:16:39.654" v="60" actId="21"/>
          <ac:picMkLst>
            <pc:docMk/>
            <pc:sldMk cId="1065629621" sldId="268"/>
            <ac:picMk id="5" creationId="{42B5CFDC-E595-4B50-AA84-57EA2D6318AC}"/>
          </ac:picMkLst>
        </pc:picChg>
        <pc:picChg chg="add del mod">
          <ac:chgData name="KUMAR APURV" userId="a9350dbb1d41a0d1" providerId="LiveId" clId="{40EBD576-1CC3-4ACF-8569-5F1B807E2E7A}" dt="2020-10-24T15:58:45.347" v="4066" actId="478"/>
          <ac:picMkLst>
            <pc:docMk/>
            <pc:sldMk cId="1065629621" sldId="268"/>
            <ac:picMk id="5" creationId="{B79D4208-8A02-4870-9F64-787F393A62DA}"/>
          </ac:picMkLst>
        </pc:picChg>
        <pc:picChg chg="add del mod">
          <ac:chgData name="KUMAR APURV" userId="a9350dbb1d41a0d1" providerId="LiveId" clId="{40EBD576-1CC3-4ACF-8569-5F1B807E2E7A}" dt="2020-10-25T14:27:35.499" v="6662" actId="478"/>
          <ac:picMkLst>
            <pc:docMk/>
            <pc:sldMk cId="1065629621" sldId="268"/>
            <ac:picMk id="6" creationId="{5AC146F6-6550-401F-B7C4-74CFA88DD916}"/>
          </ac:picMkLst>
        </pc:picChg>
        <pc:picChg chg="add del mod">
          <ac:chgData name="KUMAR APURV" userId="a9350dbb1d41a0d1" providerId="LiveId" clId="{40EBD576-1CC3-4ACF-8569-5F1B807E2E7A}" dt="2020-10-20T06:06:16.726" v="295"/>
          <ac:picMkLst>
            <pc:docMk/>
            <pc:sldMk cId="1065629621" sldId="268"/>
            <ac:picMk id="1026" creationId="{5748626D-39B8-4C0E-8853-BB50DA2961E4}"/>
          </ac:picMkLst>
        </pc:picChg>
        <pc:picChg chg="add del mod">
          <ac:chgData name="KUMAR APURV" userId="a9350dbb1d41a0d1" providerId="LiveId" clId="{40EBD576-1CC3-4ACF-8569-5F1B807E2E7A}" dt="2020-10-20T06:09:03.295" v="315"/>
          <ac:picMkLst>
            <pc:docMk/>
            <pc:sldMk cId="1065629621" sldId="268"/>
            <ac:picMk id="1028" creationId="{5F065327-B9FE-485A-80C1-ED3E40DF4DFF}"/>
          </ac:picMkLst>
        </pc:picChg>
        <pc:picChg chg="add del mod">
          <ac:chgData name="KUMAR APURV" userId="a9350dbb1d41a0d1" providerId="LiveId" clId="{40EBD576-1CC3-4ACF-8569-5F1B807E2E7A}" dt="2020-10-24T15:53:30.510" v="4026" actId="478"/>
          <ac:picMkLst>
            <pc:docMk/>
            <pc:sldMk cId="1065629621" sldId="268"/>
            <ac:picMk id="1030" creationId="{FD87623D-B438-46A9-8F01-953BC78592E8}"/>
          </ac:picMkLst>
        </pc:picChg>
        <pc:picChg chg="add del mod">
          <ac:chgData name="KUMAR APURV" userId="a9350dbb1d41a0d1" providerId="LiveId" clId="{40EBD576-1CC3-4ACF-8569-5F1B807E2E7A}" dt="2020-10-19T06:15:11.077" v="57"/>
          <ac:picMkLst>
            <pc:docMk/>
            <pc:sldMk cId="1065629621" sldId="268"/>
            <ac:picMk id="2050" creationId="{F3B99BBE-8D7C-45DD-84E4-FD2159C1FFF1}"/>
          </ac:picMkLst>
        </pc:picChg>
      </pc:sldChg>
      <pc:sldChg chg="addSp delSp modSp add del mod ord">
        <pc:chgData name="KUMAR APURV" userId="a9350dbb1d41a0d1" providerId="LiveId" clId="{40EBD576-1CC3-4ACF-8569-5F1B807E2E7A}" dt="2020-10-26T05:29:03.317" v="9466" actId="20577"/>
        <pc:sldMkLst>
          <pc:docMk/>
          <pc:sldMk cId="1179692986" sldId="269"/>
        </pc:sldMkLst>
        <pc:spChg chg="mod">
          <ac:chgData name="KUMAR APURV" userId="a9350dbb1d41a0d1" providerId="LiveId" clId="{40EBD576-1CC3-4ACF-8569-5F1B807E2E7A}" dt="2020-10-26T05:29:03.317" v="9466" actId="20577"/>
          <ac:spMkLst>
            <pc:docMk/>
            <pc:sldMk cId="1179692986" sldId="269"/>
            <ac:spMk id="2" creationId="{F6892BE4-380E-40D7-8ED0-CA54117F30CE}"/>
          </ac:spMkLst>
        </pc:spChg>
        <pc:spChg chg="mod">
          <ac:chgData name="KUMAR APURV" userId="a9350dbb1d41a0d1" providerId="LiveId" clId="{40EBD576-1CC3-4ACF-8569-5F1B807E2E7A}" dt="2020-10-25T18:58:54.219" v="9110" actId="1076"/>
          <ac:spMkLst>
            <pc:docMk/>
            <pc:sldMk cId="1179692986" sldId="269"/>
            <ac:spMk id="3" creationId="{DEF42EEB-48BA-495F-A2CB-C643A0A3E541}"/>
          </ac:spMkLst>
        </pc:spChg>
        <pc:picChg chg="add del">
          <ac:chgData name="KUMAR APURV" userId="a9350dbb1d41a0d1" providerId="LiveId" clId="{40EBD576-1CC3-4ACF-8569-5F1B807E2E7A}" dt="2020-10-24T16:06:13.999" v="4142" actId="22"/>
          <ac:picMkLst>
            <pc:docMk/>
            <pc:sldMk cId="1179692986" sldId="269"/>
            <ac:picMk id="5" creationId="{1F0C0A6E-A316-44FD-91D2-8D63E6CBD85E}"/>
          </ac:picMkLst>
        </pc:picChg>
        <pc:picChg chg="add del mod">
          <ac:chgData name="KUMAR APURV" userId="a9350dbb1d41a0d1" providerId="LiveId" clId="{40EBD576-1CC3-4ACF-8569-5F1B807E2E7A}" dt="2020-10-25T10:37:32.706" v="5019" actId="478"/>
          <ac:picMkLst>
            <pc:docMk/>
            <pc:sldMk cId="1179692986" sldId="269"/>
            <ac:picMk id="6" creationId="{4EAFF73D-F014-4769-BBE1-A2C8B1ADFD46}"/>
          </ac:picMkLst>
        </pc:picChg>
      </pc:sldChg>
      <pc:sldChg chg="addSp modSp mod">
        <pc:chgData name="KUMAR APURV" userId="a9350dbb1d41a0d1" providerId="LiveId" clId="{40EBD576-1CC3-4ACF-8569-5F1B807E2E7A}" dt="2020-10-25T19:00:45.557" v="9115" actId="115"/>
        <pc:sldMkLst>
          <pc:docMk/>
          <pc:sldMk cId="999759258" sldId="270"/>
        </pc:sldMkLst>
        <pc:spChg chg="mod">
          <ac:chgData name="KUMAR APURV" userId="a9350dbb1d41a0d1" providerId="LiveId" clId="{40EBD576-1CC3-4ACF-8569-5F1B807E2E7A}" dt="2020-10-25T19:00:45.557" v="9115" actId="115"/>
          <ac:spMkLst>
            <pc:docMk/>
            <pc:sldMk cId="999759258" sldId="270"/>
            <ac:spMk id="2" creationId="{F6892BE4-380E-40D7-8ED0-CA54117F30CE}"/>
          </ac:spMkLst>
        </pc:spChg>
        <pc:spChg chg="mod">
          <ac:chgData name="KUMAR APURV" userId="a9350dbb1d41a0d1" providerId="LiveId" clId="{40EBD576-1CC3-4ACF-8569-5F1B807E2E7A}" dt="2020-10-25T14:44:23.979" v="6718" actId="123"/>
          <ac:spMkLst>
            <pc:docMk/>
            <pc:sldMk cId="999759258" sldId="270"/>
            <ac:spMk id="3" creationId="{DEF42EEB-48BA-495F-A2CB-C643A0A3E541}"/>
          </ac:spMkLst>
        </pc:spChg>
        <pc:picChg chg="add mod">
          <ac:chgData name="KUMAR APURV" userId="a9350dbb1d41a0d1" providerId="LiveId" clId="{40EBD576-1CC3-4ACF-8569-5F1B807E2E7A}" dt="2020-10-24T16:09:54.123" v="4179" actId="1076"/>
          <ac:picMkLst>
            <pc:docMk/>
            <pc:sldMk cId="999759258" sldId="270"/>
            <ac:picMk id="4" creationId="{03C8CD94-92C6-4C28-B7DA-B764151F373A}"/>
          </ac:picMkLst>
        </pc:picChg>
      </pc:sldChg>
      <pc:sldChg chg="addSp modSp add mod">
        <pc:chgData name="KUMAR APURV" userId="a9350dbb1d41a0d1" providerId="LiveId" clId="{40EBD576-1CC3-4ACF-8569-5F1B807E2E7A}" dt="2020-10-25T19:01:46.923" v="9120" actId="115"/>
        <pc:sldMkLst>
          <pc:docMk/>
          <pc:sldMk cId="122995986" sldId="271"/>
        </pc:sldMkLst>
        <pc:spChg chg="mod">
          <ac:chgData name="KUMAR APURV" userId="a9350dbb1d41a0d1" providerId="LiveId" clId="{40EBD576-1CC3-4ACF-8569-5F1B807E2E7A}" dt="2020-10-25T19:01:46.923" v="9120" actId="115"/>
          <ac:spMkLst>
            <pc:docMk/>
            <pc:sldMk cId="122995986" sldId="271"/>
            <ac:spMk id="2" creationId="{F6892BE4-380E-40D7-8ED0-CA54117F30CE}"/>
          </ac:spMkLst>
        </pc:spChg>
        <pc:spChg chg="mod">
          <ac:chgData name="KUMAR APURV" userId="a9350dbb1d41a0d1" providerId="LiveId" clId="{40EBD576-1CC3-4ACF-8569-5F1B807E2E7A}" dt="2020-10-25T17:20:40.085" v="8525" actId="12"/>
          <ac:spMkLst>
            <pc:docMk/>
            <pc:sldMk cId="122995986" sldId="271"/>
            <ac:spMk id="3" creationId="{DEF42EEB-48BA-495F-A2CB-C643A0A3E541}"/>
          </ac:spMkLst>
        </pc:spChg>
        <pc:picChg chg="add mod">
          <ac:chgData name="KUMAR APURV" userId="a9350dbb1d41a0d1" providerId="LiveId" clId="{40EBD576-1CC3-4ACF-8569-5F1B807E2E7A}" dt="2020-10-25T07:34:35.627" v="4862" actId="14100"/>
          <ac:picMkLst>
            <pc:docMk/>
            <pc:sldMk cId="122995986" sldId="271"/>
            <ac:picMk id="4" creationId="{1CBCD8F9-916B-4A6D-A596-DB2BB9DF26E8}"/>
          </ac:picMkLst>
        </pc:picChg>
        <pc:picChg chg="add mod">
          <ac:chgData name="KUMAR APURV" userId="a9350dbb1d41a0d1" providerId="LiveId" clId="{40EBD576-1CC3-4ACF-8569-5F1B807E2E7A}" dt="2020-10-25T07:34:48.577" v="4863" actId="14100"/>
          <ac:picMkLst>
            <pc:docMk/>
            <pc:sldMk cId="122995986" sldId="271"/>
            <ac:picMk id="5" creationId="{877652E8-748C-48ED-B2D4-D7B359436C63}"/>
          </ac:picMkLst>
        </pc:picChg>
      </pc:sldChg>
      <pc:sldChg chg="addSp delSp modSp add mod">
        <pc:chgData name="KUMAR APURV" userId="a9350dbb1d41a0d1" providerId="LiveId" clId="{40EBD576-1CC3-4ACF-8569-5F1B807E2E7A}" dt="2020-10-25T19:01:31.741" v="9119" actId="115"/>
        <pc:sldMkLst>
          <pc:docMk/>
          <pc:sldMk cId="3030089737" sldId="272"/>
        </pc:sldMkLst>
        <pc:spChg chg="mod">
          <ac:chgData name="KUMAR APURV" userId="a9350dbb1d41a0d1" providerId="LiveId" clId="{40EBD576-1CC3-4ACF-8569-5F1B807E2E7A}" dt="2020-10-25T19:01:31.741" v="9119" actId="115"/>
          <ac:spMkLst>
            <pc:docMk/>
            <pc:sldMk cId="3030089737" sldId="272"/>
            <ac:spMk id="2" creationId="{F6892BE4-380E-40D7-8ED0-CA54117F30CE}"/>
          </ac:spMkLst>
        </pc:spChg>
        <pc:spChg chg="mod">
          <ac:chgData name="KUMAR APURV" userId="a9350dbb1d41a0d1" providerId="LiveId" clId="{40EBD576-1CC3-4ACF-8569-5F1B807E2E7A}" dt="2020-10-25T14:44:58.802" v="6721" actId="123"/>
          <ac:spMkLst>
            <pc:docMk/>
            <pc:sldMk cId="3030089737" sldId="272"/>
            <ac:spMk id="3" creationId="{DEF42EEB-48BA-495F-A2CB-C643A0A3E541}"/>
          </ac:spMkLst>
        </pc:spChg>
        <pc:picChg chg="add del mod">
          <ac:chgData name="KUMAR APURV" userId="a9350dbb1d41a0d1" providerId="LiveId" clId="{40EBD576-1CC3-4ACF-8569-5F1B807E2E7A}" dt="2020-10-24T16:21:26.286" v="4296" actId="478"/>
          <ac:picMkLst>
            <pc:docMk/>
            <pc:sldMk cId="3030089737" sldId="272"/>
            <ac:picMk id="4" creationId="{8ADF0E8B-A944-44AB-8531-AB9AEF34E08E}"/>
          </ac:picMkLst>
        </pc:picChg>
        <pc:picChg chg="add mod">
          <ac:chgData name="KUMAR APURV" userId="a9350dbb1d41a0d1" providerId="LiveId" clId="{40EBD576-1CC3-4ACF-8569-5F1B807E2E7A}" dt="2020-10-25T14:57:18.125" v="6830" actId="1076"/>
          <ac:picMkLst>
            <pc:docMk/>
            <pc:sldMk cId="3030089737" sldId="272"/>
            <ac:picMk id="5" creationId="{B06D8E78-1A57-4050-B0BA-4CC0CC3521DE}"/>
          </ac:picMkLst>
        </pc:picChg>
      </pc:sldChg>
      <pc:sldChg chg="addSp delSp modSp add mod">
        <pc:chgData name="KUMAR APURV" userId="a9350dbb1d41a0d1" providerId="LiveId" clId="{40EBD576-1CC3-4ACF-8569-5F1B807E2E7A}" dt="2020-10-25T19:00:54.970" v="9116" actId="115"/>
        <pc:sldMkLst>
          <pc:docMk/>
          <pc:sldMk cId="2470047444" sldId="273"/>
        </pc:sldMkLst>
        <pc:spChg chg="mod">
          <ac:chgData name="KUMAR APURV" userId="a9350dbb1d41a0d1" providerId="LiveId" clId="{40EBD576-1CC3-4ACF-8569-5F1B807E2E7A}" dt="2020-10-25T19:00:54.970" v="9116" actId="115"/>
          <ac:spMkLst>
            <pc:docMk/>
            <pc:sldMk cId="2470047444" sldId="273"/>
            <ac:spMk id="2" creationId="{F6892BE4-380E-40D7-8ED0-CA54117F30CE}"/>
          </ac:spMkLst>
        </pc:spChg>
        <pc:spChg chg="mod">
          <ac:chgData name="KUMAR APURV" userId="a9350dbb1d41a0d1" providerId="LiveId" clId="{40EBD576-1CC3-4ACF-8569-5F1B807E2E7A}" dt="2020-10-25T17:18:20.302" v="8524" actId="1076"/>
          <ac:spMkLst>
            <pc:docMk/>
            <pc:sldMk cId="2470047444" sldId="273"/>
            <ac:spMk id="3" creationId="{DEF42EEB-48BA-495F-A2CB-C643A0A3E541}"/>
          </ac:spMkLst>
        </pc:spChg>
        <pc:picChg chg="add del mod">
          <ac:chgData name="KUMAR APURV" userId="a9350dbb1d41a0d1" providerId="LiveId" clId="{40EBD576-1CC3-4ACF-8569-5F1B807E2E7A}" dt="2020-10-24T16:11:41.229" v="4193" actId="478"/>
          <ac:picMkLst>
            <pc:docMk/>
            <pc:sldMk cId="2470047444" sldId="273"/>
            <ac:picMk id="4" creationId="{CDA0DF5F-F44E-444C-A2F0-AF1304D3EFEC}"/>
          </ac:picMkLst>
        </pc:picChg>
        <pc:picChg chg="add mod">
          <ac:chgData name="KUMAR APURV" userId="a9350dbb1d41a0d1" providerId="LiveId" clId="{40EBD576-1CC3-4ACF-8569-5F1B807E2E7A}" dt="2020-10-24T16:12:42.868" v="4203" actId="1076"/>
          <ac:picMkLst>
            <pc:docMk/>
            <pc:sldMk cId="2470047444" sldId="273"/>
            <ac:picMk id="5" creationId="{83ACEDBB-227C-4F43-A982-DA39F16996E9}"/>
          </ac:picMkLst>
        </pc:picChg>
        <pc:picChg chg="add mod">
          <ac:chgData name="KUMAR APURV" userId="a9350dbb1d41a0d1" providerId="LiveId" clId="{40EBD576-1CC3-4ACF-8569-5F1B807E2E7A}" dt="2020-10-24T16:12:44.877" v="4204" actId="1076"/>
          <ac:picMkLst>
            <pc:docMk/>
            <pc:sldMk cId="2470047444" sldId="273"/>
            <ac:picMk id="6" creationId="{4C2C332E-521B-4C54-873A-1000BFCBEF0A}"/>
          </ac:picMkLst>
        </pc:picChg>
      </pc:sldChg>
      <pc:sldChg chg="addSp delSp modSp add mod">
        <pc:chgData name="KUMAR APURV" userId="a9350dbb1d41a0d1" providerId="LiveId" clId="{40EBD576-1CC3-4ACF-8569-5F1B807E2E7A}" dt="2020-10-26T05:06:55.163" v="9272" actId="20577"/>
        <pc:sldMkLst>
          <pc:docMk/>
          <pc:sldMk cId="2246829246" sldId="274"/>
        </pc:sldMkLst>
        <pc:spChg chg="mod">
          <ac:chgData name="KUMAR APURV" userId="a9350dbb1d41a0d1" providerId="LiveId" clId="{40EBD576-1CC3-4ACF-8569-5F1B807E2E7A}" dt="2020-10-25T19:01:01.137" v="9117" actId="115"/>
          <ac:spMkLst>
            <pc:docMk/>
            <pc:sldMk cId="2246829246" sldId="274"/>
            <ac:spMk id="2" creationId="{F6892BE4-380E-40D7-8ED0-CA54117F30CE}"/>
          </ac:spMkLst>
        </pc:spChg>
        <pc:spChg chg="mod">
          <ac:chgData name="KUMAR APURV" userId="a9350dbb1d41a0d1" providerId="LiveId" clId="{40EBD576-1CC3-4ACF-8569-5F1B807E2E7A}" dt="2020-10-26T05:06:55.163" v="9272" actId="20577"/>
          <ac:spMkLst>
            <pc:docMk/>
            <pc:sldMk cId="2246829246" sldId="274"/>
            <ac:spMk id="3" creationId="{DEF42EEB-48BA-495F-A2CB-C643A0A3E541}"/>
          </ac:spMkLst>
        </pc:spChg>
        <pc:spChg chg="add del mod">
          <ac:chgData name="KUMAR APURV" userId="a9350dbb1d41a0d1" providerId="LiveId" clId="{40EBD576-1CC3-4ACF-8569-5F1B807E2E7A}" dt="2020-10-24T16:17:47.648" v="4253" actId="767"/>
          <ac:spMkLst>
            <pc:docMk/>
            <pc:sldMk cId="2246829246" sldId="274"/>
            <ac:spMk id="8" creationId="{D8AC7FCC-0F9A-4E4C-B4D9-CB5E040C3726}"/>
          </ac:spMkLst>
        </pc:spChg>
        <pc:spChg chg="add del mod">
          <ac:chgData name="KUMAR APURV" userId="a9350dbb1d41a0d1" providerId="LiveId" clId="{40EBD576-1CC3-4ACF-8569-5F1B807E2E7A}" dt="2020-10-24T16:18:07.059" v="4260"/>
          <ac:spMkLst>
            <pc:docMk/>
            <pc:sldMk cId="2246829246" sldId="274"/>
            <ac:spMk id="9" creationId="{4E78EDE3-EA23-49AA-AB3E-49FC0941F050}"/>
          </ac:spMkLst>
        </pc:spChg>
        <pc:spChg chg="add del mod">
          <ac:chgData name="KUMAR APURV" userId="a9350dbb1d41a0d1" providerId="LiveId" clId="{40EBD576-1CC3-4ACF-8569-5F1B807E2E7A}" dt="2020-10-24T16:20:27.554" v="4289"/>
          <ac:spMkLst>
            <pc:docMk/>
            <pc:sldMk cId="2246829246" sldId="274"/>
            <ac:spMk id="10" creationId="{CFA34D91-75DE-4217-AF0C-9858CC6DF0B6}"/>
          </ac:spMkLst>
        </pc:spChg>
        <pc:spChg chg="add del mod">
          <ac:chgData name="KUMAR APURV" userId="a9350dbb1d41a0d1" providerId="LiveId" clId="{40EBD576-1CC3-4ACF-8569-5F1B807E2E7A}" dt="2020-10-24T16:18:42.945" v="4267" actId="767"/>
          <ac:spMkLst>
            <pc:docMk/>
            <pc:sldMk cId="2246829246" sldId="274"/>
            <ac:spMk id="11" creationId="{105256AB-BECC-4ACB-8B9F-42F8D05672D9}"/>
          </ac:spMkLst>
        </pc:spChg>
        <pc:picChg chg="add mod">
          <ac:chgData name="KUMAR APURV" userId="a9350dbb1d41a0d1" providerId="LiveId" clId="{40EBD576-1CC3-4ACF-8569-5F1B807E2E7A}" dt="2020-10-25T07:31:31.515" v="4847" actId="14100"/>
          <ac:picMkLst>
            <pc:docMk/>
            <pc:sldMk cId="2246829246" sldId="274"/>
            <ac:picMk id="4" creationId="{8F2013F4-4F65-4ADF-A261-0C157BE216B2}"/>
          </ac:picMkLst>
        </pc:picChg>
        <pc:picChg chg="add mod">
          <ac:chgData name="KUMAR APURV" userId="a9350dbb1d41a0d1" providerId="LiveId" clId="{40EBD576-1CC3-4ACF-8569-5F1B807E2E7A}" dt="2020-10-25T07:31:35.444" v="4848" actId="1076"/>
          <ac:picMkLst>
            <pc:docMk/>
            <pc:sldMk cId="2246829246" sldId="274"/>
            <ac:picMk id="5" creationId="{9673DB65-FCD2-4925-A942-CCBE93A52229}"/>
          </ac:picMkLst>
        </pc:picChg>
        <pc:picChg chg="add mod">
          <ac:chgData name="KUMAR APURV" userId="a9350dbb1d41a0d1" providerId="LiveId" clId="{40EBD576-1CC3-4ACF-8569-5F1B807E2E7A}" dt="2020-10-25T07:30:41.508" v="4830" actId="1076"/>
          <ac:picMkLst>
            <pc:docMk/>
            <pc:sldMk cId="2246829246" sldId="274"/>
            <ac:picMk id="6" creationId="{44426020-40C1-44A3-9BC2-078F6EEC78B6}"/>
          </ac:picMkLst>
        </pc:picChg>
        <pc:picChg chg="add mod">
          <ac:chgData name="KUMAR APURV" userId="a9350dbb1d41a0d1" providerId="LiveId" clId="{40EBD576-1CC3-4ACF-8569-5F1B807E2E7A}" dt="2020-10-25T07:30:32.436" v="4827" actId="14100"/>
          <ac:picMkLst>
            <pc:docMk/>
            <pc:sldMk cId="2246829246" sldId="274"/>
            <ac:picMk id="7" creationId="{506D77CF-2546-4D8D-A282-FD09671CFE0B}"/>
          </ac:picMkLst>
        </pc:picChg>
        <pc:picChg chg="add mod">
          <ac:chgData name="KUMAR APURV" userId="a9350dbb1d41a0d1" providerId="LiveId" clId="{40EBD576-1CC3-4ACF-8569-5F1B807E2E7A}" dt="2020-10-25T07:31:24.274" v="4845" actId="1076"/>
          <ac:picMkLst>
            <pc:docMk/>
            <pc:sldMk cId="2246829246" sldId="274"/>
            <ac:picMk id="8" creationId="{AC6C38CE-23D6-49EC-8DC8-01317FF20912}"/>
          </ac:picMkLst>
        </pc:picChg>
      </pc:sldChg>
      <pc:sldChg chg="addSp modSp add mod">
        <pc:chgData name="KUMAR APURV" userId="a9350dbb1d41a0d1" providerId="LiveId" clId="{40EBD576-1CC3-4ACF-8569-5F1B807E2E7A}" dt="2020-10-25T19:01:54.685" v="9121" actId="115"/>
        <pc:sldMkLst>
          <pc:docMk/>
          <pc:sldMk cId="2582547281" sldId="275"/>
        </pc:sldMkLst>
        <pc:spChg chg="mod">
          <ac:chgData name="KUMAR APURV" userId="a9350dbb1d41a0d1" providerId="LiveId" clId="{40EBD576-1CC3-4ACF-8569-5F1B807E2E7A}" dt="2020-10-25T19:01:54.685" v="9121" actId="115"/>
          <ac:spMkLst>
            <pc:docMk/>
            <pc:sldMk cId="2582547281" sldId="275"/>
            <ac:spMk id="2" creationId="{F6892BE4-380E-40D7-8ED0-CA54117F30CE}"/>
          </ac:spMkLst>
        </pc:spChg>
        <pc:spChg chg="mod">
          <ac:chgData name="KUMAR APURV" userId="a9350dbb1d41a0d1" providerId="LiveId" clId="{40EBD576-1CC3-4ACF-8569-5F1B807E2E7A}" dt="2020-10-25T17:21:55.857" v="8536" actId="12"/>
          <ac:spMkLst>
            <pc:docMk/>
            <pc:sldMk cId="2582547281" sldId="275"/>
            <ac:spMk id="3" creationId="{DEF42EEB-48BA-495F-A2CB-C643A0A3E541}"/>
          </ac:spMkLst>
        </pc:spChg>
        <pc:picChg chg="add mod">
          <ac:chgData name="KUMAR APURV" userId="a9350dbb1d41a0d1" providerId="LiveId" clId="{40EBD576-1CC3-4ACF-8569-5F1B807E2E7A}" dt="2020-10-25T14:57:42.369" v="6836" actId="1076"/>
          <ac:picMkLst>
            <pc:docMk/>
            <pc:sldMk cId="2582547281" sldId="275"/>
            <ac:picMk id="4" creationId="{48F99979-064E-45E1-80D6-96921AEFCECD}"/>
          </ac:picMkLst>
        </pc:picChg>
      </pc:sldChg>
      <pc:sldChg chg="addSp modSp add mod ord">
        <pc:chgData name="KUMAR APURV" userId="a9350dbb1d41a0d1" providerId="LiveId" clId="{40EBD576-1CC3-4ACF-8569-5F1B807E2E7A}" dt="2020-10-25T18:57:35.067" v="9103" actId="1076"/>
        <pc:sldMkLst>
          <pc:docMk/>
          <pc:sldMk cId="235984139" sldId="276"/>
        </pc:sldMkLst>
        <pc:spChg chg="mod">
          <ac:chgData name="KUMAR APURV" userId="a9350dbb1d41a0d1" providerId="LiveId" clId="{40EBD576-1CC3-4ACF-8569-5F1B807E2E7A}" dt="2020-10-25T18:57:18.210" v="9102" actId="1076"/>
          <ac:spMkLst>
            <pc:docMk/>
            <pc:sldMk cId="235984139" sldId="276"/>
            <ac:spMk id="2" creationId="{F6892BE4-380E-40D7-8ED0-CA54117F30CE}"/>
          </ac:spMkLst>
        </pc:spChg>
        <pc:spChg chg="mod">
          <ac:chgData name="KUMAR APURV" userId="a9350dbb1d41a0d1" providerId="LiveId" clId="{40EBD576-1CC3-4ACF-8569-5F1B807E2E7A}" dt="2020-10-25T14:43:06.276" v="6707" actId="123"/>
          <ac:spMkLst>
            <pc:docMk/>
            <pc:sldMk cId="235984139" sldId="276"/>
            <ac:spMk id="3" creationId="{DEF42EEB-48BA-495F-A2CB-C643A0A3E541}"/>
          </ac:spMkLst>
        </pc:spChg>
        <pc:picChg chg="add mod">
          <ac:chgData name="KUMAR APURV" userId="a9350dbb1d41a0d1" providerId="LiveId" clId="{40EBD576-1CC3-4ACF-8569-5F1B807E2E7A}" dt="2020-10-25T18:57:35.067" v="9103" actId="1076"/>
          <ac:picMkLst>
            <pc:docMk/>
            <pc:sldMk cId="235984139" sldId="276"/>
            <ac:picMk id="4" creationId="{F33E835E-6BA8-4713-B266-51920511D071}"/>
          </ac:picMkLst>
        </pc:picChg>
      </pc:sldChg>
      <pc:sldChg chg="new del">
        <pc:chgData name="KUMAR APURV" userId="a9350dbb1d41a0d1" providerId="LiveId" clId="{40EBD576-1CC3-4ACF-8569-5F1B807E2E7A}" dt="2020-10-20T12:31:22.787" v="659" actId="47"/>
        <pc:sldMkLst>
          <pc:docMk/>
          <pc:sldMk cId="2692709700" sldId="276"/>
        </pc:sldMkLst>
      </pc:sldChg>
      <pc:sldChg chg="addSp delSp modSp add mod">
        <pc:chgData name="KUMAR APURV" userId="a9350dbb1d41a0d1" providerId="LiveId" clId="{40EBD576-1CC3-4ACF-8569-5F1B807E2E7A}" dt="2020-10-26T09:53:59.506" v="10059" actId="20577"/>
        <pc:sldMkLst>
          <pc:docMk/>
          <pc:sldMk cId="396671565" sldId="277"/>
        </pc:sldMkLst>
        <pc:spChg chg="mod">
          <ac:chgData name="KUMAR APURV" userId="a9350dbb1d41a0d1" providerId="LiveId" clId="{40EBD576-1CC3-4ACF-8569-5F1B807E2E7A}" dt="2020-10-25T19:03:09.577" v="9127" actId="1076"/>
          <ac:spMkLst>
            <pc:docMk/>
            <pc:sldMk cId="396671565" sldId="277"/>
            <ac:spMk id="2" creationId="{F6892BE4-380E-40D7-8ED0-CA54117F30CE}"/>
          </ac:spMkLst>
        </pc:spChg>
        <pc:spChg chg="mod">
          <ac:chgData name="KUMAR APURV" userId="a9350dbb1d41a0d1" providerId="LiveId" clId="{40EBD576-1CC3-4ACF-8569-5F1B807E2E7A}" dt="2020-10-26T09:53:59.506" v="10059" actId="20577"/>
          <ac:spMkLst>
            <pc:docMk/>
            <pc:sldMk cId="396671565" sldId="277"/>
            <ac:spMk id="3" creationId="{DEF42EEB-48BA-495F-A2CB-C643A0A3E541}"/>
          </ac:spMkLst>
        </pc:spChg>
        <pc:picChg chg="add del mod">
          <ac:chgData name="KUMAR APURV" userId="a9350dbb1d41a0d1" providerId="LiveId" clId="{40EBD576-1CC3-4ACF-8569-5F1B807E2E7A}" dt="2020-10-24T16:58:48.001" v="4589" actId="478"/>
          <ac:picMkLst>
            <pc:docMk/>
            <pc:sldMk cId="396671565" sldId="277"/>
            <ac:picMk id="4" creationId="{DED75255-CF15-413B-B957-0226F746109C}"/>
          </ac:picMkLst>
        </pc:picChg>
        <pc:picChg chg="add del mod">
          <ac:chgData name="KUMAR APURV" userId="a9350dbb1d41a0d1" providerId="LiveId" clId="{40EBD576-1CC3-4ACF-8569-5F1B807E2E7A}" dt="2020-10-25T10:34:54.366" v="5001" actId="478"/>
          <ac:picMkLst>
            <pc:docMk/>
            <pc:sldMk cId="396671565" sldId="277"/>
            <ac:picMk id="6" creationId="{7A450B08-4C94-4317-AD1A-862BC353201E}"/>
          </ac:picMkLst>
        </pc:picChg>
      </pc:sldChg>
      <pc:sldChg chg="addSp modSp add mod">
        <pc:chgData name="KUMAR APURV" userId="a9350dbb1d41a0d1" providerId="LiveId" clId="{40EBD576-1CC3-4ACF-8569-5F1B807E2E7A}" dt="2020-10-26T10:10:13.894" v="10083" actId="12"/>
        <pc:sldMkLst>
          <pc:docMk/>
          <pc:sldMk cId="4137854690" sldId="278"/>
        </pc:sldMkLst>
        <pc:spChg chg="mod">
          <ac:chgData name="KUMAR APURV" userId="a9350dbb1d41a0d1" providerId="LiveId" clId="{40EBD576-1CC3-4ACF-8569-5F1B807E2E7A}" dt="2020-10-25T19:02:30.756" v="9124" actId="1076"/>
          <ac:spMkLst>
            <pc:docMk/>
            <pc:sldMk cId="4137854690" sldId="278"/>
            <ac:spMk id="2" creationId="{F6892BE4-380E-40D7-8ED0-CA54117F30CE}"/>
          </ac:spMkLst>
        </pc:spChg>
        <pc:spChg chg="mod">
          <ac:chgData name="KUMAR APURV" userId="a9350dbb1d41a0d1" providerId="LiveId" clId="{40EBD576-1CC3-4ACF-8569-5F1B807E2E7A}" dt="2020-10-26T10:10:13.894" v="10083" actId="12"/>
          <ac:spMkLst>
            <pc:docMk/>
            <pc:sldMk cId="4137854690" sldId="278"/>
            <ac:spMk id="3" creationId="{DEF42EEB-48BA-495F-A2CB-C643A0A3E541}"/>
          </ac:spMkLst>
        </pc:spChg>
        <pc:picChg chg="add mod">
          <ac:chgData name="KUMAR APURV" userId="a9350dbb1d41a0d1" providerId="LiveId" clId="{40EBD576-1CC3-4ACF-8569-5F1B807E2E7A}" dt="2020-10-24T16:39:50.109" v="4404" actId="1076"/>
          <ac:picMkLst>
            <pc:docMk/>
            <pc:sldMk cId="4137854690" sldId="278"/>
            <ac:picMk id="4" creationId="{E30CA8BA-1B83-4F55-9B2D-16DF96429E90}"/>
          </ac:picMkLst>
        </pc:picChg>
        <pc:picChg chg="add mod">
          <ac:chgData name="KUMAR APURV" userId="a9350dbb1d41a0d1" providerId="LiveId" clId="{40EBD576-1CC3-4ACF-8569-5F1B807E2E7A}" dt="2020-10-24T16:39:54.341" v="4405" actId="1076"/>
          <ac:picMkLst>
            <pc:docMk/>
            <pc:sldMk cId="4137854690" sldId="278"/>
            <ac:picMk id="5" creationId="{4894A99B-1B68-406E-A0B8-ED6EC70AAF09}"/>
          </ac:picMkLst>
        </pc:picChg>
      </pc:sldChg>
      <pc:sldChg chg="addSp delSp modSp add mod ord">
        <pc:chgData name="KUMAR APURV" userId="a9350dbb1d41a0d1" providerId="LiveId" clId="{40EBD576-1CC3-4ACF-8569-5F1B807E2E7A}" dt="2020-10-26T09:53:20.638" v="10051"/>
        <pc:sldMkLst>
          <pc:docMk/>
          <pc:sldMk cId="133273618" sldId="279"/>
        </pc:sldMkLst>
        <pc:spChg chg="mod">
          <ac:chgData name="KUMAR APURV" userId="a9350dbb1d41a0d1" providerId="LiveId" clId="{40EBD576-1CC3-4ACF-8569-5F1B807E2E7A}" dt="2020-10-25T19:04:47.529" v="9137" actId="1076"/>
          <ac:spMkLst>
            <pc:docMk/>
            <pc:sldMk cId="133273618" sldId="279"/>
            <ac:spMk id="2" creationId="{F6892BE4-380E-40D7-8ED0-CA54117F30CE}"/>
          </ac:spMkLst>
        </pc:spChg>
        <pc:spChg chg="mod">
          <ac:chgData name="KUMAR APURV" userId="a9350dbb1d41a0d1" providerId="LiveId" clId="{40EBD576-1CC3-4ACF-8569-5F1B807E2E7A}" dt="2020-10-26T09:36:02.498" v="10027" actId="20577"/>
          <ac:spMkLst>
            <pc:docMk/>
            <pc:sldMk cId="133273618" sldId="279"/>
            <ac:spMk id="3" creationId="{DEF42EEB-48BA-495F-A2CB-C643A0A3E541}"/>
          </ac:spMkLst>
        </pc:spChg>
        <pc:picChg chg="add del mod">
          <ac:chgData name="KUMAR APURV" userId="a9350dbb1d41a0d1" providerId="LiveId" clId="{40EBD576-1CC3-4ACF-8569-5F1B807E2E7A}" dt="2020-10-24T16:47:32.200" v="4466" actId="478"/>
          <ac:picMkLst>
            <pc:docMk/>
            <pc:sldMk cId="133273618" sldId="279"/>
            <ac:picMk id="4" creationId="{67586B4F-6CCC-4C1A-B7CB-433C95FA6593}"/>
          </ac:picMkLst>
        </pc:picChg>
        <pc:picChg chg="add mod">
          <ac:chgData name="KUMAR APURV" userId="a9350dbb1d41a0d1" providerId="LiveId" clId="{40EBD576-1CC3-4ACF-8569-5F1B807E2E7A}" dt="2020-10-24T16:47:53.202" v="4473" actId="1076"/>
          <ac:picMkLst>
            <pc:docMk/>
            <pc:sldMk cId="133273618" sldId="279"/>
            <ac:picMk id="5" creationId="{6E884BBC-AA29-4372-9E83-D1028F55AAA9}"/>
          </ac:picMkLst>
        </pc:picChg>
      </pc:sldChg>
      <pc:sldChg chg="modSp add del mod">
        <pc:chgData name="KUMAR APURV" userId="a9350dbb1d41a0d1" providerId="LiveId" clId="{40EBD576-1CC3-4ACF-8569-5F1B807E2E7A}" dt="2020-10-20T13:25:37.494" v="1192" actId="47"/>
        <pc:sldMkLst>
          <pc:docMk/>
          <pc:sldMk cId="2066370548" sldId="279"/>
        </pc:sldMkLst>
        <pc:spChg chg="mod">
          <ac:chgData name="KUMAR APURV" userId="a9350dbb1d41a0d1" providerId="LiveId" clId="{40EBD576-1CC3-4ACF-8569-5F1B807E2E7A}" dt="2020-10-20T13:24:40.306" v="1189" actId="21"/>
          <ac:spMkLst>
            <pc:docMk/>
            <pc:sldMk cId="2066370548" sldId="279"/>
            <ac:spMk id="3" creationId="{DEF42EEB-48BA-495F-A2CB-C643A0A3E541}"/>
          </ac:spMkLst>
        </pc:spChg>
      </pc:sldChg>
      <pc:sldChg chg="addSp delSp modSp add mod">
        <pc:chgData name="KUMAR APURV" userId="a9350dbb1d41a0d1" providerId="LiveId" clId="{40EBD576-1CC3-4ACF-8569-5F1B807E2E7A}" dt="2020-10-26T09:34:41.553" v="10003" actId="5793"/>
        <pc:sldMkLst>
          <pc:docMk/>
          <pc:sldMk cId="703081152" sldId="280"/>
        </pc:sldMkLst>
        <pc:spChg chg="mod">
          <ac:chgData name="KUMAR APURV" userId="a9350dbb1d41a0d1" providerId="LiveId" clId="{40EBD576-1CC3-4ACF-8569-5F1B807E2E7A}" dt="2020-10-25T19:04:23.011" v="9135" actId="1076"/>
          <ac:spMkLst>
            <pc:docMk/>
            <pc:sldMk cId="703081152" sldId="280"/>
            <ac:spMk id="2" creationId="{F6892BE4-380E-40D7-8ED0-CA54117F30CE}"/>
          </ac:spMkLst>
        </pc:spChg>
        <pc:spChg chg="mod">
          <ac:chgData name="KUMAR APURV" userId="a9350dbb1d41a0d1" providerId="LiveId" clId="{40EBD576-1CC3-4ACF-8569-5F1B807E2E7A}" dt="2020-10-26T09:34:41.553" v="10003" actId="5793"/>
          <ac:spMkLst>
            <pc:docMk/>
            <pc:sldMk cId="703081152" sldId="280"/>
            <ac:spMk id="3" creationId="{DEF42EEB-48BA-495F-A2CB-C643A0A3E541}"/>
          </ac:spMkLst>
        </pc:spChg>
        <pc:picChg chg="add del mod">
          <ac:chgData name="KUMAR APURV" userId="a9350dbb1d41a0d1" providerId="LiveId" clId="{40EBD576-1CC3-4ACF-8569-5F1B807E2E7A}" dt="2020-10-25T17:52:16.148" v="8576" actId="478"/>
          <ac:picMkLst>
            <pc:docMk/>
            <pc:sldMk cId="703081152" sldId="280"/>
            <ac:picMk id="4" creationId="{6955010C-0B18-47C1-9A4B-7317734593E2}"/>
          </ac:picMkLst>
        </pc:picChg>
        <pc:picChg chg="add del mod">
          <ac:chgData name="KUMAR APURV" userId="a9350dbb1d41a0d1" providerId="LiveId" clId="{40EBD576-1CC3-4ACF-8569-5F1B807E2E7A}" dt="2020-10-24T16:46:14.893" v="4456"/>
          <ac:picMkLst>
            <pc:docMk/>
            <pc:sldMk cId="703081152" sldId="280"/>
            <ac:picMk id="5" creationId="{1354F65F-10C9-4C12-9805-158A345CF523}"/>
          </ac:picMkLst>
        </pc:picChg>
      </pc:sldChg>
      <pc:sldChg chg="modSp add del mod">
        <pc:chgData name="KUMAR APURV" userId="a9350dbb1d41a0d1" providerId="LiveId" clId="{40EBD576-1CC3-4ACF-8569-5F1B807E2E7A}" dt="2020-10-20T13:25:38.805" v="1193" actId="47"/>
        <pc:sldMkLst>
          <pc:docMk/>
          <pc:sldMk cId="2139596967" sldId="280"/>
        </pc:sldMkLst>
        <pc:spChg chg="mod">
          <ac:chgData name="KUMAR APURV" userId="a9350dbb1d41a0d1" providerId="LiveId" clId="{40EBD576-1CC3-4ACF-8569-5F1B807E2E7A}" dt="2020-10-20T13:23:10.961" v="1188" actId="20577"/>
          <ac:spMkLst>
            <pc:docMk/>
            <pc:sldMk cId="2139596967" sldId="280"/>
            <ac:spMk id="3" creationId="{DEF42EEB-48BA-495F-A2CB-C643A0A3E541}"/>
          </ac:spMkLst>
        </pc:spChg>
      </pc:sldChg>
      <pc:sldChg chg="modSp add mod">
        <pc:chgData name="KUMAR APURV" userId="a9350dbb1d41a0d1" providerId="LiveId" clId="{40EBD576-1CC3-4ACF-8569-5F1B807E2E7A}" dt="2020-10-26T05:12:02.640" v="9283" actId="20577"/>
        <pc:sldMkLst>
          <pc:docMk/>
          <pc:sldMk cId="2209517379" sldId="281"/>
        </pc:sldMkLst>
        <pc:spChg chg="mod">
          <ac:chgData name="KUMAR APURV" userId="a9350dbb1d41a0d1" providerId="LiveId" clId="{40EBD576-1CC3-4ACF-8569-5F1B807E2E7A}" dt="2020-10-25T19:03:57.782" v="9132" actId="115"/>
          <ac:spMkLst>
            <pc:docMk/>
            <pc:sldMk cId="2209517379" sldId="281"/>
            <ac:spMk id="2" creationId="{F6892BE4-380E-40D7-8ED0-CA54117F30CE}"/>
          </ac:spMkLst>
        </pc:spChg>
        <pc:spChg chg="mod">
          <ac:chgData name="KUMAR APURV" userId="a9350dbb1d41a0d1" providerId="LiveId" clId="{40EBD576-1CC3-4ACF-8569-5F1B807E2E7A}" dt="2020-10-26T05:12:02.640" v="9283" actId="20577"/>
          <ac:spMkLst>
            <pc:docMk/>
            <pc:sldMk cId="2209517379" sldId="281"/>
            <ac:spMk id="3" creationId="{DEF42EEB-48BA-495F-A2CB-C643A0A3E541}"/>
          </ac:spMkLst>
        </pc:spChg>
      </pc:sldChg>
      <pc:sldChg chg="modSp add mod">
        <pc:chgData name="KUMAR APURV" userId="a9350dbb1d41a0d1" providerId="LiveId" clId="{40EBD576-1CC3-4ACF-8569-5F1B807E2E7A}" dt="2020-10-26T05:00:31.845" v="9270" actId="12"/>
        <pc:sldMkLst>
          <pc:docMk/>
          <pc:sldMk cId="2969193610" sldId="282"/>
        </pc:sldMkLst>
        <pc:spChg chg="mod">
          <ac:chgData name="KUMAR APURV" userId="a9350dbb1d41a0d1" providerId="LiveId" clId="{40EBD576-1CC3-4ACF-8569-5F1B807E2E7A}" dt="2020-10-25T18:57:57.421" v="9104" actId="115"/>
          <ac:spMkLst>
            <pc:docMk/>
            <pc:sldMk cId="2969193610" sldId="282"/>
            <ac:spMk id="2" creationId="{F6892BE4-380E-40D7-8ED0-CA54117F30CE}"/>
          </ac:spMkLst>
        </pc:spChg>
        <pc:spChg chg="mod">
          <ac:chgData name="KUMAR APURV" userId="a9350dbb1d41a0d1" providerId="LiveId" clId="{40EBD576-1CC3-4ACF-8569-5F1B807E2E7A}" dt="2020-10-26T05:00:31.845" v="9270" actId="12"/>
          <ac:spMkLst>
            <pc:docMk/>
            <pc:sldMk cId="2969193610" sldId="282"/>
            <ac:spMk id="3" creationId="{DEF42EEB-48BA-495F-A2CB-C643A0A3E541}"/>
          </ac:spMkLst>
        </pc:spChg>
      </pc:sldChg>
      <pc:sldChg chg="addSp modSp add mod">
        <pc:chgData name="KUMAR APURV" userId="a9350dbb1d41a0d1" providerId="LiveId" clId="{40EBD576-1CC3-4ACF-8569-5F1B807E2E7A}" dt="2020-10-26T05:16:59.995" v="9310" actId="20577"/>
        <pc:sldMkLst>
          <pc:docMk/>
          <pc:sldMk cId="2586714478" sldId="283"/>
        </pc:sldMkLst>
        <pc:spChg chg="mod">
          <ac:chgData name="KUMAR APURV" userId="a9350dbb1d41a0d1" providerId="LiveId" clId="{40EBD576-1CC3-4ACF-8569-5F1B807E2E7A}" dt="2020-10-26T05:16:09.070" v="9306" actId="20577"/>
          <ac:spMkLst>
            <pc:docMk/>
            <pc:sldMk cId="2586714478" sldId="283"/>
            <ac:spMk id="2" creationId="{F6892BE4-380E-40D7-8ED0-CA54117F30CE}"/>
          </ac:spMkLst>
        </pc:spChg>
        <pc:spChg chg="mod">
          <ac:chgData name="KUMAR APURV" userId="a9350dbb1d41a0d1" providerId="LiveId" clId="{40EBD576-1CC3-4ACF-8569-5F1B807E2E7A}" dt="2020-10-26T05:16:59.995" v="9310" actId="20577"/>
          <ac:spMkLst>
            <pc:docMk/>
            <pc:sldMk cId="2586714478" sldId="283"/>
            <ac:spMk id="3" creationId="{DEF42EEB-48BA-495F-A2CB-C643A0A3E541}"/>
          </ac:spMkLst>
        </pc:spChg>
        <pc:picChg chg="add mod">
          <ac:chgData name="KUMAR APURV" userId="a9350dbb1d41a0d1" providerId="LiveId" clId="{40EBD576-1CC3-4ACF-8569-5F1B807E2E7A}" dt="2020-10-25T18:29:31.387" v="8979" actId="1076"/>
          <ac:picMkLst>
            <pc:docMk/>
            <pc:sldMk cId="2586714478" sldId="283"/>
            <ac:picMk id="4" creationId="{B8B59A68-EF30-4E53-A272-47B204E08AA3}"/>
          </ac:picMkLst>
        </pc:picChg>
      </pc:sldChg>
      <pc:sldChg chg="addSp modSp add del mod">
        <pc:chgData name="KUMAR APURV" userId="a9350dbb1d41a0d1" providerId="LiveId" clId="{40EBD576-1CC3-4ACF-8569-5F1B807E2E7A}" dt="2020-10-25T07:51:09.523" v="4934" actId="47"/>
        <pc:sldMkLst>
          <pc:docMk/>
          <pc:sldMk cId="2897398766" sldId="284"/>
        </pc:sldMkLst>
        <pc:spChg chg="mod">
          <ac:chgData name="KUMAR APURV" userId="a9350dbb1d41a0d1" providerId="LiveId" clId="{40EBD576-1CC3-4ACF-8569-5F1B807E2E7A}" dt="2020-10-24T16:49:53.065" v="4497"/>
          <ac:spMkLst>
            <pc:docMk/>
            <pc:sldMk cId="2897398766" sldId="284"/>
            <ac:spMk id="2" creationId="{F6892BE4-380E-40D7-8ED0-CA54117F30CE}"/>
          </ac:spMkLst>
        </pc:spChg>
        <pc:spChg chg="mod">
          <ac:chgData name="KUMAR APURV" userId="a9350dbb1d41a0d1" providerId="LiveId" clId="{40EBD576-1CC3-4ACF-8569-5F1B807E2E7A}" dt="2020-10-25T07:47:47.549" v="4928" actId="20577"/>
          <ac:spMkLst>
            <pc:docMk/>
            <pc:sldMk cId="2897398766" sldId="284"/>
            <ac:spMk id="3" creationId="{DEF42EEB-48BA-495F-A2CB-C643A0A3E541}"/>
          </ac:spMkLst>
        </pc:spChg>
        <pc:picChg chg="add mod">
          <ac:chgData name="KUMAR APURV" userId="a9350dbb1d41a0d1" providerId="LiveId" clId="{40EBD576-1CC3-4ACF-8569-5F1B807E2E7A}" dt="2020-10-24T16:50:30.895" v="4503" actId="1076"/>
          <ac:picMkLst>
            <pc:docMk/>
            <pc:sldMk cId="2897398766" sldId="284"/>
            <ac:picMk id="4" creationId="{41CE1A2D-8E05-4774-9C43-6B3B415DECFB}"/>
          </ac:picMkLst>
        </pc:picChg>
      </pc:sldChg>
      <pc:sldChg chg="addSp delSp modSp add mod">
        <pc:chgData name="KUMAR APURV" userId="a9350dbb1d41a0d1" providerId="LiveId" clId="{40EBD576-1CC3-4ACF-8569-5F1B807E2E7A}" dt="2020-10-25T19:06:53.056" v="9150" actId="1076"/>
        <pc:sldMkLst>
          <pc:docMk/>
          <pc:sldMk cId="2765379302" sldId="285"/>
        </pc:sldMkLst>
        <pc:spChg chg="mod">
          <ac:chgData name="KUMAR APURV" userId="a9350dbb1d41a0d1" providerId="LiveId" clId="{40EBD576-1CC3-4ACF-8569-5F1B807E2E7A}" dt="2020-10-25T19:06:53.056" v="9150" actId="1076"/>
          <ac:spMkLst>
            <pc:docMk/>
            <pc:sldMk cId="2765379302" sldId="285"/>
            <ac:spMk id="2" creationId="{F6892BE4-380E-40D7-8ED0-CA54117F30CE}"/>
          </ac:spMkLst>
        </pc:spChg>
        <pc:spChg chg="mod">
          <ac:chgData name="KUMAR APURV" userId="a9350dbb1d41a0d1" providerId="LiveId" clId="{40EBD576-1CC3-4ACF-8569-5F1B807E2E7A}" dt="2020-10-25T18:37:25.294" v="9053" actId="14100"/>
          <ac:spMkLst>
            <pc:docMk/>
            <pc:sldMk cId="2765379302" sldId="285"/>
            <ac:spMk id="3" creationId="{DEF42EEB-48BA-495F-A2CB-C643A0A3E541}"/>
          </ac:spMkLst>
        </pc:spChg>
        <pc:picChg chg="add del mod">
          <ac:chgData name="KUMAR APURV" userId="a9350dbb1d41a0d1" providerId="LiveId" clId="{40EBD576-1CC3-4ACF-8569-5F1B807E2E7A}" dt="2020-10-24T10:08:22.596" v="2874" actId="478"/>
          <ac:picMkLst>
            <pc:docMk/>
            <pc:sldMk cId="2765379302" sldId="285"/>
            <ac:picMk id="4" creationId="{14C28B70-876C-4F5A-B8B3-D9B9C597C8F7}"/>
          </ac:picMkLst>
        </pc:picChg>
        <pc:picChg chg="add del mod">
          <ac:chgData name="KUMAR APURV" userId="a9350dbb1d41a0d1" providerId="LiveId" clId="{40EBD576-1CC3-4ACF-8569-5F1B807E2E7A}" dt="2020-10-24T16:51:07.811" v="4506" actId="478"/>
          <ac:picMkLst>
            <pc:docMk/>
            <pc:sldMk cId="2765379302" sldId="285"/>
            <ac:picMk id="5" creationId="{8C9D3651-9E8D-455F-ABD6-D1AD36A1EA79}"/>
          </ac:picMkLst>
        </pc:picChg>
        <pc:picChg chg="add mod">
          <ac:chgData name="KUMAR APURV" userId="a9350dbb1d41a0d1" providerId="LiveId" clId="{40EBD576-1CC3-4ACF-8569-5F1B807E2E7A}" dt="2020-10-25T14:47:48.225" v="6752" actId="1076"/>
          <ac:picMkLst>
            <pc:docMk/>
            <pc:sldMk cId="2765379302" sldId="285"/>
            <ac:picMk id="6" creationId="{5946A2C5-3314-4A94-8B7B-36D637666AD5}"/>
          </ac:picMkLst>
        </pc:picChg>
      </pc:sldChg>
      <pc:sldChg chg="addSp delSp modSp add mod ord">
        <pc:chgData name="KUMAR APURV" userId="a9350dbb1d41a0d1" providerId="LiveId" clId="{40EBD576-1CC3-4ACF-8569-5F1B807E2E7A}" dt="2020-10-26T09:47:43.969" v="10032"/>
        <pc:sldMkLst>
          <pc:docMk/>
          <pc:sldMk cId="1823640589" sldId="286"/>
        </pc:sldMkLst>
        <pc:spChg chg="mod">
          <ac:chgData name="KUMAR APURV" userId="a9350dbb1d41a0d1" providerId="LiveId" clId="{40EBD576-1CC3-4ACF-8569-5F1B807E2E7A}" dt="2020-10-25T19:08:30.707" v="9159" actId="1076"/>
          <ac:spMkLst>
            <pc:docMk/>
            <pc:sldMk cId="1823640589" sldId="286"/>
            <ac:spMk id="2" creationId="{F6892BE4-380E-40D7-8ED0-CA54117F30CE}"/>
          </ac:spMkLst>
        </pc:spChg>
        <pc:spChg chg="mod">
          <ac:chgData name="KUMAR APURV" userId="a9350dbb1d41a0d1" providerId="LiveId" clId="{40EBD576-1CC3-4ACF-8569-5F1B807E2E7A}" dt="2020-10-26T05:21:47.945" v="9334" actId="20577"/>
          <ac:spMkLst>
            <pc:docMk/>
            <pc:sldMk cId="1823640589" sldId="286"/>
            <ac:spMk id="3" creationId="{DEF42EEB-48BA-495F-A2CB-C643A0A3E541}"/>
          </ac:spMkLst>
        </pc:spChg>
        <pc:spChg chg="add del">
          <ac:chgData name="KUMAR APURV" userId="a9350dbb1d41a0d1" providerId="LiveId" clId="{40EBD576-1CC3-4ACF-8569-5F1B807E2E7A}" dt="2020-10-24T10:49:40.805" v="3603"/>
          <ac:spMkLst>
            <pc:docMk/>
            <pc:sldMk cId="1823640589" sldId="286"/>
            <ac:spMk id="4" creationId="{A40CB6C1-70B8-454B-8FD4-B85D7C98274F}"/>
          </ac:spMkLst>
        </pc:spChg>
        <pc:spChg chg="add del">
          <ac:chgData name="KUMAR APURV" userId="a9350dbb1d41a0d1" providerId="LiveId" clId="{40EBD576-1CC3-4ACF-8569-5F1B807E2E7A}" dt="2020-10-24T10:49:45.578" v="3605"/>
          <ac:spMkLst>
            <pc:docMk/>
            <pc:sldMk cId="1823640589" sldId="286"/>
            <ac:spMk id="5" creationId="{CDFE469F-E46F-4839-9961-85E09A132112}"/>
          </ac:spMkLst>
        </pc:spChg>
        <pc:spChg chg="add del">
          <ac:chgData name="KUMAR APURV" userId="a9350dbb1d41a0d1" providerId="LiveId" clId="{40EBD576-1CC3-4ACF-8569-5F1B807E2E7A}" dt="2020-10-24T10:49:51.130" v="3608"/>
          <ac:spMkLst>
            <pc:docMk/>
            <pc:sldMk cId="1823640589" sldId="286"/>
            <ac:spMk id="6" creationId="{0D9E5E86-C46A-4B58-B822-4A6A529F4607}"/>
          </ac:spMkLst>
        </pc:spChg>
        <pc:spChg chg="add del">
          <ac:chgData name="KUMAR APURV" userId="a9350dbb1d41a0d1" providerId="LiveId" clId="{40EBD576-1CC3-4ACF-8569-5F1B807E2E7A}" dt="2020-10-24T10:50:12.683" v="3610"/>
          <ac:spMkLst>
            <pc:docMk/>
            <pc:sldMk cId="1823640589" sldId="286"/>
            <ac:spMk id="7" creationId="{961E7449-EC05-4413-BB99-6833E2E0D610}"/>
          </ac:spMkLst>
        </pc:spChg>
        <pc:spChg chg="add del">
          <ac:chgData name="KUMAR APURV" userId="a9350dbb1d41a0d1" providerId="LiveId" clId="{40EBD576-1CC3-4ACF-8569-5F1B807E2E7A}" dt="2020-10-24T10:50:38.734" v="3612"/>
          <ac:spMkLst>
            <pc:docMk/>
            <pc:sldMk cId="1823640589" sldId="286"/>
            <ac:spMk id="8" creationId="{66AFB8C1-8D69-40C2-A529-C1B1BE533008}"/>
          </ac:spMkLst>
        </pc:spChg>
        <pc:picChg chg="add mod">
          <ac:chgData name="KUMAR APURV" userId="a9350dbb1d41a0d1" providerId="LiveId" clId="{40EBD576-1CC3-4ACF-8569-5F1B807E2E7A}" dt="2020-10-24T16:52:14.698" v="4526" actId="14100"/>
          <ac:picMkLst>
            <pc:docMk/>
            <pc:sldMk cId="1823640589" sldId="286"/>
            <ac:picMk id="9" creationId="{27B8894E-2B9C-45CB-9E31-897EE330272D}"/>
          </ac:picMkLst>
        </pc:picChg>
      </pc:sldChg>
      <pc:sldChg chg="addSp modSp add del mod">
        <pc:chgData name="KUMAR APURV" userId="a9350dbb1d41a0d1" providerId="LiveId" clId="{40EBD576-1CC3-4ACF-8569-5F1B807E2E7A}" dt="2020-10-25T11:24:54.878" v="5226" actId="47"/>
        <pc:sldMkLst>
          <pc:docMk/>
          <pc:sldMk cId="3324317884" sldId="287"/>
        </pc:sldMkLst>
        <pc:spChg chg="mod">
          <ac:chgData name="KUMAR APURV" userId="a9350dbb1d41a0d1" providerId="LiveId" clId="{40EBD576-1CC3-4ACF-8569-5F1B807E2E7A}" dt="2020-10-24T16:53:16.204" v="4539"/>
          <ac:spMkLst>
            <pc:docMk/>
            <pc:sldMk cId="3324317884" sldId="287"/>
            <ac:spMk id="2" creationId="{F6892BE4-380E-40D7-8ED0-CA54117F30CE}"/>
          </ac:spMkLst>
        </pc:spChg>
        <pc:spChg chg="mod">
          <ac:chgData name="KUMAR APURV" userId="a9350dbb1d41a0d1" providerId="LiveId" clId="{40EBD576-1CC3-4ACF-8569-5F1B807E2E7A}" dt="2020-10-24T16:53:21.195" v="4540" actId="1076"/>
          <ac:spMkLst>
            <pc:docMk/>
            <pc:sldMk cId="3324317884" sldId="287"/>
            <ac:spMk id="3" creationId="{DEF42EEB-48BA-495F-A2CB-C643A0A3E541}"/>
          </ac:spMkLst>
        </pc:spChg>
        <pc:picChg chg="add mod">
          <ac:chgData name="KUMAR APURV" userId="a9350dbb1d41a0d1" providerId="LiveId" clId="{40EBD576-1CC3-4ACF-8569-5F1B807E2E7A}" dt="2020-10-24T16:53:45.812" v="4544" actId="14100"/>
          <ac:picMkLst>
            <pc:docMk/>
            <pc:sldMk cId="3324317884" sldId="287"/>
            <ac:picMk id="4" creationId="{A289870A-19BB-4F80-8687-FB791B33AB5C}"/>
          </ac:picMkLst>
        </pc:picChg>
      </pc:sldChg>
      <pc:sldChg chg="addSp delSp modSp add del mod">
        <pc:chgData name="KUMAR APURV" userId="a9350dbb1d41a0d1" providerId="LiveId" clId="{40EBD576-1CC3-4ACF-8569-5F1B807E2E7A}" dt="2020-10-26T05:23:52.824" v="9433" actId="20577"/>
        <pc:sldMkLst>
          <pc:docMk/>
          <pc:sldMk cId="1025960380" sldId="288"/>
        </pc:sldMkLst>
        <pc:spChg chg="mod">
          <ac:chgData name="KUMAR APURV" userId="a9350dbb1d41a0d1" providerId="LiveId" clId="{40EBD576-1CC3-4ACF-8569-5F1B807E2E7A}" dt="2020-10-25T19:08:58.729" v="9161" actId="1076"/>
          <ac:spMkLst>
            <pc:docMk/>
            <pc:sldMk cId="1025960380" sldId="288"/>
            <ac:spMk id="2" creationId="{F6892BE4-380E-40D7-8ED0-CA54117F30CE}"/>
          </ac:spMkLst>
        </pc:spChg>
        <pc:spChg chg="mod">
          <ac:chgData name="KUMAR APURV" userId="a9350dbb1d41a0d1" providerId="LiveId" clId="{40EBD576-1CC3-4ACF-8569-5F1B807E2E7A}" dt="2020-10-26T05:23:52.824" v="9433" actId="20577"/>
          <ac:spMkLst>
            <pc:docMk/>
            <pc:sldMk cId="1025960380" sldId="288"/>
            <ac:spMk id="3" creationId="{DEF42EEB-48BA-495F-A2CB-C643A0A3E541}"/>
          </ac:spMkLst>
        </pc:spChg>
        <pc:picChg chg="add del mod">
          <ac:chgData name="KUMAR APURV" userId="a9350dbb1d41a0d1" providerId="LiveId" clId="{40EBD576-1CC3-4ACF-8569-5F1B807E2E7A}" dt="2020-10-24T16:53:49.965" v="4545" actId="478"/>
          <ac:picMkLst>
            <pc:docMk/>
            <pc:sldMk cId="1025960380" sldId="288"/>
            <ac:picMk id="4" creationId="{68AF5B3F-6E65-4E51-A8A8-C02D498F6C9F}"/>
          </ac:picMkLst>
        </pc:picChg>
        <pc:picChg chg="add mod">
          <ac:chgData name="KUMAR APURV" userId="a9350dbb1d41a0d1" providerId="LiveId" clId="{40EBD576-1CC3-4ACF-8569-5F1B807E2E7A}" dt="2020-10-24T16:55:04.839" v="4555" actId="14100"/>
          <ac:picMkLst>
            <pc:docMk/>
            <pc:sldMk cId="1025960380" sldId="288"/>
            <ac:picMk id="5" creationId="{E8E469EA-30FF-4809-BC2B-9D0F064FBCA6}"/>
          </ac:picMkLst>
        </pc:picChg>
      </pc:sldChg>
      <pc:sldChg chg="addSp delSp modSp add mod ord">
        <pc:chgData name="KUMAR APURV" userId="a9350dbb1d41a0d1" providerId="LiveId" clId="{40EBD576-1CC3-4ACF-8569-5F1B807E2E7A}" dt="2020-10-26T09:42:35.735" v="10030" actId="20577"/>
        <pc:sldMkLst>
          <pc:docMk/>
          <pc:sldMk cId="947928372" sldId="289"/>
        </pc:sldMkLst>
        <pc:spChg chg="mod">
          <ac:chgData name="KUMAR APURV" userId="a9350dbb1d41a0d1" providerId="LiveId" clId="{40EBD576-1CC3-4ACF-8569-5F1B807E2E7A}" dt="2020-10-25T19:09:29.784" v="9164" actId="1076"/>
          <ac:spMkLst>
            <pc:docMk/>
            <pc:sldMk cId="947928372" sldId="289"/>
            <ac:spMk id="2" creationId="{F6892BE4-380E-40D7-8ED0-CA54117F30CE}"/>
          </ac:spMkLst>
        </pc:spChg>
        <pc:spChg chg="mod">
          <ac:chgData name="KUMAR APURV" userId="a9350dbb1d41a0d1" providerId="LiveId" clId="{40EBD576-1CC3-4ACF-8569-5F1B807E2E7A}" dt="2020-10-26T09:42:35.735" v="10030" actId="20577"/>
          <ac:spMkLst>
            <pc:docMk/>
            <pc:sldMk cId="947928372" sldId="289"/>
            <ac:spMk id="3" creationId="{DEF42EEB-48BA-495F-A2CB-C643A0A3E541}"/>
          </ac:spMkLst>
        </pc:spChg>
        <pc:picChg chg="add del mod">
          <ac:chgData name="KUMAR APURV" userId="a9350dbb1d41a0d1" providerId="LiveId" clId="{40EBD576-1CC3-4ACF-8569-5F1B807E2E7A}" dt="2020-10-24T16:55:14.672" v="4556" actId="478"/>
          <ac:picMkLst>
            <pc:docMk/>
            <pc:sldMk cId="947928372" sldId="289"/>
            <ac:picMk id="4" creationId="{4315EC82-A021-44FE-920D-6EBD671BCD91}"/>
          </ac:picMkLst>
        </pc:picChg>
        <pc:picChg chg="add del mod">
          <ac:chgData name="KUMAR APURV" userId="a9350dbb1d41a0d1" providerId="LiveId" clId="{40EBD576-1CC3-4ACF-8569-5F1B807E2E7A}" dt="2020-10-25T18:13:33.878" v="8925" actId="478"/>
          <ac:picMkLst>
            <pc:docMk/>
            <pc:sldMk cId="947928372" sldId="289"/>
            <ac:picMk id="5" creationId="{43055110-0CAB-494E-928D-BEE2FD65971C}"/>
          </ac:picMkLst>
        </pc:picChg>
        <pc:picChg chg="add del mod">
          <ac:chgData name="KUMAR APURV" userId="a9350dbb1d41a0d1" providerId="LiveId" clId="{40EBD576-1CC3-4ACF-8569-5F1B807E2E7A}" dt="2020-10-24T10:34:26.014" v="3421"/>
          <ac:picMkLst>
            <pc:docMk/>
            <pc:sldMk cId="947928372" sldId="289"/>
            <ac:picMk id="1026" creationId="{92245256-E26E-4D94-BF18-BFB9E0AC0125}"/>
          </ac:picMkLst>
        </pc:picChg>
      </pc:sldChg>
      <pc:sldChg chg="addSp delSp modSp add mod">
        <pc:chgData name="KUMAR APURV" userId="a9350dbb1d41a0d1" providerId="LiveId" clId="{40EBD576-1CC3-4ACF-8569-5F1B807E2E7A}" dt="2020-10-26T06:00:50.704" v="9885" actId="1076"/>
        <pc:sldMkLst>
          <pc:docMk/>
          <pc:sldMk cId="900681141" sldId="290"/>
        </pc:sldMkLst>
        <pc:spChg chg="mod">
          <ac:chgData name="KUMAR APURV" userId="a9350dbb1d41a0d1" providerId="LiveId" clId="{40EBD576-1CC3-4ACF-8569-5F1B807E2E7A}" dt="2020-10-25T19:09:55.717" v="9168" actId="1076"/>
          <ac:spMkLst>
            <pc:docMk/>
            <pc:sldMk cId="900681141" sldId="290"/>
            <ac:spMk id="2" creationId="{F6892BE4-380E-40D7-8ED0-CA54117F30CE}"/>
          </ac:spMkLst>
        </pc:spChg>
        <pc:spChg chg="add del mod">
          <ac:chgData name="KUMAR APURV" userId="a9350dbb1d41a0d1" providerId="LiveId" clId="{40EBD576-1CC3-4ACF-8569-5F1B807E2E7A}" dt="2020-10-26T06:00:50.704" v="9885" actId="1076"/>
          <ac:spMkLst>
            <pc:docMk/>
            <pc:sldMk cId="900681141" sldId="290"/>
            <ac:spMk id="3" creationId="{DEF42EEB-48BA-495F-A2CB-C643A0A3E541}"/>
          </ac:spMkLst>
        </pc:spChg>
        <pc:spChg chg="add del mod">
          <ac:chgData name="KUMAR APURV" userId="a9350dbb1d41a0d1" providerId="LiveId" clId="{40EBD576-1CC3-4ACF-8569-5F1B807E2E7A}" dt="2020-10-26T05:55:00.747" v="9854"/>
          <ac:spMkLst>
            <pc:docMk/>
            <pc:sldMk cId="900681141" sldId="290"/>
            <ac:spMk id="5" creationId="{FED9E57A-C128-4F2D-B3DD-A8140942E1EF}"/>
          </ac:spMkLst>
        </pc:spChg>
        <pc:picChg chg="add mod">
          <ac:chgData name="KUMAR APURV" userId="a9350dbb1d41a0d1" providerId="LiveId" clId="{40EBD576-1CC3-4ACF-8569-5F1B807E2E7A}" dt="2020-10-24T16:56:57.008" v="4576" actId="14100"/>
          <ac:picMkLst>
            <pc:docMk/>
            <pc:sldMk cId="900681141" sldId="290"/>
            <ac:picMk id="4" creationId="{8294EC47-1CB8-4391-8AC2-16AF2CC0B4BC}"/>
          </ac:picMkLst>
        </pc:picChg>
      </pc:sldChg>
      <pc:sldChg chg="addSp modSp add mod">
        <pc:chgData name="KUMAR APURV" userId="a9350dbb1d41a0d1" providerId="LiveId" clId="{40EBD576-1CC3-4ACF-8569-5F1B807E2E7A}" dt="2020-10-25T19:10:27.782" v="9172" actId="1076"/>
        <pc:sldMkLst>
          <pc:docMk/>
          <pc:sldMk cId="294025775" sldId="291"/>
        </pc:sldMkLst>
        <pc:spChg chg="mod">
          <ac:chgData name="KUMAR APURV" userId="a9350dbb1d41a0d1" providerId="LiveId" clId="{40EBD576-1CC3-4ACF-8569-5F1B807E2E7A}" dt="2020-10-25T19:10:27.782" v="9172" actId="1076"/>
          <ac:spMkLst>
            <pc:docMk/>
            <pc:sldMk cId="294025775" sldId="291"/>
            <ac:spMk id="2" creationId="{F6892BE4-380E-40D7-8ED0-CA54117F30CE}"/>
          </ac:spMkLst>
        </pc:spChg>
        <pc:spChg chg="mod">
          <ac:chgData name="KUMAR APURV" userId="a9350dbb1d41a0d1" providerId="LiveId" clId="{40EBD576-1CC3-4ACF-8569-5F1B807E2E7A}" dt="2020-10-25T18:00:36.974" v="8617" actId="14100"/>
          <ac:spMkLst>
            <pc:docMk/>
            <pc:sldMk cId="294025775" sldId="291"/>
            <ac:spMk id="3" creationId="{DEF42EEB-48BA-495F-A2CB-C643A0A3E541}"/>
          </ac:spMkLst>
        </pc:spChg>
        <pc:picChg chg="add mod">
          <ac:chgData name="KUMAR APURV" userId="a9350dbb1d41a0d1" providerId="LiveId" clId="{40EBD576-1CC3-4ACF-8569-5F1B807E2E7A}" dt="2020-10-24T16:57:47.764" v="4587" actId="1076"/>
          <ac:picMkLst>
            <pc:docMk/>
            <pc:sldMk cId="294025775" sldId="291"/>
            <ac:picMk id="4" creationId="{F0020E10-B926-440F-9EA0-ABCE480A4BAB}"/>
          </ac:picMkLst>
        </pc:picChg>
      </pc:sldChg>
      <pc:sldChg chg="new del">
        <pc:chgData name="KUMAR APURV" userId="a9350dbb1d41a0d1" providerId="LiveId" clId="{40EBD576-1CC3-4ACF-8569-5F1B807E2E7A}" dt="2020-10-21T12:19:55.178" v="2275" actId="47"/>
        <pc:sldMkLst>
          <pc:docMk/>
          <pc:sldMk cId="3787613543" sldId="291"/>
        </pc:sldMkLst>
      </pc:sldChg>
      <pc:sldChg chg="addSp delSp modSp add mod ord">
        <pc:chgData name="KUMAR APURV" userId="a9350dbb1d41a0d1" providerId="LiveId" clId="{40EBD576-1CC3-4ACF-8569-5F1B807E2E7A}" dt="2020-10-25T19:03:44.906" v="9131" actId="115"/>
        <pc:sldMkLst>
          <pc:docMk/>
          <pc:sldMk cId="2683909612" sldId="292"/>
        </pc:sldMkLst>
        <pc:spChg chg="mod">
          <ac:chgData name="KUMAR APURV" userId="a9350dbb1d41a0d1" providerId="LiveId" clId="{40EBD576-1CC3-4ACF-8569-5F1B807E2E7A}" dt="2020-10-25T19:03:44.906" v="9131" actId="115"/>
          <ac:spMkLst>
            <pc:docMk/>
            <pc:sldMk cId="2683909612" sldId="292"/>
            <ac:spMk id="2" creationId="{F6892BE4-380E-40D7-8ED0-CA54117F30CE}"/>
          </ac:spMkLst>
        </pc:spChg>
        <pc:spChg chg="add del mod">
          <ac:chgData name="KUMAR APURV" userId="a9350dbb1d41a0d1" providerId="LiveId" clId="{40EBD576-1CC3-4ACF-8569-5F1B807E2E7A}" dt="2020-10-25T18:27:16.606" v="8972" actId="1076"/>
          <ac:spMkLst>
            <pc:docMk/>
            <pc:sldMk cId="2683909612" sldId="292"/>
            <ac:spMk id="3" creationId="{DEF42EEB-48BA-495F-A2CB-C643A0A3E541}"/>
          </ac:spMkLst>
        </pc:spChg>
        <pc:spChg chg="add del mod">
          <ac:chgData name="KUMAR APURV" userId="a9350dbb1d41a0d1" providerId="LiveId" clId="{40EBD576-1CC3-4ACF-8569-5F1B807E2E7A}" dt="2020-10-25T15:00:18.318" v="6858" actId="21"/>
          <ac:spMkLst>
            <pc:docMk/>
            <pc:sldMk cId="2683909612" sldId="292"/>
            <ac:spMk id="5" creationId="{C866307D-969F-404C-B557-B911AB6F2498}"/>
          </ac:spMkLst>
        </pc:spChg>
        <pc:picChg chg="add del">
          <ac:chgData name="KUMAR APURV" userId="a9350dbb1d41a0d1" providerId="LiveId" clId="{40EBD576-1CC3-4ACF-8569-5F1B807E2E7A}" dt="2020-10-24T16:43:02.750" v="4431" actId="478"/>
          <ac:picMkLst>
            <pc:docMk/>
            <pc:sldMk cId="2683909612" sldId="292"/>
            <ac:picMk id="4" creationId="{C34DAC38-5DED-4D59-BFEF-BDBC3C88616A}"/>
          </ac:picMkLst>
        </pc:picChg>
        <pc:picChg chg="add del mod">
          <ac:chgData name="KUMAR APURV" userId="a9350dbb1d41a0d1" providerId="LiveId" clId="{40EBD576-1CC3-4ACF-8569-5F1B807E2E7A}" dt="2020-10-24T16:58:45.749" v="4588" actId="21"/>
          <ac:picMkLst>
            <pc:docMk/>
            <pc:sldMk cId="2683909612" sldId="292"/>
            <ac:picMk id="5" creationId="{AC0F0E95-E43D-481B-ACB5-23070F5C424C}"/>
          </ac:picMkLst>
        </pc:picChg>
        <pc:picChg chg="add del mod">
          <ac:chgData name="KUMAR APURV" userId="a9350dbb1d41a0d1" providerId="LiveId" clId="{40EBD576-1CC3-4ACF-8569-5F1B807E2E7A}" dt="2020-10-25T14:58:47.680" v="6846" actId="478"/>
          <ac:picMkLst>
            <pc:docMk/>
            <pc:sldMk cId="2683909612" sldId="292"/>
            <ac:picMk id="6" creationId="{D697F36B-90C8-4622-BCC5-27204657BD3E}"/>
          </ac:picMkLst>
        </pc:picChg>
      </pc:sldChg>
      <pc:sldChg chg="modSp add del mod ord">
        <pc:chgData name="KUMAR APURV" userId="a9350dbb1d41a0d1" providerId="LiveId" clId="{40EBD576-1CC3-4ACF-8569-5F1B807E2E7A}" dt="2020-10-25T12:17:37.677" v="5329" actId="47"/>
        <pc:sldMkLst>
          <pc:docMk/>
          <pc:sldMk cId="1290578371" sldId="293"/>
        </pc:sldMkLst>
        <pc:spChg chg="mod">
          <ac:chgData name="KUMAR APURV" userId="a9350dbb1d41a0d1" providerId="LiveId" clId="{40EBD576-1CC3-4ACF-8569-5F1B807E2E7A}" dt="2020-10-24T16:00:48.839" v="4112" actId="20577"/>
          <ac:spMkLst>
            <pc:docMk/>
            <pc:sldMk cId="1290578371" sldId="293"/>
            <ac:spMk id="2" creationId="{F6892BE4-380E-40D7-8ED0-CA54117F30CE}"/>
          </ac:spMkLst>
        </pc:spChg>
        <pc:spChg chg="mod">
          <ac:chgData name="KUMAR APURV" userId="a9350dbb1d41a0d1" providerId="LiveId" clId="{40EBD576-1CC3-4ACF-8569-5F1B807E2E7A}" dt="2020-10-24T16:05:04.006" v="4132" actId="20577"/>
          <ac:spMkLst>
            <pc:docMk/>
            <pc:sldMk cId="1290578371" sldId="293"/>
            <ac:spMk id="3" creationId="{DEF42EEB-48BA-495F-A2CB-C643A0A3E541}"/>
          </ac:spMkLst>
        </pc:spChg>
      </pc:sldChg>
      <pc:sldChg chg="addSp delSp modSp add mod ord">
        <pc:chgData name="KUMAR APURV" userId="a9350dbb1d41a0d1" providerId="LiveId" clId="{40EBD576-1CC3-4ACF-8569-5F1B807E2E7A}" dt="2020-10-26T09:53:16.413" v="10049" actId="20577"/>
        <pc:sldMkLst>
          <pc:docMk/>
          <pc:sldMk cId="1477441186" sldId="294"/>
        </pc:sldMkLst>
        <pc:spChg chg="mod">
          <ac:chgData name="KUMAR APURV" userId="a9350dbb1d41a0d1" providerId="LiveId" clId="{40EBD576-1CC3-4ACF-8569-5F1B807E2E7A}" dt="2020-10-25T19:05:12.342" v="9139" actId="1076"/>
          <ac:spMkLst>
            <pc:docMk/>
            <pc:sldMk cId="1477441186" sldId="294"/>
            <ac:spMk id="2" creationId="{F6892BE4-380E-40D7-8ED0-CA54117F30CE}"/>
          </ac:spMkLst>
        </pc:spChg>
        <pc:spChg chg="mod">
          <ac:chgData name="KUMAR APURV" userId="a9350dbb1d41a0d1" providerId="LiveId" clId="{40EBD576-1CC3-4ACF-8569-5F1B807E2E7A}" dt="2020-10-26T09:53:16.413" v="10049" actId="20577"/>
          <ac:spMkLst>
            <pc:docMk/>
            <pc:sldMk cId="1477441186" sldId="294"/>
            <ac:spMk id="3" creationId="{DEF42EEB-48BA-495F-A2CB-C643A0A3E541}"/>
          </ac:spMkLst>
        </pc:spChg>
        <pc:picChg chg="add del mod">
          <ac:chgData name="KUMAR APURV" userId="a9350dbb1d41a0d1" providerId="LiveId" clId="{40EBD576-1CC3-4ACF-8569-5F1B807E2E7A}" dt="2020-10-25T12:14:20.194" v="5309" actId="478"/>
          <ac:picMkLst>
            <pc:docMk/>
            <pc:sldMk cId="1477441186" sldId="294"/>
            <ac:picMk id="4" creationId="{42BB03BB-FE07-4749-BEA2-FF6FA0950546}"/>
          </ac:picMkLst>
        </pc:picChg>
        <pc:picChg chg="add mod">
          <ac:chgData name="KUMAR APURV" userId="a9350dbb1d41a0d1" providerId="LiveId" clId="{40EBD576-1CC3-4ACF-8569-5F1B807E2E7A}" dt="2020-10-25T12:16:03.389" v="5325" actId="14100"/>
          <ac:picMkLst>
            <pc:docMk/>
            <pc:sldMk cId="1477441186" sldId="294"/>
            <ac:picMk id="5" creationId="{CE18A631-6014-4FFE-A6A2-1BF1E3412605}"/>
          </ac:picMkLst>
        </pc:picChg>
        <pc:picChg chg="add mod">
          <ac:chgData name="KUMAR APURV" userId="a9350dbb1d41a0d1" providerId="LiveId" clId="{40EBD576-1CC3-4ACF-8569-5F1B807E2E7A}" dt="2020-10-25T12:16:08.018" v="5326" actId="14100"/>
          <ac:picMkLst>
            <pc:docMk/>
            <pc:sldMk cId="1477441186" sldId="294"/>
            <ac:picMk id="6" creationId="{F03036B0-50AE-42FF-A0A7-992FE151E238}"/>
          </ac:picMkLst>
        </pc:picChg>
      </pc:sldChg>
      <pc:sldChg chg="addSp modSp add del mod">
        <pc:chgData name="KUMAR APURV" userId="a9350dbb1d41a0d1" providerId="LiveId" clId="{40EBD576-1CC3-4ACF-8569-5F1B807E2E7A}" dt="2020-10-25T12:16:24.973" v="5327" actId="47"/>
        <pc:sldMkLst>
          <pc:docMk/>
          <pc:sldMk cId="3233002758" sldId="295"/>
        </pc:sldMkLst>
        <pc:spChg chg="mod">
          <ac:chgData name="KUMAR APURV" userId="a9350dbb1d41a0d1" providerId="LiveId" clId="{40EBD576-1CC3-4ACF-8569-5F1B807E2E7A}" dt="2020-10-24T17:01:09.544" v="4607"/>
          <ac:spMkLst>
            <pc:docMk/>
            <pc:sldMk cId="3233002758" sldId="295"/>
            <ac:spMk id="2" creationId="{F6892BE4-380E-40D7-8ED0-CA54117F30CE}"/>
          </ac:spMkLst>
        </pc:spChg>
        <pc:spChg chg="mod">
          <ac:chgData name="KUMAR APURV" userId="a9350dbb1d41a0d1" providerId="LiveId" clId="{40EBD576-1CC3-4ACF-8569-5F1B807E2E7A}" dt="2020-10-25T12:12:03.003" v="5263" actId="27636"/>
          <ac:spMkLst>
            <pc:docMk/>
            <pc:sldMk cId="3233002758" sldId="295"/>
            <ac:spMk id="3" creationId="{DEF42EEB-48BA-495F-A2CB-C643A0A3E541}"/>
          </ac:spMkLst>
        </pc:spChg>
        <pc:picChg chg="add mod">
          <ac:chgData name="KUMAR APURV" userId="a9350dbb1d41a0d1" providerId="LiveId" clId="{40EBD576-1CC3-4ACF-8569-5F1B807E2E7A}" dt="2020-10-25T06:59:14.247" v="4696" actId="14100"/>
          <ac:picMkLst>
            <pc:docMk/>
            <pc:sldMk cId="3233002758" sldId="295"/>
            <ac:picMk id="4" creationId="{D4261E7B-BAFE-4F44-BAC8-B9E27ED9771B}"/>
          </ac:picMkLst>
        </pc:picChg>
      </pc:sldChg>
      <pc:sldChg chg="addSp delSp modSp add del mod">
        <pc:chgData name="KUMAR APURV" userId="a9350dbb1d41a0d1" providerId="LiveId" clId="{40EBD576-1CC3-4ACF-8569-5F1B807E2E7A}" dt="2020-10-25T18:01:08.228" v="8618" actId="47"/>
        <pc:sldMkLst>
          <pc:docMk/>
          <pc:sldMk cId="27557836" sldId="296"/>
        </pc:sldMkLst>
        <pc:spChg chg="mod">
          <ac:chgData name="KUMAR APURV" userId="a9350dbb1d41a0d1" providerId="LiveId" clId="{40EBD576-1CC3-4ACF-8569-5F1B807E2E7A}" dt="2020-10-25T14:49:25.934" v="6779" actId="20577"/>
          <ac:spMkLst>
            <pc:docMk/>
            <pc:sldMk cId="27557836" sldId="296"/>
            <ac:spMk id="2" creationId="{F6892BE4-380E-40D7-8ED0-CA54117F30CE}"/>
          </ac:spMkLst>
        </pc:spChg>
        <pc:spChg chg="mod">
          <ac:chgData name="KUMAR APURV" userId="a9350dbb1d41a0d1" providerId="LiveId" clId="{40EBD576-1CC3-4ACF-8569-5F1B807E2E7A}" dt="2020-10-25T14:49:39.515" v="6780" actId="123"/>
          <ac:spMkLst>
            <pc:docMk/>
            <pc:sldMk cId="27557836" sldId="296"/>
            <ac:spMk id="3" creationId="{DEF42EEB-48BA-495F-A2CB-C643A0A3E541}"/>
          </ac:spMkLst>
        </pc:spChg>
        <pc:picChg chg="add del mod">
          <ac:chgData name="KUMAR APURV" userId="a9350dbb1d41a0d1" providerId="LiveId" clId="{40EBD576-1CC3-4ACF-8569-5F1B807E2E7A}" dt="2020-10-25T14:24:03.505" v="6646" actId="478"/>
          <ac:picMkLst>
            <pc:docMk/>
            <pc:sldMk cId="27557836" sldId="296"/>
            <ac:picMk id="4" creationId="{9135C577-2CEF-43E9-99D6-97D3D5B07B80}"/>
          </ac:picMkLst>
        </pc:picChg>
      </pc:sldChg>
      <pc:sldChg chg="modSp add del mod">
        <pc:chgData name="KUMAR APURV" userId="a9350dbb1d41a0d1" providerId="LiveId" clId="{40EBD576-1CC3-4ACF-8569-5F1B807E2E7A}" dt="2020-10-25T12:16:30.380" v="5328" actId="47"/>
        <pc:sldMkLst>
          <pc:docMk/>
          <pc:sldMk cId="2016971380" sldId="297"/>
        </pc:sldMkLst>
        <pc:spChg chg="mod">
          <ac:chgData name="KUMAR APURV" userId="a9350dbb1d41a0d1" providerId="LiveId" clId="{40EBD576-1CC3-4ACF-8569-5F1B807E2E7A}" dt="2020-10-25T07:18:00.011" v="4794" actId="115"/>
          <ac:spMkLst>
            <pc:docMk/>
            <pc:sldMk cId="2016971380" sldId="297"/>
            <ac:spMk id="2" creationId="{F6892BE4-380E-40D7-8ED0-CA54117F30CE}"/>
          </ac:spMkLst>
        </pc:spChg>
        <pc:spChg chg="mod">
          <ac:chgData name="KUMAR APURV" userId="a9350dbb1d41a0d1" providerId="LiveId" clId="{40EBD576-1CC3-4ACF-8569-5F1B807E2E7A}" dt="2020-10-25T06:59:42.011" v="4699" actId="14100"/>
          <ac:spMkLst>
            <pc:docMk/>
            <pc:sldMk cId="2016971380" sldId="297"/>
            <ac:spMk id="3" creationId="{DEF42EEB-48BA-495F-A2CB-C643A0A3E541}"/>
          </ac:spMkLst>
        </pc:spChg>
      </pc:sldChg>
      <pc:sldChg chg="addSp delSp modSp add mod ord">
        <pc:chgData name="KUMAR APURV" userId="a9350dbb1d41a0d1" providerId="LiveId" clId="{40EBD576-1CC3-4ACF-8569-5F1B807E2E7A}" dt="2020-10-26T09:53:40.286" v="10052" actId="2"/>
        <pc:sldMkLst>
          <pc:docMk/>
          <pc:sldMk cId="3976184661" sldId="298"/>
        </pc:sldMkLst>
        <pc:spChg chg="mod">
          <ac:chgData name="KUMAR APURV" userId="a9350dbb1d41a0d1" providerId="LiveId" clId="{40EBD576-1CC3-4ACF-8569-5F1B807E2E7A}" dt="2020-10-25T19:08:07.919" v="9154" actId="1076"/>
          <ac:spMkLst>
            <pc:docMk/>
            <pc:sldMk cId="3976184661" sldId="298"/>
            <ac:spMk id="2" creationId="{F6892BE4-380E-40D7-8ED0-CA54117F30CE}"/>
          </ac:spMkLst>
        </pc:spChg>
        <pc:spChg chg="mod">
          <ac:chgData name="KUMAR APURV" userId="a9350dbb1d41a0d1" providerId="LiveId" clId="{40EBD576-1CC3-4ACF-8569-5F1B807E2E7A}" dt="2020-10-26T09:53:40.286" v="10052" actId="2"/>
          <ac:spMkLst>
            <pc:docMk/>
            <pc:sldMk cId="3976184661" sldId="298"/>
            <ac:spMk id="3" creationId="{DEF42EEB-48BA-495F-A2CB-C643A0A3E541}"/>
          </ac:spMkLst>
        </pc:spChg>
        <pc:picChg chg="add del mod">
          <ac:chgData name="KUMAR APURV" userId="a9350dbb1d41a0d1" providerId="LiveId" clId="{40EBD576-1CC3-4ACF-8569-5F1B807E2E7A}" dt="2020-10-25T14:21:04.831" v="6613" actId="478"/>
          <ac:picMkLst>
            <pc:docMk/>
            <pc:sldMk cId="3976184661" sldId="298"/>
            <ac:picMk id="4" creationId="{B5626630-EB0D-44B7-B21B-64AF81CF0685}"/>
          </ac:picMkLst>
        </pc:picChg>
        <pc:picChg chg="add mod">
          <ac:chgData name="KUMAR APURV" userId="a9350dbb1d41a0d1" providerId="LiveId" clId="{40EBD576-1CC3-4ACF-8569-5F1B807E2E7A}" dt="2020-10-25T19:08:12.567" v="9155" actId="1076"/>
          <ac:picMkLst>
            <pc:docMk/>
            <pc:sldMk cId="3976184661" sldId="298"/>
            <ac:picMk id="5" creationId="{3957D684-9DF5-437B-B0DD-C4E3D8B77D64}"/>
          </ac:picMkLst>
        </pc:picChg>
        <pc:picChg chg="add mod">
          <ac:chgData name="KUMAR APURV" userId="a9350dbb1d41a0d1" providerId="LiveId" clId="{40EBD576-1CC3-4ACF-8569-5F1B807E2E7A}" dt="2020-10-25T19:08:15.721" v="9156" actId="1076"/>
          <ac:picMkLst>
            <pc:docMk/>
            <pc:sldMk cId="3976184661" sldId="298"/>
            <ac:picMk id="6" creationId="{D918E5EC-6B90-47D5-90BF-735BDDD1C075}"/>
          </ac:picMkLst>
        </pc:picChg>
        <pc:picChg chg="add mod">
          <ac:chgData name="KUMAR APURV" userId="a9350dbb1d41a0d1" providerId="LiveId" clId="{40EBD576-1CC3-4ACF-8569-5F1B807E2E7A}" dt="2020-10-25T19:08:18.227" v="9157" actId="1076"/>
          <ac:picMkLst>
            <pc:docMk/>
            <pc:sldMk cId="3976184661" sldId="298"/>
            <ac:picMk id="7" creationId="{81C2667A-2027-43FE-A275-73E82148C5EB}"/>
          </ac:picMkLst>
        </pc:picChg>
      </pc:sldChg>
      <pc:sldChg chg="addSp delSp modSp add mod ord">
        <pc:chgData name="KUMAR APURV" userId="a9350dbb1d41a0d1" providerId="LiveId" clId="{40EBD576-1CC3-4ACF-8569-5F1B807E2E7A}" dt="2020-10-26T05:33:03.635" v="9526" actId="20577"/>
        <pc:sldMkLst>
          <pc:docMk/>
          <pc:sldMk cId="2629138345" sldId="299"/>
        </pc:sldMkLst>
        <pc:spChg chg="mod">
          <ac:chgData name="KUMAR APURV" userId="a9350dbb1d41a0d1" providerId="LiveId" clId="{40EBD576-1CC3-4ACF-8569-5F1B807E2E7A}" dt="2020-10-25T19:11:26.575" v="9178" actId="115"/>
          <ac:spMkLst>
            <pc:docMk/>
            <pc:sldMk cId="2629138345" sldId="299"/>
            <ac:spMk id="2" creationId="{F6892BE4-380E-40D7-8ED0-CA54117F30CE}"/>
          </ac:spMkLst>
        </pc:spChg>
        <pc:spChg chg="mod">
          <ac:chgData name="KUMAR APURV" userId="a9350dbb1d41a0d1" providerId="LiveId" clId="{40EBD576-1CC3-4ACF-8569-5F1B807E2E7A}" dt="2020-10-26T05:33:03.635" v="9526" actId="20577"/>
          <ac:spMkLst>
            <pc:docMk/>
            <pc:sldMk cId="2629138345" sldId="299"/>
            <ac:spMk id="3" creationId="{DEF42EEB-48BA-495F-A2CB-C643A0A3E541}"/>
          </ac:spMkLst>
        </pc:spChg>
        <pc:picChg chg="add del mod">
          <ac:chgData name="KUMAR APURV" userId="a9350dbb1d41a0d1" providerId="LiveId" clId="{40EBD576-1CC3-4ACF-8569-5F1B807E2E7A}" dt="2020-10-25T07:08:34.072" v="4763" actId="478"/>
          <ac:picMkLst>
            <pc:docMk/>
            <pc:sldMk cId="2629138345" sldId="299"/>
            <ac:picMk id="4" creationId="{7CB71526-AC8F-46C0-AD02-C78E13962625}"/>
          </ac:picMkLst>
        </pc:picChg>
        <pc:picChg chg="add del mod">
          <ac:chgData name="KUMAR APURV" userId="a9350dbb1d41a0d1" providerId="LiveId" clId="{40EBD576-1CC3-4ACF-8569-5F1B807E2E7A}" dt="2020-10-25T07:08:50.650" v="4769"/>
          <ac:picMkLst>
            <pc:docMk/>
            <pc:sldMk cId="2629138345" sldId="299"/>
            <ac:picMk id="5" creationId="{B5B48DF1-0FA1-4E29-8A5A-54DE760995E2}"/>
          </ac:picMkLst>
        </pc:picChg>
        <pc:picChg chg="add del mod">
          <ac:chgData name="KUMAR APURV" userId="a9350dbb1d41a0d1" providerId="LiveId" clId="{40EBD576-1CC3-4ACF-8569-5F1B807E2E7A}" dt="2020-10-25T13:35:31.542" v="5701" actId="478"/>
          <ac:picMkLst>
            <pc:docMk/>
            <pc:sldMk cId="2629138345" sldId="299"/>
            <ac:picMk id="6" creationId="{F15E278E-2019-4DFE-88C9-02BFA9F679C4}"/>
          </ac:picMkLst>
        </pc:picChg>
      </pc:sldChg>
      <pc:sldChg chg="addSp modSp add del mod">
        <pc:chgData name="KUMAR APURV" userId="a9350dbb1d41a0d1" providerId="LiveId" clId="{40EBD576-1CC3-4ACF-8569-5F1B807E2E7A}" dt="2020-10-25T14:24:51.475" v="6647" actId="47"/>
        <pc:sldMkLst>
          <pc:docMk/>
          <pc:sldMk cId="961013222" sldId="300"/>
        </pc:sldMkLst>
        <pc:spChg chg="mod">
          <ac:chgData name="KUMAR APURV" userId="a9350dbb1d41a0d1" providerId="LiveId" clId="{40EBD576-1CC3-4ACF-8569-5F1B807E2E7A}" dt="2020-10-25T07:18:32.721" v="4801" actId="115"/>
          <ac:spMkLst>
            <pc:docMk/>
            <pc:sldMk cId="961013222" sldId="300"/>
            <ac:spMk id="2" creationId="{F6892BE4-380E-40D7-8ED0-CA54117F30CE}"/>
          </ac:spMkLst>
        </pc:spChg>
        <pc:spChg chg="mod">
          <ac:chgData name="KUMAR APURV" userId="a9350dbb1d41a0d1" providerId="LiveId" clId="{40EBD576-1CC3-4ACF-8569-5F1B807E2E7A}" dt="2020-10-25T07:03:46.515" v="4718" actId="21"/>
          <ac:spMkLst>
            <pc:docMk/>
            <pc:sldMk cId="961013222" sldId="300"/>
            <ac:spMk id="3" creationId="{DEF42EEB-48BA-495F-A2CB-C643A0A3E541}"/>
          </ac:spMkLst>
        </pc:spChg>
        <pc:picChg chg="add mod">
          <ac:chgData name="KUMAR APURV" userId="a9350dbb1d41a0d1" providerId="LiveId" clId="{40EBD576-1CC3-4ACF-8569-5F1B807E2E7A}" dt="2020-10-25T07:03:37.171" v="4717" actId="1076"/>
          <ac:picMkLst>
            <pc:docMk/>
            <pc:sldMk cId="961013222" sldId="300"/>
            <ac:picMk id="4" creationId="{2219CE13-AA75-4E55-A59C-3864DED080E4}"/>
          </ac:picMkLst>
        </pc:picChg>
      </pc:sldChg>
      <pc:sldChg chg="addSp delSp modSp add mod">
        <pc:chgData name="KUMAR APURV" userId="a9350dbb1d41a0d1" providerId="LiveId" clId="{40EBD576-1CC3-4ACF-8569-5F1B807E2E7A}" dt="2020-10-26T06:01:31.390" v="9889" actId="27636"/>
        <pc:sldMkLst>
          <pc:docMk/>
          <pc:sldMk cId="1143618448" sldId="301"/>
        </pc:sldMkLst>
        <pc:spChg chg="mod">
          <ac:chgData name="KUMAR APURV" userId="a9350dbb1d41a0d1" providerId="LiveId" clId="{40EBD576-1CC3-4ACF-8569-5F1B807E2E7A}" dt="2020-10-25T19:10:43.277" v="9174" actId="1076"/>
          <ac:spMkLst>
            <pc:docMk/>
            <pc:sldMk cId="1143618448" sldId="301"/>
            <ac:spMk id="2" creationId="{F6892BE4-380E-40D7-8ED0-CA54117F30CE}"/>
          </ac:spMkLst>
        </pc:spChg>
        <pc:spChg chg="mod">
          <ac:chgData name="KUMAR APURV" userId="a9350dbb1d41a0d1" providerId="LiveId" clId="{40EBD576-1CC3-4ACF-8569-5F1B807E2E7A}" dt="2020-10-26T06:01:31.390" v="9889" actId="27636"/>
          <ac:spMkLst>
            <pc:docMk/>
            <pc:sldMk cId="1143618448" sldId="301"/>
            <ac:spMk id="3" creationId="{DEF42EEB-48BA-495F-A2CB-C643A0A3E541}"/>
          </ac:spMkLst>
        </pc:spChg>
        <pc:spChg chg="add del">
          <ac:chgData name="KUMAR APURV" userId="a9350dbb1d41a0d1" providerId="LiveId" clId="{40EBD576-1CC3-4ACF-8569-5F1B807E2E7A}" dt="2020-10-24T10:57:47.870" v="3667"/>
          <ac:spMkLst>
            <pc:docMk/>
            <pc:sldMk cId="1143618448" sldId="301"/>
            <ac:spMk id="4" creationId="{A86D1FC0-6926-4294-AE58-43159A2B52D7}"/>
          </ac:spMkLst>
        </pc:spChg>
      </pc:sldChg>
      <pc:sldChg chg="addSp modSp add del mod">
        <pc:chgData name="KUMAR APURV" userId="a9350dbb1d41a0d1" providerId="LiveId" clId="{40EBD576-1CC3-4ACF-8569-5F1B807E2E7A}" dt="2020-10-25T14:30:10.585" v="6667" actId="47"/>
        <pc:sldMkLst>
          <pc:docMk/>
          <pc:sldMk cId="3402584281" sldId="302"/>
        </pc:sldMkLst>
        <pc:spChg chg="mod">
          <ac:chgData name="KUMAR APURV" userId="a9350dbb1d41a0d1" providerId="LiveId" clId="{40EBD576-1CC3-4ACF-8569-5F1B807E2E7A}" dt="2020-10-24T10:58:28.432" v="3688" actId="27636"/>
          <ac:spMkLst>
            <pc:docMk/>
            <pc:sldMk cId="3402584281" sldId="302"/>
            <ac:spMk id="3" creationId="{DEF42EEB-48BA-495F-A2CB-C643A0A3E541}"/>
          </ac:spMkLst>
        </pc:spChg>
        <pc:picChg chg="add mod">
          <ac:chgData name="KUMAR APURV" userId="a9350dbb1d41a0d1" providerId="LiveId" clId="{40EBD576-1CC3-4ACF-8569-5F1B807E2E7A}" dt="2020-10-24T10:59:07.001" v="3691" actId="1076"/>
          <ac:picMkLst>
            <pc:docMk/>
            <pc:sldMk cId="3402584281" sldId="302"/>
            <ac:picMk id="4" creationId="{CF736910-C391-40D1-81BF-3A1C02FEB31B}"/>
          </ac:picMkLst>
        </pc:picChg>
      </pc:sldChg>
      <pc:sldChg chg="modSp add mod">
        <pc:chgData name="KUMAR APURV" userId="a9350dbb1d41a0d1" providerId="LiveId" clId="{40EBD576-1CC3-4ACF-8569-5F1B807E2E7A}" dt="2020-10-25T19:11:06.928" v="9176" actId="1076"/>
        <pc:sldMkLst>
          <pc:docMk/>
          <pc:sldMk cId="266987286" sldId="303"/>
        </pc:sldMkLst>
        <pc:spChg chg="mod">
          <ac:chgData name="KUMAR APURV" userId="a9350dbb1d41a0d1" providerId="LiveId" clId="{40EBD576-1CC3-4ACF-8569-5F1B807E2E7A}" dt="2020-10-25T19:11:06.928" v="9176" actId="1076"/>
          <ac:spMkLst>
            <pc:docMk/>
            <pc:sldMk cId="266987286" sldId="303"/>
            <ac:spMk id="2" creationId="{F6892BE4-380E-40D7-8ED0-CA54117F30CE}"/>
          </ac:spMkLst>
        </pc:spChg>
        <pc:spChg chg="mod">
          <ac:chgData name="KUMAR APURV" userId="a9350dbb1d41a0d1" providerId="LiveId" clId="{40EBD576-1CC3-4ACF-8569-5F1B807E2E7A}" dt="2020-10-25T18:04:22.652" v="8636" actId="12"/>
          <ac:spMkLst>
            <pc:docMk/>
            <pc:sldMk cId="266987286" sldId="303"/>
            <ac:spMk id="3" creationId="{DEF42EEB-48BA-495F-A2CB-C643A0A3E541}"/>
          </ac:spMkLst>
        </pc:spChg>
      </pc:sldChg>
      <pc:sldChg chg="addSp modSp add del mod">
        <pc:chgData name="KUMAR APURV" userId="a9350dbb1d41a0d1" providerId="LiveId" clId="{40EBD576-1CC3-4ACF-8569-5F1B807E2E7A}" dt="2020-10-25T14:31:08.900" v="6681" actId="47"/>
        <pc:sldMkLst>
          <pc:docMk/>
          <pc:sldMk cId="3900773350" sldId="304"/>
        </pc:sldMkLst>
        <pc:spChg chg="mod">
          <ac:chgData name="KUMAR APURV" userId="a9350dbb1d41a0d1" providerId="LiveId" clId="{40EBD576-1CC3-4ACF-8569-5F1B807E2E7A}" dt="2020-10-25T14:31:05.314" v="6680" actId="6549"/>
          <ac:spMkLst>
            <pc:docMk/>
            <pc:sldMk cId="3900773350" sldId="304"/>
            <ac:spMk id="3" creationId="{DEF42EEB-48BA-495F-A2CB-C643A0A3E541}"/>
          </ac:spMkLst>
        </pc:spChg>
        <pc:picChg chg="add mod">
          <ac:chgData name="KUMAR APURV" userId="a9350dbb1d41a0d1" providerId="LiveId" clId="{40EBD576-1CC3-4ACF-8569-5F1B807E2E7A}" dt="2020-10-24T11:01:31.686" v="3764" actId="1076"/>
          <ac:picMkLst>
            <pc:docMk/>
            <pc:sldMk cId="3900773350" sldId="304"/>
            <ac:picMk id="4" creationId="{B2D963B5-D161-43EB-9FCA-6D24F7027DBC}"/>
          </ac:picMkLst>
        </pc:picChg>
      </pc:sldChg>
      <pc:sldChg chg="modSp add del mod">
        <pc:chgData name="KUMAR APURV" userId="a9350dbb1d41a0d1" providerId="LiveId" clId="{40EBD576-1CC3-4ACF-8569-5F1B807E2E7A}" dt="2020-10-25T12:19:53.883" v="5335" actId="47"/>
        <pc:sldMkLst>
          <pc:docMk/>
          <pc:sldMk cId="1517068448" sldId="305"/>
        </pc:sldMkLst>
        <pc:spChg chg="mod">
          <ac:chgData name="KUMAR APURV" userId="a9350dbb1d41a0d1" providerId="LiveId" clId="{40EBD576-1CC3-4ACF-8569-5F1B807E2E7A}" dt="2020-10-25T07:19:41.955" v="4812"/>
          <ac:spMkLst>
            <pc:docMk/>
            <pc:sldMk cId="1517068448" sldId="305"/>
            <ac:spMk id="2" creationId="{F6892BE4-380E-40D7-8ED0-CA54117F30CE}"/>
          </ac:spMkLst>
        </pc:spChg>
        <pc:spChg chg="mod">
          <ac:chgData name="KUMAR APURV" userId="a9350dbb1d41a0d1" providerId="LiveId" clId="{40EBD576-1CC3-4ACF-8569-5F1B807E2E7A}" dt="2020-10-25T07:05:11.300" v="4734" actId="27636"/>
          <ac:spMkLst>
            <pc:docMk/>
            <pc:sldMk cId="1517068448" sldId="305"/>
            <ac:spMk id="3" creationId="{DEF42EEB-48BA-495F-A2CB-C643A0A3E541}"/>
          </ac:spMkLst>
        </pc:spChg>
      </pc:sldChg>
      <pc:sldChg chg="addSp modSp add del mod">
        <pc:chgData name="KUMAR APURV" userId="a9350dbb1d41a0d1" providerId="LiveId" clId="{40EBD576-1CC3-4ACF-8569-5F1B807E2E7A}" dt="2020-10-25T12:19:56.983" v="5336" actId="47"/>
        <pc:sldMkLst>
          <pc:docMk/>
          <pc:sldMk cId="3247149711" sldId="306"/>
        </pc:sldMkLst>
        <pc:spChg chg="mod">
          <ac:chgData name="KUMAR APURV" userId="a9350dbb1d41a0d1" providerId="LiveId" clId="{40EBD576-1CC3-4ACF-8569-5F1B807E2E7A}" dt="2020-10-24T11:05:32.642" v="3849"/>
          <ac:spMkLst>
            <pc:docMk/>
            <pc:sldMk cId="3247149711" sldId="306"/>
            <ac:spMk id="3" creationId="{DEF42EEB-48BA-495F-A2CB-C643A0A3E541}"/>
          </ac:spMkLst>
        </pc:spChg>
        <pc:picChg chg="add mod">
          <ac:chgData name="KUMAR APURV" userId="a9350dbb1d41a0d1" providerId="LiveId" clId="{40EBD576-1CC3-4ACF-8569-5F1B807E2E7A}" dt="2020-10-24T11:05:52.483" v="3852" actId="1076"/>
          <ac:picMkLst>
            <pc:docMk/>
            <pc:sldMk cId="3247149711" sldId="306"/>
            <ac:picMk id="4" creationId="{CBB5A3C8-3D99-4191-A656-67558DF73F86}"/>
          </ac:picMkLst>
        </pc:picChg>
      </pc:sldChg>
      <pc:sldChg chg="modSp add mod ord">
        <pc:chgData name="KUMAR APURV" userId="a9350dbb1d41a0d1" providerId="LiveId" clId="{40EBD576-1CC3-4ACF-8569-5F1B807E2E7A}" dt="2020-10-26T05:42:16.418" v="9844" actId="123"/>
        <pc:sldMkLst>
          <pc:docMk/>
          <pc:sldMk cId="2795354382" sldId="307"/>
        </pc:sldMkLst>
        <pc:spChg chg="mod">
          <ac:chgData name="KUMAR APURV" userId="a9350dbb1d41a0d1" providerId="LiveId" clId="{40EBD576-1CC3-4ACF-8569-5F1B807E2E7A}" dt="2020-10-25T19:12:54.280" v="9189" actId="1076"/>
          <ac:spMkLst>
            <pc:docMk/>
            <pc:sldMk cId="2795354382" sldId="307"/>
            <ac:spMk id="2" creationId="{F6892BE4-380E-40D7-8ED0-CA54117F30CE}"/>
          </ac:spMkLst>
        </pc:spChg>
        <pc:spChg chg="mod">
          <ac:chgData name="KUMAR APURV" userId="a9350dbb1d41a0d1" providerId="LiveId" clId="{40EBD576-1CC3-4ACF-8569-5F1B807E2E7A}" dt="2020-10-26T05:42:16.418" v="9844" actId="123"/>
          <ac:spMkLst>
            <pc:docMk/>
            <pc:sldMk cId="2795354382" sldId="307"/>
            <ac:spMk id="3" creationId="{DEF42EEB-48BA-495F-A2CB-C643A0A3E541}"/>
          </ac:spMkLst>
        </pc:spChg>
      </pc:sldChg>
      <pc:sldChg chg="addSp modSp add del mod">
        <pc:chgData name="KUMAR APURV" userId="a9350dbb1d41a0d1" providerId="LiveId" clId="{40EBD576-1CC3-4ACF-8569-5F1B807E2E7A}" dt="2020-10-25T10:30:21.286" v="4988" actId="47"/>
        <pc:sldMkLst>
          <pc:docMk/>
          <pc:sldMk cId="211858354" sldId="308"/>
        </pc:sldMkLst>
        <pc:spChg chg="mod">
          <ac:chgData name="KUMAR APURV" userId="a9350dbb1d41a0d1" providerId="LiveId" clId="{40EBD576-1CC3-4ACF-8569-5F1B807E2E7A}" dt="2020-10-24T16:52:42.409" v="4529"/>
          <ac:spMkLst>
            <pc:docMk/>
            <pc:sldMk cId="211858354" sldId="308"/>
            <ac:spMk id="2" creationId="{F6892BE4-380E-40D7-8ED0-CA54117F30CE}"/>
          </ac:spMkLst>
        </pc:spChg>
        <pc:spChg chg="mod">
          <ac:chgData name="KUMAR APURV" userId="a9350dbb1d41a0d1" providerId="LiveId" clId="{40EBD576-1CC3-4ACF-8569-5F1B807E2E7A}" dt="2020-10-24T16:52:54.292" v="4533" actId="1076"/>
          <ac:spMkLst>
            <pc:docMk/>
            <pc:sldMk cId="211858354" sldId="308"/>
            <ac:spMk id="3" creationId="{DEF42EEB-48BA-495F-A2CB-C643A0A3E541}"/>
          </ac:spMkLst>
        </pc:spChg>
        <pc:picChg chg="add mod">
          <ac:chgData name="KUMAR APURV" userId="a9350dbb1d41a0d1" providerId="LiveId" clId="{40EBD576-1CC3-4ACF-8569-5F1B807E2E7A}" dt="2020-10-24T16:52:56.464" v="4534" actId="1076"/>
          <ac:picMkLst>
            <pc:docMk/>
            <pc:sldMk cId="211858354" sldId="308"/>
            <ac:picMk id="4" creationId="{EB02C700-105E-4FD1-97A2-129250935999}"/>
          </ac:picMkLst>
        </pc:picChg>
      </pc:sldChg>
      <pc:sldChg chg="addSp delSp modSp add mod ord">
        <pc:chgData name="KUMAR APURV" userId="a9350dbb1d41a0d1" providerId="LiveId" clId="{40EBD576-1CC3-4ACF-8569-5F1B807E2E7A}" dt="2020-10-25T19:06:06.845" v="9145" actId="1076"/>
        <pc:sldMkLst>
          <pc:docMk/>
          <pc:sldMk cId="2190151280" sldId="309"/>
        </pc:sldMkLst>
        <pc:spChg chg="mod">
          <ac:chgData name="KUMAR APURV" userId="a9350dbb1d41a0d1" providerId="LiveId" clId="{40EBD576-1CC3-4ACF-8569-5F1B807E2E7A}" dt="2020-10-25T19:06:06.845" v="9145" actId="1076"/>
          <ac:spMkLst>
            <pc:docMk/>
            <pc:sldMk cId="2190151280" sldId="309"/>
            <ac:spMk id="2" creationId="{F6892BE4-380E-40D7-8ED0-CA54117F30CE}"/>
          </ac:spMkLst>
        </pc:spChg>
        <pc:spChg chg="mod">
          <ac:chgData name="KUMAR APURV" userId="a9350dbb1d41a0d1" providerId="LiveId" clId="{40EBD576-1CC3-4ACF-8569-5F1B807E2E7A}" dt="2020-10-25T18:30:31.389" v="8985" actId="403"/>
          <ac:spMkLst>
            <pc:docMk/>
            <pc:sldMk cId="2190151280" sldId="309"/>
            <ac:spMk id="3" creationId="{DEF42EEB-48BA-495F-A2CB-C643A0A3E541}"/>
          </ac:spMkLst>
        </pc:spChg>
        <pc:picChg chg="add del mod">
          <ac:chgData name="KUMAR APURV" userId="a9350dbb1d41a0d1" providerId="LiveId" clId="{40EBD576-1CC3-4ACF-8569-5F1B807E2E7A}" dt="2020-10-25T13:33:01.876" v="5700" actId="478"/>
          <ac:picMkLst>
            <pc:docMk/>
            <pc:sldMk cId="2190151280" sldId="309"/>
            <ac:picMk id="4" creationId="{84146C6F-96A1-4C67-A49C-E5225F23AA3E}"/>
          </ac:picMkLst>
        </pc:picChg>
      </pc:sldChg>
      <pc:sldChg chg="addSp delSp modSp add mod">
        <pc:chgData name="KUMAR APURV" userId="a9350dbb1d41a0d1" providerId="LiveId" clId="{40EBD576-1CC3-4ACF-8569-5F1B807E2E7A}" dt="2020-10-26T05:36:09.605" v="9656" actId="27636"/>
        <pc:sldMkLst>
          <pc:docMk/>
          <pc:sldMk cId="1818924239" sldId="310"/>
        </pc:sldMkLst>
        <pc:spChg chg="mod">
          <ac:chgData name="KUMAR APURV" userId="a9350dbb1d41a0d1" providerId="LiveId" clId="{40EBD576-1CC3-4ACF-8569-5F1B807E2E7A}" dt="2020-10-25T19:18:50.399" v="9231" actId="1076"/>
          <ac:spMkLst>
            <pc:docMk/>
            <pc:sldMk cId="1818924239" sldId="310"/>
            <ac:spMk id="2" creationId="{F6892BE4-380E-40D7-8ED0-CA54117F30CE}"/>
          </ac:spMkLst>
        </pc:spChg>
        <pc:spChg chg="mod">
          <ac:chgData name="KUMAR APURV" userId="a9350dbb1d41a0d1" providerId="LiveId" clId="{40EBD576-1CC3-4ACF-8569-5F1B807E2E7A}" dt="2020-10-26T05:36:09.605" v="9656" actId="27636"/>
          <ac:spMkLst>
            <pc:docMk/>
            <pc:sldMk cId="1818924239" sldId="310"/>
            <ac:spMk id="3" creationId="{DEF42EEB-48BA-495F-A2CB-C643A0A3E541}"/>
          </ac:spMkLst>
        </pc:spChg>
        <pc:picChg chg="add del">
          <ac:chgData name="KUMAR APURV" userId="a9350dbb1d41a0d1" providerId="LiveId" clId="{40EBD576-1CC3-4ACF-8569-5F1B807E2E7A}" dt="2020-10-25T19:16:06.823" v="9204" actId="478"/>
          <ac:picMkLst>
            <pc:docMk/>
            <pc:sldMk cId="1818924239" sldId="310"/>
            <ac:picMk id="4" creationId="{975DE317-FFE5-4933-8E03-1B3182C5CD5F}"/>
          </ac:picMkLst>
        </pc:picChg>
        <pc:picChg chg="add del mod">
          <ac:chgData name="KUMAR APURV" userId="a9350dbb1d41a0d1" providerId="LiveId" clId="{40EBD576-1CC3-4ACF-8569-5F1B807E2E7A}" dt="2020-10-25T19:16:37.605" v="9210" actId="478"/>
          <ac:picMkLst>
            <pc:docMk/>
            <pc:sldMk cId="1818924239" sldId="310"/>
            <ac:picMk id="5" creationId="{40819D9E-F179-4CAA-8BC4-D64DBE21251B}"/>
          </ac:picMkLst>
        </pc:picChg>
        <pc:picChg chg="add mod">
          <ac:chgData name="KUMAR APURV" userId="a9350dbb1d41a0d1" providerId="LiveId" clId="{40EBD576-1CC3-4ACF-8569-5F1B807E2E7A}" dt="2020-10-25T19:18:29.608" v="9225" actId="14100"/>
          <ac:picMkLst>
            <pc:docMk/>
            <pc:sldMk cId="1818924239" sldId="310"/>
            <ac:picMk id="6" creationId="{47404DCB-466E-42D2-A16A-08BDFE67BF29}"/>
          </ac:picMkLst>
        </pc:picChg>
        <pc:picChg chg="add mod">
          <ac:chgData name="KUMAR APURV" userId="a9350dbb1d41a0d1" providerId="LiveId" clId="{40EBD576-1CC3-4ACF-8569-5F1B807E2E7A}" dt="2020-10-25T19:18:34.339" v="9226" actId="14100"/>
          <ac:picMkLst>
            <pc:docMk/>
            <pc:sldMk cId="1818924239" sldId="310"/>
            <ac:picMk id="7" creationId="{31696B89-6119-4CD5-9D92-2DDDFC506282}"/>
          </ac:picMkLst>
        </pc:picChg>
      </pc:sldChg>
      <pc:sldChg chg="delSp modSp add mod">
        <pc:chgData name="KUMAR APURV" userId="a9350dbb1d41a0d1" providerId="LiveId" clId="{40EBD576-1CC3-4ACF-8569-5F1B807E2E7A}" dt="2020-10-26T05:39:35.475" v="9826" actId="20577"/>
        <pc:sldMkLst>
          <pc:docMk/>
          <pc:sldMk cId="2520330857" sldId="311"/>
        </pc:sldMkLst>
        <pc:spChg chg="del">
          <ac:chgData name="KUMAR APURV" userId="a9350dbb1d41a0d1" providerId="LiveId" clId="{40EBD576-1CC3-4ACF-8569-5F1B807E2E7A}" dt="2020-10-25T15:29:28.234" v="7312" actId="478"/>
          <ac:spMkLst>
            <pc:docMk/>
            <pc:sldMk cId="2520330857" sldId="311"/>
            <ac:spMk id="2" creationId="{F6892BE4-380E-40D7-8ED0-CA54117F30CE}"/>
          </ac:spMkLst>
        </pc:spChg>
        <pc:spChg chg="mod">
          <ac:chgData name="KUMAR APURV" userId="a9350dbb1d41a0d1" providerId="LiveId" clId="{40EBD576-1CC3-4ACF-8569-5F1B807E2E7A}" dt="2020-10-26T05:39:35.475" v="9826" actId="20577"/>
          <ac:spMkLst>
            <pc:docMk/>
            <pc:sldMk cId="2520330857" sldId="311"/>
            <ac:spMk id="3" creationId="{DEF42EEB-48BA-495F-A2CB-C643A0A3E541}"/>
          </ac:spMkLst>
        </pc:spChg>
      </pc:sldChg>
      <pc:sldChg chg="delSp modSp add mod">
        <pc:chgData name="KUMAR APURV" userId="a9350dbb1d41a0d1" providerId="LiveId" clId="{40EBD576-1CC3-4ACF-8569-5F1B807E2E7A}" dt="2020-10-25T19:22:35.645" v="9255" actId="255"/>
        <pc:sldMkLst>
          <pc:docMk/>
          <pc:sldMk cId="2129555039" sldId="312"/>
        </pc:sldMkLst>
        <pc:spChg chg="del mod">
          <ac:chgData name="KUMAR APURV" userId="a9350dbb1d41a0d1" providerId="LiveId" clId="{40EBD576-1CC3-4ACF-8569-5F1B807E2E7A}" dt="2020-10-25T15:36:00.492" v="7713" actId="21"/>
          <ac:spMkLst>
            <pc:docMk/>
            <pc:sldMk cId="2129555039" sldId="312"/>
            <ac:spMk id="2" creationId="{F6892BE4-380E-40D7-8ED0-CA54117F30CE}"/>
          </ac:spMkLst>
        </pc:spChg>
        <pc:spChg chg="mod">
          <ac:chgData name="KUMAR APURV" userId="a9350dbb1d41a0d1" providerId="LiveId" clId="{40EBD576-1CC3-4ACF-8569-5F1B807E2E7A}" dt="2020-10-25T19:22:35.645" v="9255" actId="255"/>
          <ac:spMkLst>
            <pc:docMk/>
            <pc:sldMk cId="2129555039" sldId="312"/>
            <ac:spMk id="3" creationId="{DEF42EEB-48BA-495F-A2CB-C643A0A3E541}"/>
          </ac:spMkLst>
        </pc:spChg>
      </pc:sldChg>
      <pc:sldChg chg="delSp modSp add mod">
        <pc:chgData name="KUMAR APURV" userId="a9350dbb1d41a0d1" providerId="LiveId" clId="{40EBD576-1CC3-4ACF-8569-5F1B807E2E7A}" dt="2020-10-25T19:22:26.333" v="9254" actId="20577"/>
        <pc:sldMkLst>
          <pc:docMk/>
          <pc:sldMk cId="2290985694" sldId="313"/>
        </pc:sldMkLst>
        <pc:spChg chg="del">
          <ac:chgData name="KUMAR APURV" userId="a9350dbb1d41a0d1" providerId="LiveId" clId="{40EBD576-1CC3-4ACF-8569-5F1B807E2E7A}" dt="2020-10-25T15:41:17.067" v="8063" actId="21"/>
          <ac:spMkLst>
            <pc:docMk/>
            <pc:sldMk cId="2290985694" sldId="313"/>
            <ac:spMk id="2" creationId="{F6892BE4-380E-40D7-8ED0-CA54117F30CE}"/>
          </ac:spMkLst>
        </pc:spChg>
        <pc:spChg chg="mod">
          <ac:chgData name="KUMAR APURV" userId="a9350dbb1d41a0d1" providerId="LiveId" clId="{40EBD576-1CC3-4ACF-8569-5F1B807E2E7A}" dt="2020-10-25T19:22:26.333" v="9254" actId="20577"/>
          <ac:spMkLst>
            <pc:docMk/>
            <pc:sldMk cId="2290985694" sldId="313"/>
            <ac:spMk id="3" creationId="{DEF42EEB-48BA-495F-A2CB-C643A0A3E541}"/>
          </ac:spMkLst>
        </pc:spChg>
      </pc:sldChg>
      <pc:sldChg chg="addSp delSp modSp add mod">
        <pc:chgData name="KUMAR APURV" userId="a9350dbb1d41a0d1" providerId="LiveId" clId="{40EBD576-1CC3-4ACF-8569-5F1B807E2E7A}" dt="2020-10-25T19:03:35.848" v="9130" actId="115"/>
        <pc:sldMkLst>
          <pc:docMk/>
          <pc:sldMk cId="930252043" sldId="314"/>
        </pc:sldMkLst>
        <pc:spChg chg="del mod">
          <ac:chgData name="KUMAR APURV" userId="a9350dbb1d41a0d1" providerId="LiveId" clId="{40EBD576-1CC3-4ACF-8569-5F1B807E2E7A}" dt="2020-10-25T06:39:31.569" v="4634" actId="21"/>
          <ac:spMkLst>
            <pc:docMk/>
            <pc:sldMk cId="930252043" sldId="314"/>
            <ac:spMk id="2" creationId="{F6892BE4-380E-40D7-8ED0-CA54117F30CE}"/>
          </ac:spMkLst>
        </pc:spChg>
        <pc:spChg chg="del mod">
          <ac:chgData name="KUMAR APURV" userId="a9350dbb1d41a0d1" providerId="LiveId" clId="{40EBD576-1CC3-4ACF-8569-5F1B807E2E7A}" dt="2020-10-25T06:39:35.562" v="4635" actId="21"/>
          <ac:spMkLst>
            <pc:docMk/>
            <pc:sldMk cId="930252043" sldId="314"/>
            <ac:spMk id="3" creationId="{DEF42EEB-48BA-495F-A2CB-C643A0A3E541}"/>
          </ac:spMkLst>
        </pc:spChg>
        <pc:spChg chg="add mod">
          <ac:chgData name="KUMAR APURV" userId="a9350dbb1d41a0d1" providerId="LiveId" clId="{40EBD576-1CC3-4ACF-8569-5F1B807E2E7A}" dt="2020-10-25T19:03:35.848" v="9130" actId="115"/>
          <ac:spMkLst>
            <pc:docMk/>
            <pc:sldMk cId="930252043" sldId="314"/>
            <ac:spMk id="4" creationId="{577F1BC0-0B3D-4AB0-9D7C-B9CBA634E2BD}"/>
          </ac:spMkLst>
        </pc:spChg>
        <pc:picChg chg="mod">
          <ac:chgData name="KUMAR APURV" userId="a9350dbb1d41a0d1" providerId="LiveId" clId="{40EBD576-1CC3-4ACF-8569-5F1B807E2E7A}" dt="2020-10-25T19:03:21.798" v="9128" actId="1076"/>
          <ac:picMkLst>
            <pc:docMk/>
            <pc:sldMk cId="930252043" sldId="314"/>
            <ac:picMk id="6" creationId="{7A450B08-4C94-4317-AD1A-862BC353201E}"/>
          </ac:picMkLst>
        </pc:picChg>
      </pc:sldChg>
      <pc:sldChg chg="new del">
        <pc:chgData name="KUMAR APURV" userId="a9350dbb1d41a0d1" providerId="LiveId" clId="{40EBD576-1CC3-4ACF-8569-5F1B807E2E7A}" dt="2020-10-24T14:47:46.618" v="3889" actId="47"/>
        <pc:sldMkLst>
          <pc:docMk/>
          <pc:sldMk cId="1933455508" sldId="314"/>
        </pc:sldMkLst>
      </pc:sldChg>
      <pc:sldChg chg="delSp modSp add mod ord">
        <pc:chgData name="KUMAR APURV" userId="a9350dbb1d41a0d1" providerId="LiveId" clId="{40EBD576-1CC3-4ACF-8569-5F1B807E2E7A}" dt="2020-10-25T19:13:10.574" v="9190" actId="1076"/>
        <pc:sldMkLst>
          <pc:docMk/>
          <pc:sldMk cId="2500874535" sldId="315"/>
        </pc:sldMkLst>
        <pc:spChg chg="mod">
          <ac:chgData name="KUMAR APURV" userId="a9350dbb1d41a0d1" providerId="LiveId" clId="{40EBD576-1CC3-4ACF-8569-5F1B807E2E7A}" dt="2020-10-25T19:13:10.574" v="9190" actId="1076"/>
          <ac:spMkLst>
            <pc:docMk/>
            <pc:sldMk cId="2500874535" sldId="315"/>
            <ac:spMk id="2" creationId="{F6892BE4-380E-40D7-8ED0-CA54117F30CE}"/>
          </ac:spMkLst>
        </pc:spChg>
        <pc:spChg chg="del">
          <ac:chgData name="KUMAR APURV" userId="a9350dbb1d41a0d1" providerId="LiveId" clId="{40EBD576-1CC3-4ACF-8569-5F1B807E2E7A}" dt="2020-10-25T07:06:30.234" v="4740" actId="21"/>
          <ac:spMkLst>
            <pc:docMk/>
            <pc:sldMk cId="2500874535" sldId="315"/>
            <ac:spMk id="3" creationId="{DEF42EEB-48BA-495F-A2CB-C643A0A3E541}"/>
          </ac:spMkLst>
        </pc:spChg>
      </pc:sldChg>
      <pc:sldChg chg="addSp delSp modSp add mod">
        <pc:chgData name="KUMAR APURV" userId="a9350dbb1d41a0d1" providerId="LiveId" clId="{40EBD576-1CC3-4ACF-8569-5F1B807E2E7A}" dt="2020-10-25T18:59:51.044" v="9114" actId="1076"/>
        <pc:sldMkLst>
          <pc:docMk/>
          <pc:sldMk cId="2465357293" sldId="316"/>
        </pc:sldMkLst>
        <pc:spChg chg="del">
          <ac:chgData name="KUMAR APURV" userId="a9350dbb1d41a0d1" providerId="LiveId" clId="{40EBD576-1CC3-4ACF-8569-5F1B807E2E7A}" dt="2020-10-25T07:15:31.215" v="4778" actId="21"/>
          <ac:spMkLst>
            <pc:docMk/>
            <pc:sldMk cId="2465357293" sldId="316"/>
            <ac:spMk id="2" creationId="{F6892BE4-380E-40D7-8ED0-CA54117F30CE}"/>
          </ac:spMkLst>
        </pc:spChg>
        <pc:spChg chg="del mod">
          <ac:chgData name="KUMAR APURV" userId="a9350dbb1d41a0d1" providerId="LiveId" clId="{40EBD576-1CC3-4ACF-8569-5F1B807E2E7A}" dt="2020-10-25T07:15:46.352" v="4783" actId="21"/>
          <ac:spMkLst>
            <pc:docMk/>
            <pc:sldMk cId="2465357293" sldId="316"/>
            <ac:spMk id="3" creationId="{DEF42EEB-48BA-495F-A2CB-C643A0A3E541}"/>
          </ac:spMkLst>
        </pc:spChg>
        <pc:spChg chg="add del mod">
          <ac:chgData name="KUMAR APURV" userId="a9350dbb1d41a0d1" providerId="LiveId" clId="{40EBD576-1CC3-4ACF-8569-5F1B807E2E7A}" dt="2020-10-25T07:15:37.549" v="4779" actId="21"/>
          <ac:spMkLst>
            <pc:docMk/>
            <pc:sldMk cId="2465357293" sldId="316"/>
            <ac:spMk id="5" creationId="{36973C9F-8CD3-4D51-AC4F-CFBEFC69C4A1}"/>
          </ac:spMkLst>
        </pc:spChg>
        <pc:spChg chg="add mod">
          <ac:chgData name="KUMAR APURV" userId="a9350dbb1d41a0d1" providerId="LiveId" clId="{40EBD576-1CC3-4ACF-8569-5F1B807E2E7A}" dt="2020-10-25T18:59:44.118" v="9113" actId="1076"/>
          <ac:spMkLst>
            <pc:docMk/>
            <pc:sldMk cId="2465357293" sldId="316"/>
            <ac:spMk id="7" creationId="{91BEDD9F-762D-43A9-B54F-A0F0F76D9942}"/>
          </ac:spMkLst>
        </pc:spChg>
        <pc:picChg chg="mod modCrop">
          <ac:chgData name="KUMAR APURV" userId="a9350dbb1d41a0d1" providerId="LiveId" clId="{40EBD576-1CC3-4ACF-8569-5F1B807E2E7A}" dt="2020-10-25T18:59:51.044" v="9114" actId="1076"/>
          <ac:picMkLst>
            <pc:docMk/>
            <pc:sldMk cId="2465357293" sldId="316"/>
            <ac:picMk id="6" creationId="{4EAFF73D-F014-4769-BBE1-A2C8B1ADFD46}"/>
          </ac:picMkLst>
        </pc:picChg>
      </pc:sldChg>
      <pc:sldChg chg="delSp modSp add mod">
        <pc:chgData name="KUMAR APURV" userId="a9350dbb1d41a0d1" providerId="LiveId" clId="{40EBD576-1CC3-4ACF-8569-5F1B807E2E7A}" dt="2020-10-26T09:38:56.729" v="10029" actId="27636"/>
        <pc:sldMkLst>
          <pc:docMk/>
          <pc:sldMk cId="4222911308" sldId="317"/>
        </pc:sldMkLst>
        <pc:spChg chg="mod">
          <ac:chgData name="KUMAR APURV" userId="a9350dbb1d41a0d1" providerId="LiveId" clId="{40EBD576-1CC3-4ACF-8569-5F1B807E2E7A}" dt="2020-10-25T19:06:33.624" v="9148" actId="1076"/>
          <ac:spMkLst>
            <pc:docMk/>
            <pc:sldMk cId="4222911308" sldId="317"/>
            <ac:spMk id="2" creationId="{F6892BE4-380E-40D7-8ED0-CA54117F30CE}"/>
          </ac:spMkLst>
        </pc:spChg>
        <pc:spChg chg="mod">
          <ac:chgData name="KUMAR APURV" userId="a9350dbb1d41a0d1" providerId="LiveId" clId="{40EBD576-1CC3-4ACF-8569-5F1B807E2E7A}" dt="2020-10-26T09:38:56.729" v="10029" actId="27636"/>
          <ac:spMkLst>
            <pc:docMk/>
            <pc:sldMk cId="4222911308" sldId="317"/>
            <ac:spMk id="3" creationId="{DEF42EEB-48BA-495F-A2CB-C643A0A3E541}"/>
          </ac:spMkLst>
        </pc:spChg>
        <pc:picChg chg="del">
          <ac:chgData name="KUMAR APURV" userId="a9350dbb1d41a0d1" providerId="LiveId" clId="{40EBD576-1CC3-4ACF-8569-5F1B807E2E7A}" dt="2020-10-25T10:23:20.200" v="4942" actId="478"/>
          <ac:picMkLst>
            <pc:docMk/>
            <pc:sldMk cId="4222911308" sldId="317"/>
            <ac:picMk id="4" creationId="{84146C6F-96A1-4C67-A49C-E5225F23AA3E}"/>
          </ac:picMkLst>
        </pc:picChg>
      </pc:sldChg>
      <pc:sldChg chg="new del">
        <pc:chgData name="KUMAR APURV" userId="a9350dbb1d41a0d1" providerId="LiveId" clId="{40EBD576-1CC3-4ACF-8569-5F1B807E2E7A}" dt="2020-10-25T14:54:12.231" v="6805" actId="680"/>
        <pc:sldMkLst>
          <pc:docMk/>
          <pc:sldMk cId="2360020694" sldId="318"/>
        </pc:sldMkLst>
      </pc:sldChg>
      <pc:sldChg chg="addSp delSp modSp add del mod">
        <pc:chgData name="KUMAR APURV" userId="a9350dbb1d41a0d1" providerId="LiveId" clId="{40EBD576-1CC3-4ACF-8569-5F1B807E2E7A}" dt="2020-10-25T19:15:59.495" v="9202" actId="2696"/>
        <pc:sldMkLst>
          <pc:docMk/>
          <pc:sldMk cId="2751128825" sldId="318"/>
        </pc:sldMkLst>
        <pc:spChg chg="del">
          <ac:chgData name="KUMAR APURV" userId="a9350dbb1d41a0d1" providerId="LiveId" clId="{40EBD576-1CC3-4ACF-8569-5F1B807E2E7A}" dt="2020-10-25T19:15:05.463" v="9194" actId="21"/>
          <ac:spMkLst>
            <pc:docMk/>
            <pc:sldMk cId="2751128825" sldId="318"/>
            <ac:spMk id="2" creationId="{F6892BE4-380E-40D7-8ED0-CA54117F30CE}"/>
          </ac:spMkLst>
        </pc:spChg>
        <pc:spChg chg="del mod">
          <ac:chgData name="KUMAR APURV" userId="a9350dbb1d41a0d1" providerId="LiveId" clId="{40EBD576-1CC3-4ACF-8569-5F1B807E2E7A}" dt="2020-10-25T19:14:55.986" v="9193" actId="21"/>
          <ac:spMkLst>
            <pc:docMk/>
            <pc:sldMk cId="2751128825" sldId="318"/>
            <ac:spMk id="3" creationId="{DEF42EEB-48BA-495F-A2CB-C643A0A3E541}"/>
          </ac:spMkLst>
        </pc:spChg>
        <pc:spChg chg="add del mod">
          <ac:chgData name="KUMAR APURV" userId="a9350dbb1d41a0d1" providerId="LiveId" clId="{40EBD576-1CC3-4ACF-8569-5F1B807E2E7A}" dt="2020-10-25T19:15:11.899" v="9195" actId="21"/>
          <ac:spMkLst>
            <pc:docMk/>
            <pc:sldMk cId="2751128825" sldId="318"/>
            <ac:spMk id="5" creationId="{A1358EC9-3264-48FB-B3E1-269A7873967D}"/>
          </ac:spMkLst>
        </pc:spChg>
        <pc:picChg chg="add del">
          <ac:chgData name="KUMAR APURV" userId="a9350dbb1d41a0d1" providerId="LiveId" clId="{40EBD576-1CC3-4ACF-8569-5F1B807E2E7A}" dt="2020-10-25T19:15:21.257" v="9197" actId="21"/>
          <ac:picMkLst>
            <pc:docMk/>
            <pc:sldMk cId="2751128825" sldId="318"/>
            <ac:picMk id="7" creationId="{B5769E20-810F-462C-8A0B-4B2F9E1C7E9E}"/>
          </ac:picMkLst>
        </pc:picChg>
        <pc:picChg chg="add del mod">
          <ac:chgData name="KUMAR APURV" userId="a9350dbb1d41a0d1" providerId="LiveId" clId="{40EBD576-1CC3-4ACF-8569-5F1B807E2E7A}" dt="2020-10-25T19:15:51.760" v="9201" actId="21"/>
          <ac:picMkLst>
            <pc:docMk/>
            <pc:sldMk cId="2751128825" sldId="318"/>
            <ac:picMk id="8" creationId="{75E7A442-DDC2-4408-BCBE-525CD55FFB36}"/>
          </ac:picMkLst>
        </pc:picChg>
      </pc:sldChg>
      <pc:sldChg chg="delSp modSp add del mod">
        <pc:chgData name="KUMAR APURV" userId="a9350dbb1d41a0d1" providerId="LiveId" clId="{40EBD576-1CC3-4ACF-8569-5F1B807E2E7A}" dt="2020-10-25T14:50:04.818" v="6782" actId="47"/>
        <pc:sldMkLst>
          <pc:docMk/>
          <pc:sldMk cId="3513831230" sldId="318"/>
        </pc:sldMkLst>
        <pc:spChg chg="mod">
          <ac:chgData name="KUMAR APURV" userId="a9350dbb1d41a0d1" providerId="LiveId" clId="{40EBD576-1CC3-4ACF-8569-5F1B807E2E7A}" dt="2020-10-25T14:49:58.426" v="6781" actId="6549"/>
          <ac:spMkLst>
            <pc:docMk/>
            <pc:sldMk cId="3513831230" sldId="318"/>
            <ac:spMk id="3" creationId="{DEF42EEB-48BA-495F-A2CB-C643A0A3E541}"/>
          </ac:spMkLst>
        </pc:spChg>
        <pc:picChg chg="del">
          <ac:chgData name="KUMAR APURV" userId="a9350dbb1d41a0d1" providerId="LiveId" clId="{40EBD576-1CC3-4ACF-8569-5F1B807E2E7A}" dt="2020-10-25T14:10:22.444" v="6070" actId="478"/>
          <ac:picMkLst>
            <pc:docMk/>
            <pc:sldMk cId="3513831230" sldId="318"/>
            <ac:picMk id="4" creationId="{9135C577-2CEF-43E9-99D6-97D3D5B07B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5990-A4A1-4DDE-AA8D-73E60A452DD0}" type="datetimeFigureOut">
              <a:rPr lang="en-US" smtClean="0"/>
              <a:t>11/28/2020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808C238F-B856-42A4-BC32-194DCC130D5F}" type="datetime1">
              <a:rPr lang="en-US" smtClean="0"/>
              <a:t>11/28/2020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872680-3826-48D8-A0B9-F293E3A564DD}"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C0F02A-B435-4587-AE10-6A02865845FD}"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F27A1-9C29-4918-BA16-87149545F673}"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EEE601-4D27-49FF-B099-2799466F7EDA}"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E52469-603F-4B0F-8F23-6B2B143D5424}" type="datetime1">
              <a:rPr lang="en-US" smtClean="0"/>
              <a:t>11/28/2020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7781E0-05FC-475E-A14D-85EF9B55E67B}" type="datetime1">
              <a:rPr lang="en-US" smtClean="0"/>
              <a:t>11/28/2020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D02C8-8352-4A2E-A3CD-139A8583C932}"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680581-4B77-41E9-BE55-C3C9C3900A2A}"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2C1CB5-A088-4DB4-8A5C-B084F9B2B528}"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256410-64C5-4311-8359-FDA6B61ABBAE}"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8B01E-6E1B-4AFC-A690-27C447C9486E}" type="datetime1">
              <a:rPr lang="en-US" smtClean="0"/>
              <a:t>11/28/2020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52F3D2-503A-4E49-99AD-125A054E178F}" type="datetime1">
              <a:rPr lang="en-US" smtClean="0"/>
              <a:t>11/28/2020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t>11/28/2020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67B94D-50C4-4558-AAA1-857DDB1A21EF}" type="datetime1">
              <a:rPr lang="en-US" smtClean="0"/>
              <a:t>11/28/2020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119238" y="0"/>
            <a:ext cx="8072762" cy="6858000"/>
          </a:xfrm>
          <a:ln>
            <a:noFill/>
          </a:ln>
        </p:spPr>
        <p:txBody>
          <a:bodyPr anchor="ctr">
            <a:normAutofit fontScale="32500" lnSpcReduction="20000"/>
          </a:bodyPr>
          <a:lstStyle/>
          <a:p>
            <a:pPr algn="ctr"/>
            <a:endParaRPr lang="en-US" cap="none" dirty="0"/>
          </a:p>
          <a:p>
            <a:pPr algn="ctr"/>
            <a:endParaRPr lang="en-US" cap="none" dirty="0"/>
          </a:p>
          <a:p>
            <a:pPr algn="ctr"/>
            <a:endParaRPr lang="en-US" cap="none" dirty="0"/>
          </a:p>
          <a:p>
            <a:pPr algn="ctr"/>
            <a:endParaRPr lang="en-US" cap="none" dirty="0"/>
          </a:p>
          <a:p>
            <a:pPr algn="ctr"/>
            <a:endParaRPr lang="en-US" cap="none" dirty="0"/>
          </a:p>
          <a:p>
            <a:pPr algn="ctr"/>
            <a:endParaRPr lang="en-US" cap="none" dirty="0"/>
          </a:p>
          <a:p>
            <a:pPr algn="ctr"/>
            <a:endParaRPr lang="en-US" cap="none" dirty="0"/>
          </a:p>
          <a:p>
            <a:pPr algn="ctr">
              <a:spcBef>
                <a:spcPts val="0"/>
              </a:spcBef>
              <a:spcAft>
                <a:spcPts val="800"/>
              </a:spcAft>
            </a:pPr>
            <a:r>
              <a:rPr lang="en-US" sz="7400" b="1" cap="none" dirty="0">
                <a:latin typeface="Times New Roman" panose="02020603050405020304" pitchFamily="18" charset="0"/>
                <a:cs typeface="Times New Roman" panose="02020603050405020304" pitchFamily="18" charset="0"/>
              </a:rPr>
              <a:t>Innovative Report on</a:t>
            </a:r>
          </a:p>
          <a:p>
            <a:pPr algn="ctr">
              <a:spcBef>
                <a:spcPts val="0"/>
              </a:spcBef>
              <a:spcAft>
                <a:spcPts val="800"/>
              </a:spcAft>
            </a:pPr>
            <a:r>
              <a:rPr lang="en-US" sz="7400" b="1" cap="none" dirty="0">
                <a:latin typeface="Times New Roman" panose="02020603050405020304" pitchFamily="18" charset="0"/>
                <a:cs typeface="Times New Roman" panose="02020603050405020304" pitchFamily="18" charset="0"/>
              </a:rPr>
              <a:t>NEW TECHNOLOGIES IN MANAGEMENT</a:t>
            </a:r>
          </a:p>
          <a:p>
            <a:pPr algn="ctr">
              <a:spcBef>
                <a:spcPts val="0"/>
              </a:spcBef>
              <a:spcAft>
                <a:spcPts val="800"/>
              </a:spcAft>
            </a:pPr>
            <a:endParaRPr lang="en-US" sz="2800" cap="none" dirty="0">
              <a:latin typeface="Times New Roman" panose="02020603050405020304" pitchFamily="18" charset="0"/>
              <a:cs typeface="Times New Roman" panose="02020603050405020304" pitchFamily="18" charset="0"/>
            </a:endParaRPr>
          </a:p>
          <a:p>
            <a:pPr algn="ctr">
              <a:spcBef>
                <a:spcPts val="0"/>
              </a:spcBef>
              <a:spcAft>
                <a:spcPts val="800"/>
              </a:spcAft>
            </a:pPr>
            <a:r>
              <a:rPr lang="en-US" sz="6200" cap="none" dirty="0">
                <a:latin typeface="Times New Roman" panose="02020603050405020304" pitchFamily="18" charset="0"/>
                <a:cs typeface="Times New Roman" panose="02020603050405020304" pitchFamily="18" charset="0"/>
              </a:rPr>
              <a:t>Submitted By:</a:t>
            </a:r>
          </a:p>
          <a:p>
            <a:pPr algn="ctr">
              <a:spcBef>
                <a:spcPts val="0"/>
              </a:spcBef>
              <a:spcAft>
                <a:spcPts val="800"/>
              </a:spcAft>
            </a:pPr>
            <a:r>
              <a:rPr lang="en-US" sz="6200" cap="none" dirty="0">
                <a:latin typeface="Times New Roman" panose="02020603050405020304" pitchFamily="18" charset="0"/>
                <a:cs typeface="Times New Roman" panose="02020603050405020304" pitchFamily="18" charset="0"/>
              </a:rPr>
              <a:t>KUMAR APURVA</a:t>
            </a:r>
          </a:p>
          <a:p>
            <a:pPr algn="ctr">
              <a:spcBef>
                <a:spcPts val="0"/>
              </a:spcBef>
              <a:spcAft>
                <a:spcPts val="800"/>
              </a:spcAft>
            </a:pPr>
            <a:r>
              <a:rPr lang="en-US" sz="6200" cap="none" dirty="0">
                <a:latin typeface="Times New Roman" panose="02020603050405020304" pitchFamily="18" charset="0"/>
                <a:cs typeface="Times New Roman" panose="02020603050405020304" pitchFamily="18" charset="0"/>
              </a:rPr>
              <a:t>2K18/MC/058</a:t>
            </a:r>
          </a:p>
          <a:p>
            <a:pPr algn="ctr">
              <a:spcBef>
                <a:spcPts val="0"/>
              </a:spcBef>
              <a:spcAft>
                <a:spcPts val="800"/>
              </a:spcAft>
            </a:pPr>
            <a:r>
              <a:rPr lang="en-US" sz="6200" cap="none" dirty="0">
                <a:latin typeface="Times New Roman" panose="02020603050405020304" pitchFamily="18" charset="0"/>
                <a:cs typeface="Times New Roman" panose="02020603050405020304" pitchFamily="18" charset="0"/>
              </a:rPr>
              <a:t>Mathematics and Computing – 5</a:t>
            </a:r>
            <a:r>
              <a:rPr lang="en-US" sz="6200" cap="none" baseline="30000" dirty="0">
                <a:latin typeface="Times New Roman" panose="02020603050405020304" pitchFamily="18" charset="0"/>
                <a:cs typeface="Times New Roman" panose="02020603050405020304" pitchFamily="18" charset="0"/>
              </a:rPr>
              <a:t>th </a:t>
            </a:r>
            <a:r>
              <a:rPr lang="en-US" sz="6200" cap="none" dirty="0">
                <a:latin typeface="Times New Roman" panose="02020603050405020304" pitchFamily="18" charset="0"/>
                <a:cs typeface="Times New Roman" panose="02020603050405020304" pitchFamily="18" charset="0"/>
              </a:rPr>
              <a:t>Semester</a:t>
            </a:r>
          </a:p>
          <a:p>
            <a:pPr algn="ctr">
              <a:spcBef>
                <a:spcPts val="0"/>
              </a:spcBef>
              <a:spcAft>
                <a:spcPts val="800"/>
              </a:spcAft>
            </a:pPr>
            <a:endParaRPr lang="en-US" sz="6200" cap="none" dirty="0">
              <a:latin typeface="Times New Roman" panose="02020603050405020304" pitchFamily="18" charset="0"/>
              <a:cs typeface="Times New Roman" panose="02020603050405020304" pitchFamily="18" charset="0"/>
            </a:endParaRPr>
          </a:p>
          <a:p>
            <a:pPr algn="ctr">
              <a:spcBef>
                <a:spcPts val="0"/>
              </a:spcBef>
              <a:spcAft>
                <a:spcPts val="800"/>
              </a:spcAft>
            </a:pPr>
            <a:r>
              <a:rPr lang="en-US" sz="6200" cap="none" dirty="0">
                <a:latin typeface="Times New Roman" panose="02020603050405020304" pitchFamily="18" charset="0"/>
                <a:cs typeface="Times New Roman" panose="02020603050405020304" pitchFamily="18" charset="0"/>
              </a:rPr>
              <a:t>Under the Guidance of :</a:t>
            </a:r>
          </a:p>
          <a:p>
            <a:pPr algn="ctr">
              <a:spcBef>
                <a:spcPts val="0"/>
              </a:spcBef>
              <a:spcAft>
                <a:spcPts val="800"/>
              </a:spcAft>
            </a:pPr>
            <a:r>
              <a:rPr lang="en-US" sz="6200" cap="none" dirty="0">
                <a:latin typeface="Times New Roman" panose="02020603050405020304" pitchFamily="18" charset="0"/>
                <a:cs typeface="Times New Roman" panose="02020603050405020304" pitchFamily="18" charset="0"/>
              </a:rPr>
              <a:t>Dr. ABHINAV CHAUDHARY</a:t>
            </a:r>
          </a:p>
          <a:p>
            <a:pPr algn="ctr">
              <a:spcBef>
                <a:spcPts val="0"/>
              </a:spcBef>
              <a:spcAft>
                <a:spcPts val="800"/>
              </a:spcAft>
            </a:pPr>
            <a:r>
              <a:rPr lang="en-US" sz="6200" cap="none" dirty="0">
                <a:latin typeface="Times New Roman" panose="02020603050405020304" pitchFamily="18" charset="0"/>
                <a:cs typeface="Times New Roman" panose="02020603050405020304" pitchFamily="18" charset="0"/>
              </a:rPr>
              <a:t>ASSISTANT PROFESSOR</a:t>
            </a:r>
          </a:p>
          <a:p>
            <a:pPr algn="ctr">
              <a:spcBef>
                <a:spcPts val="0"/>
              </a:spcBef>
              <a:spcAft>
                <a:spcPts val="800"/>
              </a:spcAft>
            </a:pPr>
            <a:endParaRPr lang="en-US" sz="5500" cap="none" dirty="0">
              <a:latin typeface="Times New Roman" panose="02020603050405020304" pitchFamily="18" charset="0"/>
              <a:cs typeface="Times New Roman" panose="02020603050405020304" pitchFamily="18" charset="0"/>
            </a:endParaRPr>
          </a:p>
          <a:p>
            <a:pPr algn="ctr">
              <a:spcBef>
                <a:spcPts val="0"/>
              </a:spcBef>
              <a:spcAft>
                <a:spcPts val="800"/>
              </a:spcAft>
            </a:pPr>
            <a:r>
              <a:rPr lang="en-US" sz="4900" cap="none" dirty="0">
                <a:latin typeface="Times New Roman" panose="02020603050405020304" pitchFamily="18" charset="0"/>
                <a:cs typeface="Times New Roman" panose="02020603050405020304" pitchFamily="18" charset="0"/>
              </a:rPr>
              <a:t>August-December 2020</a:t>
            </a:r>
          </a:p>
          <a:p>
            <a:pPr algn="l"/>
            <a:endParaRPr lang="en-US" cap="none" dirty="0"/>
          </a:p>
          <a:p>
            <a:pPr algn="l"/>
            <a:endParaRPr lang="en-IN" cap="none" dirty="0"/>
          </a:p>
          <a:p>
            <a:pPr algn="l"/>
            <a:endParaRPr lang="en-IN" cap="none" dirty="0"/>
          </a:p>
          <a:p>
            <a:pPr algn="l"/>
            <a:endParaRPr lang="en-IN" cap="none" dirty="0"/>
          </a:p>
          <a:p>
            <a:pPr algn="l"/>
            <a:endParaRPr lang="en-IN" cap="none" dirty="0"/>
          </a:p>
          <a:p>
            <a:pPr algn="l"/>
            <a:endParaRPr lang="en-IN" cap="none" dirty="0"/>
          </a:p>
        </p:txBody>
      </p:sp>
      <p:pic>
        <p:nvPicPr>
          <p:cNvPr id="4" name="Picture 3">
            <a:extLst>
              <a:ext uri="{FF2B5EF4-FFF2-40B4-BE49-F238E27FC236}">
                <a16:creationId xmlns:a16="http://schemas.microsoft.com/office/drawing/2014/main" id="{2905BBA9-5873-4623-8CB6-CB7C97F941F7}"/>
              </a:ext>
            </a:extLst>
          </p:cNvPr>
          <p:cNvPicPr>
            <a:picLocks noChangeAspect="1"/>
          </p:cNvPicPr>
          <p:nvPr/>
        </p:nvPicPr>
        <p:blipFill>
          <a:blip r:embed="rId2"/>
          <a:stretch>
            <a:fillRect/>
          </a:stretch>
        </p:blipFill>
        <p:spPr>
          <a:xfrm>
            <a:off x="-1" y="0"/>
            <a:ext cx="4119240" cy="6857999"/>
          </a:xfrm>
          <a:prstGeom prst="rect">
            <a:avLst/>
          </a:prstGeom>
        </p:spPr>
      </p:pic>
      <p:pic>
        <p:nvPicPr>
          <p:cNvPr id="5" name="Picture 4">
            <a:extLst>
              <a:ext uri="{FF2B5EF4-FFF2-40B4-BE49-F238E27FC236}">
                <a16:creationId xmlns:a16="http://schemas.microsoft.com/office/drawing/2014/main" id="{ABE0796E-3FCB-4E38-B379-AFC876E4408B}"/>
              </a:ext>
            </a:extLst>
          </p:cNvPr>
          <p:cNvPicPr>
            <a:picLocks noChangeAspect="1"/>
          </p:cNvPicPr>
          <p:nvPr/>
        </p:nvPicPr>
        <p:blipFill>
          <a:blip r:embed="rId3"/>
          <a:stretch>
            <a:fillRect/>
          </a:stretch>
        </p:blipFill>
        <p:spPr>
          <a:xfrm>
            <a:off x="635631" y="731391"/>
            <a:ext cx="2847975" cy="2838450"/>
          </a:xfrm>
          <a:prstGeom prst="rect">
            <a:avLst/>
          </a:prstGeom>
        </p:spPr>
      </p:pic>
      <p:sp>
        <p:nvSpPr>
          <p:cNvPr id="6" name="TextBox 5">
            <a:extLst>
              <a:ext uri="{FF2B5EF4-FFF2-40B4-BE49-F238E27FC236}">
                <a16:creationId xmlns:a16="http://schemas.microsoft.com/office/drawing/2014/main" id="{C62E3627-B9F7-4493-B953-5520CB8ABFBF}"/>
              </a:ext>
            </a:extLst>
          </p:cNvPr>
          <p:cNvSpPr txBox="1"/>
          <p:nvPr/>
        </p:nvSpPr>
        <p:spPr>
          <a:xfrm>
            <a:off x="124287" y="4314548"/>
            <a:ext cx="3888420" cy="879087"/>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Delhi Technological University</a:t>
            </a:r>
          </a:p>
          <a:p>
            <a:pPr algn="ctr">
              <a:lnSpc>
                <a:spcPct val="150000"/>
              </a:lnSpc>
            </a:pPr>
            <a:r>
              <a:rPr lang="en-IN" sz="1600" b="1" dirty="0">
                <a:latin typeface="Times New Roman" panose="02020603050405020304" pitchFamily="18" charset="0"/>
                <a:cs typeface="Times New Roman" panose="02020603050405020304" pitchFamily="18" charset="0"/>
              </a:rPr>
              <a:t>Bawana Road Delhi 110042</a:t>
            </a:r>
          </a:p>
        </p:txBody>
      </p:sp>
    </p:spTree>
    <p:extLst>
      <p:ext uri="{BB962C8B-B14F-4D97-AF65-F5344CB8AC3E}">
        <p14:creationId xmlns:p14="http://schemas.microsoft.com/office/powerpoint/2010/main" val="47319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AFF73D-F014-4769-BBE1-A2C8B1ADFD46}"/>
              </a:ext>
            </a:extLst>
          </p:cNvPr>
          <p:cNvPicPr>
            <a:picLocks noChangeAspect="1"/>
          </p:cNvPicPr>
          <p:nvPr/>
        </p:nvPicPr>
        <p:blipFill rotWithShape="1">
          <a:blip r:embed="rId2"/>
          <a:srcRect l="1" t="11533" r="1"/>
          <a:stretch/>
        </p:blipFill>
        <p:spPr>
          <a:xfrm>
            <a:off x="3693342" y="1284408"/>
            <a:ext cx="7036905" cy="5096786"/>
          </a:xfrm>
          <a:prstGeom prst="rect">
            <a:avLst/>
          </a:prstGeom>
        </p:spPr>
      </p:pic>
      <p:sp>
        <p:nvSpPr>
          <p:cNvPr id="7" name="TextBox 6">
            <a:extLst>
              <a:ext uri="{FF2B5EF4-FFF2-40B4-BE49-F238E27FC236}">
                <a16:creationId xmlns:a16="http://schemas.microsoft.com/office/drawing/2014/main" id="{91BEDD9F-762D-43A9-B54F-A0F0F76D9942}"/>
              </a:ext>
            </a:extLst>
          </p:cNvPr>
          <p:cNvSpPr txBox="1"/>
          <p:nvPr/>
        </p:nvSpPr>
        <p:spPr>
          <a:xfrm>
            <a:off x="5392529" y="341635"/>
            <a:ext cx="3464090" cy="707886"/>
          </a:xfrm>
          <a:prstGeom prst="rect">
            <a:avLst/>
          </a:prstGeom>
          <a:noFill/>
        </p:spPr>
        <p:txBody>
          <a:bodyPr wrap="none" rtlCol="0">
            <a:spAutoFit/>
          </a:bodyPr>
          <a:lstStyle/>
          <a:p>
            <a:r>
              <a:rPr lang="en-IN" sz="4000" b="1" dirty="0"/>
              <a:t>WHAT IS ERM ?</a:t>
            </a:r>
          </a:p>
        </p:txBody>
      </p:sp>
    </p:spTree>
    <p:extLst>
      <p:ext uri="{BB962C8B-B14F-4D97-AF65-F5344CB8AC3E}">
        <p14:creationId xmlns:p14="http://schemas.microsoft.com/office/powerpoint/2010/main" val="246535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1876424" y="0"/>
            <a:ext cx="8791575" cy="1406152"/>
          </a:xfrm>
        </p:spPr>
        <p:txBody>
          <a:bodyPr>
            <a:noAutofit/>
          </a:bodyPr>
          <a:lstStyle/>
          <a:p>
            <a:pPr algn="ctr"/>
            <a:r>
              <a:rPr lang="en-IN" sz="4800" b="1" cap="none" dirty="0"/>
              <a:t>2. SATELLITE WORKERS</a:t>
            </a: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5653378" y="2268192"/>
            <a:ext cx="5881314" cy="4511137"/>
          </a:xfrm>
        </p:spPr>
        <p:txBody>
          <a:bodyPr>
            <a:normAutofit/>
          </a:bodyPr>
          <a:lstStyle/>
          <a:p>
            <a:pPr algn="just"/>
            <a:r>
              <a:rPr lang="en-US" sz="2100" cap="none" dirty="0"/>
              <a:t>With so many individuals working from home offices now, keeping tabs on employees has become more complicated than simply peeking over the nearest cubicle wall. Only with the use of technology can management hope to have an accurate barometer with which to measure the output from remote workers or satellite offices.</a:t>
            </a:r>
            <a:endParaRPr lang="en-IN" sz="2100" cap="none" dirty="0"/>
          </a:p>
          <a:p>
            <a:endParaRPr lang="en-IN" b="1" u="sng" cap="none" dirty="0"/>
          </a:p>
        </p:txBody>
      </p:sp>
      <p:pic>
        <p:nvPicPr>
          <p:cNvPr id="4" name="Picture 3">
            <a:extLst>
              <a:ext uri="{FF2B5EF4-FFF2-40B4-BE49-F238E27FC236}">
                <a16:creationId xmlns:a16="http://schemas.microsoft.com/office/drawing/2014/main" id="{03C8CD94-92C6-4C28-B7DA-B764151F373A}"/>
              </a:ext>
            </a:extLst>
          </p:cNvPr>
          <p:cNvPicPr>
            <a:picLocks noChangeAspect="1"/>
          </p:cNvPicPr>
          <p:nvPr/>
        </p:nvPicPr>
        <p:blipFill>
          <a:blip r:embed="rId2"/>
          <a:stretch>
            <a:fillRect/>
          </a:stretch>
        </p:blipFill>
        <p:spPr>
          <a:xfrm>
            <a:off x="2154720" y="2268192"/>
            <a:ext cx="3167933" cy="2931960"/>
          </a:xfrm>
          <a:prstGeom prst="rect">
            <a:avLst/>
          </a:prstGeom>
        </p:spPr>
      </p:pic>
    </p:spTree>
    <p:extLst>
      <p:ext uri="{BB962C8B-B14F-4D97-AF65-F5344CB8AC3E}">
        <p14:creationId xmlns:p14="http://schemas.microsoft.com/office/powerpoint/2010/main" val="99975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130866" y="900719"/>
            <a:ext cx="8791575" cy="834887"/>
          </a:xfrm>
        </p:spPr>
        <p:txBody>
          <a:bodyPr>
            <a:normAutofit fontScale="90000"/>
          </a:bodyPr>
          <a:lstStyle/>
          <a:p>
            <a:pPr algn="ctr"/>
            <a:r>
              <a:rPr lang="en-IN" sz="4800" b="1" cap="none" dirty="0"/>
              <a:t>TOOLS FOR SATELLITE WORKERS</a:t>
            </a:r>
            <a:br>
              <a:rPr lang="en-IN" sz="4800"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341412" y="1757822"/>
            <a:ext cx="7336402" cy="4511137"/>
          </a:xfrm>
        </p:spPr>
        <p:txBody>
          <a:bodyPr>
            <a:normAutofit fontScale="62500" lnSpcReduction="20000"/>
          </a:bodyPr>
          <a:lstStyle/>
          <a:p>
            <a:pPr marL="342900" indent="-342900" algn="just">
              <a:buFont typeface="Arial" panose="020B0604020202020204" pitchFamily="34" charset="0"/>
              <a:buChar char="•"/>
            </a:pPr>
            <a:r>
              <a:rPr lang="en-US" sz="3200" cap="none" dirty="0"/>
              <a:t>Time Doctor is one example of a program used to keep track of what exactly employees are working on and how much time they have spent on those tasks. To increase collaboration, Time Doctor is used to manage attendance and improve productivity of an online workforce to help ensure they become highly efficient.</a:t>
            </a:r>
          </a:p>
          <a:p>
            <a:pPr marL="342900" indent="-342900" algn="just">
              <a:buFont typeface="Arial" panose="020B0604020202020204" pitchFamily="34" charset="0"/>
              <a:buChar char="•"/>
            </a:pPr>
            <a:r>
              <a:rPr lang="en-US" sz="3200" cap="none" dirty="0"/>
              <a:t>Another alternative is Toggl, an online time tracking tool which is easy to set up and use. It integrates with project management tools such as Basecamp and can be operated from anywhere with internet access. This tool makes it easy to generate reports based on time spent on specific projects or by teams of employees. Additionally, it is compatible with any operating system and there is an app for iPhone and Android users if they have to be away from their computers</a:t>
            </a:r>
            <a:r>
              <a:rPr lang="en-US" sz="3200" b="1" cap="none" dirty="0"/>
              <a:t>.</a:t>
            </a:r>
            <a:endParaRPr lang="en-IN" sz="3200" b="1" cap="none" dirty="0"/>
          </a:p>
          <a:p>
            <a:endParaRPr lang="en-IN" b="1" u="sng" cap="none" dirty="0"/>
          </a:p>
          <a:p>
            <a:endParaRPr lang="en-IN" b="1" u="sng" cap="none" dirty="0"/>
          </a:p>
          <a:p>
            <a:endParaRPr lang="en-IN" sz="2000" b="1" u="sng" cap="none" dirty="0"/>
          </a:p>
          <a:p>
            <a:endParaRPr lang="en-IN" cap="none" dirty="0"/>
          </a:p>
        </p:txBody>
      </p:sp>
      <p:pic>
        <p:nvPicPr>
          <p:cNvPr id="5" name="Picture 4">
            <a:extLst>
              <a:ext uri="{FF2B5EF4-FFF2-40B4-BE49-F238E27FC236}">
                <a16:creationId xmlns:a16="http://schemas.microsoft.com/office/drawing/2014/main" id="{83ACEDBB-227C-4F43-A982-DA39F16996E9}"/>
              </a:ext>
            </a:extLst>
          </p:cNvPr>
          <p:cNvPicPr>
            <a:picLocks noChangeAspect="1"/>
          </p:cNvPicPr>
          <p:nvPr/>
        </p:nvPicPr>
        <p:blipFill>
          <a:blip r:embed="rId2"/>
          <a:stretch>
            <a:fillRect/>
          </a:stretch>
        </p:blipFill>
        <p:spPr>
          <a:xfrm>
            <a:off x="1456681" y="1995777"/>
            <a:ext cx="2847975" cy="1455468"/>
          </a:xfrm>
          <a:prstGeom prst="rect">
            <a:avLst/>
          </a:prstGeom>
        </p:spPr>
      </p:pic>
      <p:pic>
        <p:nvPicPr>
          <p:cNvPr id="6" name="Picture 5">
            <a:extLst>
              <a:ext uri="{FF2B5EF4-FFF2-40B4-BE49-F238E27FC236}">
                <a16:creationId xmlns:a16="http://schemas.microsoft.com/office/drawing/2014/main" id="{4C2C332E-521B-4C54-873A-1000BFCBEF0A}"/>
              </a:ext>
            </a:extLst>
          </p:cNvPr>
          <p:cNvPicPr>
            <a:picLocks noChangeAspect="1"/>
          </p:cNvPicPr>
          <p:nvPr/>
        </p:nvPicPr>
        <p:blipFill>
          <a:blip r:embed="rId3"/>
          <a:stretch>
            <a:fillRect/>
          </a:stretch>
        </p:blipFill>
        <p:spPr>
          <a:xfrm>
            <a:off x="1419929" y="3961882"/>
            <a:ext cx="2921483" cy="1600200"/>
          </a:xfrm>
          <a:prstGeom prst="rect">
            <a:avLst/>
          </a:prstGeom>
        </p:spPr>
      </p:pic>
    </p:spTree>
    <p:extLst>
      <p:ext uri="{BB962C8B-B14F-4D97-AF65-F5344CB8AC3E}">
        <p14:creationId xmlns:p14="http://schemas.microsoft.com/office/powerpoint/2010/main" val="247004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115047" y="458024"/>
            <a:ext cx="9419644" cy="1477714"/>
          </a:xfrm>
        </p:spPr>
        <p:txBody>
          <a:bodyPr>
            <a:normAutofit fontScale="90000"/>
          </a:bodyPr>
          <a:lstStyle/>
          <a:p>
            <a:pPr algn="ctr"/>
            <a:r>
              <a:rPr lang="en-IN" sz="4600" b="1" cap="none" dirty="0"/>
              <a:t>SHARING TOOLS FOR SATELLITE WORKERS</a:t>
            </a:r>
            <a:br>
              <a:rPr lang="en-IN" sz="4800"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3872285" y="1431235"/>
            <a:ext cx="7662406" cy="5033348"/>
          </a:xfrm>
        </p:spPr>
        <p:txBody>
          <a:bodyPr>
            <a:normAutofit fontScale="92500" lnSpcReduction="20000"/>
          </a:bodyPr>
          <a:lstStyle/>
          <a:p>
            <a:pPr algn="just"/>
            <a:r>
              <a:rPr lang="en-US" cap="none" dirty="0"/>
              <a:t>Sharing tools are also available for employees to be able to share their screen with managers to add a visual aspect when explaining certain tasks. Tools such as TeamViewer provide managers the ability to better monitor progress and the efficiency of their satellite staff. Other well-known methods for online collaboration include:</a:t>
            </a:r>
          </a:p>
          <a:p>
            <a:pPr marL="457200" indent="-457200" algn="just">
              <a:buFont typeface="+mj-lt"/>
              <a:buAutoNum type="alphaLcParenR"/>
            </a:pPr>
            <a:r>
              <a:rPr lang="en-US" cap="none" dirty="0"/>
              <a:t>Jing Project: share screen and video captures of desktops that can include voiceovers or annotations to share information.</a:t>
            </a:r>
          </a:p>
          <a:p>
            <a:pPr marL="457200" indent="-457200" algn="just">
              <a:buFont typeface="+mj-lt"/>
              <a:buAutoNum type="alphaLcParenR"/>
            </a:pPr>
            <a:r>
              <a:rPr lang="en-US" cap="none" dirty="0"/>
              <a:t>Google Drive: online spreadsheets in a central location for multiple individuals to retrieve  simultaneously, an alternative to Excel or Word documents.</a:t>
            </a:r>
          </a:p>
          <a:p>
            <a:pPr marL="457200" indent="-457200" algn="just">
              <a:buFont typeface="+mj-lt"/>
              <a:buAutoNum type="alphaLcParenR"/>
            </a:pPr>
            <a:r>
              <a:rPr lang="en-US" cap="none" dirty="0"/>
              <a:t>Dropbox: a simple way to share and store documents that can be accessed by employees.</a:t>
            </a:r>
          </a:p>
          <a:p>
            <a:pPr marL="457200" indent="-457200" algn="just">
              <a:buFont typeface="+mj-lt"/>
              <a:buAutoNum type="alphaLcParenR"/>
            </a:pPr>
            <a:r>
              <a:rPr lang="en-US" cap="none" dirty="0"/>
              <a:t>SharePoint by Microsoft: a secure place to store, organize, share, and access information from almost any device.</a:t>
            </a:r>
            <a:endParaRPr lang="en-IN" cap="none" dirty="0"/>
          </a:p>
        </p:txBody>
      </p:sp>
      <p:pic>
        <p:nvPicPr>
          <p:cNvPr id="4" name="Picture 3">
            <a:extLst>
              <a:ext uri="{FF2B5EF4-FFF2-40B4-BE49-F238E27FC236}">
                <a16:creationId xmlns:a16="http://schemas.microsoft.com/office/drawing/2014/main" id="{8F2013F4-4F65-4ADF-A261-0C157BE216B2}"/>
              </a:ext>
            </a:extLst>
          </p:cNvPr>
          <p:cNvPicPr>
            <a:picLocks noChangeAspect="1"/>
          </p:cNvPicPr>
          <p:nvPr/>
        </p:nvPicPr>
        <p:blipFill>
          <a:blip r:embed="rId2"/>
          <a:stretch>
            <a:fillRect/>
          </a:stretch>
        </p:blipFill>
        <p:spPr>
          <a:xfrm>
            <a:off x="1948066" y="2281205"/>
            <a:ext cx="1529532" cy="891365"/>
          </a:xfrm>
          <a:prstGeom prst="rect">
            <a:avLst/>
          </a:prstGeom>
        </p:spPr>
      </p:pic>
      <p:pic>
        <p:nvPicPr>
          <p:cNvPr id="5" name="Picture 4">
            <a:extLst>
              <a:ext uri="{FF2B5EF4-FFF2-40B4-BE49-F238E27FC236}">
                <a16:creationId xmlns:a16="http://schemas.microsoft.com/office/drawing/2014/main" id="{9673DB65-FCD2-4925-A942-CCBE93A52229}"/>
              </a:ext>
            </a:extLst>
          </p:cNvPr>
          <p:cNvPicPr>
            <a:picLocks noChangeAspect="1"/>
          </p:cNvPicPr>
          <p:nvPr/>
        </p:nvPicPr>
        <p:blipFill>
          <a:blip r:embed="rId3"/>
          <a:stretch>
            <a:fillRect/>
          </a:stretch>
        </p:blipFill>
        <p:spPr>
          <a:xfrm>
            <a:off x="1948065" y="3368753"/>
            <a:ext cx="1486811" cy="891365"/>
          </a:xfrm>
          <a:prstGeom prst="rect">
            <a:avLst/>
          </a:prstGeom>
        </p:spPr>
      </p:pic>
      <p:pic>
        <p:nvPicPr>
          <p:cNvPr id="6" name="Picture 5">
            <a:extLst>
              <a:ext uri="{FF2B5EF4-FFF2-40B4-BE49-F238E27FC236}">
                <a16:creationId xmlns:a16="http://schemas.microsoft.com/office/drawing/2014/main" id="{44426020-40C1-44A3-9BC2-078F6EEC78B6}"/>
              </a:ext>
            </a:extLst>
          </p:cNvPr>
          <p:cNvPicPr>
            <a:picLocks noChangeAspect="1"/>
          </p:cNvPicPr>
          <p:nvPr/>
        </p:nvPicPr>
        <p:blipFill>
          <a:blip r:embed="rId4"/>
          <a:stretch>
            <a:fillRect/>
          </a:stretch>
        </p:blipFill>
        <p:spPr>
          <a:xfrm>
            <a:off x="1948069" y="4494405"/>
            <a:ext cx="1486810" cy="964441"/>
          </a:xfrm>
          <a:prstGeom prst="rect">
            <a:avLst/>
          </a:prstGeom>
        </p:spPr>
      </p:pic>
      <p:pic>
        <p:nvPicPr>
          <p:cNvPr id="7" name="Picture 6">
            <a:extLst>
              <a:ext uri="{FF2B5EF4-FFF2-40B4-BE49-F238E27FC236}">
                <a16:creationId xmlns:a16="http://schemas.microsoft.com/office/drawing/2014/main" id="{506D77CF-2546-4D8D-A282-FD09671CFE0B}"/>
              </a:ext>
            </a:extLst>
          </p:cNvPr>
          <p:cNvPicPr>
            <a:picLocks noChangeAspect="1"/>
          </p:cNvPicPr>
          <p:nvPr/>
        </p:nvPicPr>
        <p:blipFill>
          <a:blip r:embed="rId5"/>
          <a:stretch>
            <a:fillRect/>
          </a:stretch>
        </p:blipFill>
        <p:spPr>
          <a:xfrm>
            <a:off x="1948069" y="5693133"/>
            <a:ext cx="1486809" cy="962281"/>
          </a:xfrm>
          <a:prstGeom prst="rect">
            <a:avLst/>
          </a:prstGeom>
        </p:spPr>
      </p:pic>
      <p:pic>
        <p:nvPicPr>
          <p:cNvPr id="8" name="Picture 7">
            <a:extLst>
              <a:ext uri="{FF2B5EF4-FFF2-40B4-BE49-F238E27FC236}">
                <a16:creationId xmlns:a16="http://schemas.microsoft.com/office/drawing/2014/main" id="{AC6C38CE-23D6-49EC-8DC8-01317FF20912}"/>
              </a:ext>
            </a:extLst>
          </p:cNvPr>
          <p:cNvPicPr>
            <a:picLocks noChangeAspect="1"/>
          </p:cNvPicPr>
          <p:nvPr/>
        </p:nvPicPr>
        <p:blipFill>
          <a:blip r:embed="rId6"/>
          <a:stretch>
            <a:fillRect/>
          </a:stretch>
        </p:blipFill>
        <p:spPr>
          <a:xfrm>
            <a:off x="1948065" y="1117351"/>
            <a:ext cx="1486811" cy="1021550"/>
          </a:xfrm>
          <a:prstGeom prst="rect">
            <a:avLst/>
          </a:prstGeom>
        </p:spPr>
      </p:pic>
    </p:spTree>
    <p:extLst>
      <p:ext uri="{BB962C8B-B14F-4D97-AF65-F5344CB8AC3E}">
        <p14:creationId xmlns:p14="http://schemas.microsoft.com/office/powerpoint/2010/main" val="224682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311430" y="351086"/>
            <a:ext cx="8791575" cy="1477714"/>
          </a:xfrm>
        </p:spPr>
        <p:txBody>
          <a:bodyPr/>
          <a:lstStyle/>
          <a:p>
            <a:pPr algn="ctr"/>
            <a:r>
              <a:rPr lang="en-IN" sz="4800" b="1" cap="none" dirty="0"/>
              <a:t>3. PROJECT MANAGEMENT</a:t>
            </a:r>
            <a:br>
              <a:rPr lang="en-IN" sz="4800"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5192201" y="1995777"/>
            <a:ext cx="5769996" cy="4511137"/>
          </a:xfrm>
        </p:spPr>
        <p:txBody>
          <a:bodyPr>
            <a:normAutofit/>
          </a:bodyPr>
          <a:lstStyle/>
          <a:p>
            <a:pPr algn="just"/>
            <a:r>
              <a:rPr lang="en-US" cap="none" dirty="0"/>
              <a:t>Project management encompasses a variety of aspects including budget and deadline management, tracking tasks, and streamlining communication. Teams, regardless of where they are located, have technologies available to organize and monitor the lifecycle of different projects. To effectively use technology to manage projects, managers must have both the business experience to understand processes and the technological training to recognize which program implementations will save time and money.</a:t>
            </a:r>
            <a:endParaRPr lang="en-IN" cap="none" dirty="0"/>
          </a:p>
        </p:txBody>
      </p:sp>
      <p:pic>
        <p:nvPicPr>
          <p:cNvPr id="5" name="Picture 4">
            <a:extLst>
              <a:ext uri="{FF2B5EF4-FFF2-40B4-BE49-F238E27FC236}">
                <a16:creationId xmlns:a16="http://schemas.microsoft.com/office/drawing/2014/main" id="{B06D8E78-1A57-4050-B0BA-4CC0CC3521DE}"/>
              </a:ext>
            </a:extLst>
          </p:cNvPr>
          <p:cNvPicPr>
            <a:picLocks noChangeAspect="1"/>
          </p:cNvPicPr>
          <p:nvPr/>
        </p:nvPicPr>
        <p:blipFill>
          <a:blip r:embed="rId2"/>
          <a:stretch>
            <a:fillRect/>
          </a:stretch>
        </p:blipFill>
        <p:spPr>
          <a:xfrm>
            <a:off x="1773789" y="2107157"/>
            <a:ext cx="3028950" cy="2643686"/>
          </a:xfrm>
          <a:prstGeom prst="rect">
            <a:avLst/>
          </a:prstGeom>
        </p:spPr>
      </p:pic>
    </p:spTree>
    <p:extLst>
      <p:ext uri="{BB962C8B-B14F-4D97-AF65-F5344CB8AC3E}">
        <p14:creationId xmlns:p14="http://schemas.microsoft.com/office/powerpoint/2010/main" val="303008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210765" y="323470"/>
            <a:ext cx="8791575" cy="1318688"/>
          </a:xfrm>
        </p:spPr>
        <p:txBody>
          <a:bodyPr>
            <a:normAutofit fontScale="90000"/>
          </a:bodyPr>
          <a:lstStyle/>
          <a:p>
            <a:pPr algn="ctr"/>
            <a:r>
              <a:rPr lang="en-IN" sz="4800" b="1" cap="none" dirty="0"/>
              <a:t>TOOLS FOR PROJECT MANAGEMENT </a:t>
            </a:r>
            <a:br>
              <a:rPr lang="en-IN" sz="4800"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452730" y="1669774"/>
            <a:ext cx="6716201" cy="4715124"/>
          </a:xfrm>
        </p:spPr>
        <p:txBody>
          <a:bodyPr>
            <a:normAutofit fontScale="85000" lnSpcReduction="10000"/>
          </a:bodyPr>
          <a:lstStyle/>
          <a:p>
            <a:pPr marL="342900" indent="-342900" algn="just">
              <a:buFont typeface="Arial" panose="020B0604020202020204" pitchFamily="34" charset="0"/>
              <a:buChar char="•"/>
            </a:pPr>
            <a:r>
              <a:rPr lang="en-US" sz="2400" cap="none" dirty="0"/>
              <a:t>The technology used is Basecamp, an online project management tool, has made it easier to manage projects and communication by optimizing workflow in a simplistic way. Managers can also send internal messages, have discussions through Basecamp, and automate certain business processes which allows for a one-stop-shop in project management.</a:t>
            </a:r>
          </a:p>
          <a:p>
            <a:pPr marL="342900" indent="-342900" algn="just">
              <a:buFont typeface="Arial" panose="020B0604020202020204" pitchFamily="34" charset="0"/>
              <a:buChar char="•"/>
            </a:pPr>
            <a:r>
              <a:rPr lang="en-US" sz="2400" cap="none" dirty="0"/>
              <a:t>Managers should also be aware of tools that can help save data as well such as automated backup services like Carbonite. It is an efficiency product that allows employees to access data from anywhere in addition to backing up each and every user’s hard drive to the cloud, just in case something happens or an older version is needed.</a:t>
            </a:r>
            <a:endParaRPr lang="en-IN" sz="2400" cap="none" dirty="0"/>
          </a:p>
        </p:txBody>
      </p:sp>
      <p:pic>
        <p:nvPicPr>
          <p:cNvPr id="4" name="Picture 3">
            <a:extLst>
              <a:ext uri="{FF2B5EF4-FFF2-40B4-BE49-F238E27FC236}">
                <a16:creationId xmlns:a16="http://schemas.microsoft.com/office/drawing/2014/main" id="{1CBCD8F9-916B-4A6D-A596-DB2BB9DF26E8}"/>
              </a:ext>
            </a:extLst>
          </p:cNvPr>
          <p:cNvPicPr>
            <a:picLocks noChangeAspect="1"/>
          </p:cNvPicPr>
          <p:nvPr/>
        </p:nvPicPr>
        <p:blipFill>
          <a:blip r:embed="rId2"/>
          <a:stretch>
            <a:fillRect/>
          </a:stretch>
        </p:blipFill>
        <p:spPr>
          <a:xfrm>
            <a:off x="1884375" y="1804945"/>
            <a:ext cx="2425229" cy="1948071"/>
          </a:xfrm>
          <a:prstGeom prst="rect">
            <a:avLst/>
          </a:prstGeom>
        </p:spPr>
      </p:pic>
      <p:pic>
        <p:nvPicPr>
          <p:cNvPr id="5" name="Picture 4">
            <a:extLst>
              <a:ext uri="{FF2B5EF4-FFF2-40B4-BE49-F238E27FC236}">
                <a16:creationId xmlns:a16="http://schemas.microsoft.com/office/drawing/2014/main" id="{877652E8-748C-48ED-B2D4-D7B359436C63}"/>
              </a:ext>
            </a:extLst>
          </p:cNvPr>
          <p:cNvPicPr>
            <a:picLocks noChangeAspect="1"/>
          </p:cNvPicPr>
          <p:nvPr/>
        </p:nvPicPr>
        <p:blipFill>
          <a:blip r:embed="rId3"/>
          <a:stretch>
            <a:fillRect/>
          </a:stretch>
        </p:blipFill>
        <p:spPr>
          <a:xfrm>
            <a:off x="1924216" y="3983603"/>
            <a:ext cx="2385389" cy="1891583"/>
          </a:xfrm>
          <a:prstGeom prst="rect">
            <a:avLst/>
          </a:prstGeom>
        </p:spPr>
      </p:pic>
    </p:spTree>
    <p:extLst>
      <p:ext uri="{BB962C8B-B14F-4D97-AF65-F5344CB8AC3E}">
        <p14:creationId xmlns:p14="http://schemas.microsoft.com/office/powerpoint/2010/main" val="122995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204898" y="244555"/>
            <a:ext cx="8791575" cy="1477714"/>
          </a:xfrm>
        </p:spPr>
        <p:txBody>
          <a:bodyPr/>
          <a:lstStyle/>
          <a:p>
            <a:pPr algn="ctr"/>
            <a:r>
              <a:rPr lang="en-IN" b="1" cap="none" dirty="0"/>
              <a:t>4. </a:t>
            </a:r>
            <a:r>
              <a:rPr lang="en-IN" sz="4800" b="1" cap="none" dirty="0"/>
              <a:t>COMMUNICATION METHODS</a:t>
            </a:r>
            <a:br>
              <a:rPr lang="en-IN" sz="4800"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786685" y="1828800"/>
            <a:ext cx="6509467" cy="4511137"/>
          </a:xfrm>
        </p:spPr>
        <p:txBody>
          <a:bodyPr>
            <a:normAutofit/>
          </a:bodyPr>
          <a:lstStyle/>
          <a:p>
            <a:pPr marL="342900" indent="-342900" algn="just">
              <a:buFont typeface="Arial" panose="020B0604020202020204" pitchFamily="34" charset="0"/>
              <a:buChar char="•"/>
            </a:pPr>
            <a:r>
              <a:rPr lang="en-US" sz="2100" cap="none" dirty="0"/>
              <a:t>For today’s businesses, global competition is a topic of discussion, and those who intend to compete must be comfortable using communication technology in situations where physically meeting is not a possibility. People can now speak face to face, in real time, with a team of clients on the other side of the world.</a:t>
            </a:r>
          </a:p>
          <a:p>
            <a:pPr marL="342900" indent="-342900" algn="just">
              <a:buFont typeface="Arial" panose="020B0604020202020204" pitchFamily="34" charset="0"/>
              <a:buChar char="•"/>
            </a:pPr>
            <a:r>
              <a:rPr lang="en-US" sz="2100" cap="none" dirty="0"/>
              <a:t>These programs have made it possible for managers to have a more personal relationship with staff, rather than using previous methods such as email or traditional phone calls.</a:t>
            </a:r>
            <a:endParaRPr lang="en-IN" sz="2100" cap="none" dirty="0"/>
          </a:p>
        </p:txBody>
      </p:sp>
      <p:pic>
        <p:nvPicPr>
          <p:cNvPr id="4" name="Picture 3">
            <a:extLst>
              <a:ext uri="{FF2B5EF4-FFF2-40B4-BE49-F238E27FC236}">
                <a16:creationId xmlns:a16="http://schemas.microsoft.com/office/drawing/2014/main" id="{48F99979-064E-45E1-80D6-96921AEFCECD}"/>
              </a:ext>
            </a:extLst>
          </p:cNvPr>
          <p:cNvPicPr>
            <a:picLocks noChangeAspect="1"/>
          </p:cNvPicPr>
          <p:nvPr/>
        </p:nvPicPr>
        <p:blipFill>
          <a:blip r:embed="rId2"/>
          <a:stretch>
            <a:fillRect/>
          </a:stretch>
        </p:blipFill>
        <p:spPr>
          <a:xfrm>
            <a:off x="1724740" y="2312382"/>
            <a:ext cx="2883052" cy="2387380"/>
          </a:xfrm>
          <a:prstGeom prst="rect">
            <a:avLst/>
          </a:prstGeom>
        </p:spPr>
      </p:pic>
    </p:spTree>
    <p:extLst>
      <p:ext uri="{BB962C8B-B14F-4D97-AF65-F5344CB8AC3E}">
        <p14:creationId xmlns:p14="http://schemas.microsoft.com/office/powerpoint/2010/main" val="2582547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684292" y="407650"/>
            <a:ext cx="8791575" cy="1835523"/>
          </a:xfrm>
        </p:spPr>
        <p:txBody>
          <a:bodyPr>
            <a:normAutofit fontScale="90000"/>
          </a:bodyPr>
          <a:lstStyle/>
          <a:p>
            <a:pPr algn="ctr"/>
            <a:r>
              <a:rPr lang="en-IN" sz="4800" b="1" cap="none" dirty="0"/>
              <a:t>TOOLS FOR COMMUNICATION METHODS</a:t>
            </a:r>
            <a:br>
              <a:rPr lang="en-IN" sz="4800"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580877" y="1997476"/>
            <a:ext cx="6800295" cy="4546447"/>
          </a:xfrm>
        </p:spPr>
        <p:txBody>
          <a:bodyPr>
            <a:normAutofit fontScale="25000" lnSpcReduction="20000"/>
          </a:bodyPr>
          <a:lstStyle/>
          <a:p>
            <a:pPr algn="just"/>
            <a:r>
              <a:rPr lang="en-US" sz="8000" cap="none" dirty="0"/>
              <a:t>Services such as Skype or other video conference call systems help managers keep in touch with remote workers over the internet. Other strategies for maintaining communication between employees include chat rooms, discussion groups and forums, and Google+ hangouts.</a:t>
            </a:r>
          </a:p>
          <a:p>
            <a:pPr algn="just"/>
            <a:endParaRPr lang="en-US" sz="8000" cap="none" dirty="0"/>
          </a:p>
          <a:p>
            <a:pPr algn="just"/>
            <a:r>
              <a:rPr lang="en-US" sz="8000" cap="none" dirty="0"/>
              <a:t>Maintaining communication with teams, whether remote or in office, is an essential tool for company leaders. Managers have a responsibility to implement the appropriate technologies to encourage collaboration, maximize efficiency, produce the best company results, and to direct employees in an appropriate way. </a:t>
            </a:r>
            <a:endParaRPr lang="en-IN" sz="2900" b="1" u="sng" cap="none" dirty="0"/>
          </a:p>
        </p:txBody>
      </p:sp>
      <p:pic>
        <p:nvPicPr>
          <p:cNvPr id="4" name="Picture 3">
            <a:extLst>
              <a:ext uri="{FF2B5EF4-FFF2-40B4-BE49-F238E27FC236}">
                <a16:creationId xmlns:a16="http://schemas.microsoft.com/office/drawing/2014/main" id="{E30CA8BA-1B83-4F55-9B2D-16DF96429E90}"/>
              </a:ext>
            </a:extLst>
          </p:cNvPr>
          <p:cNvPicPr>
            <a:picLocks noChangeAspect="1"/>
          </p:cNvPicPr>
          <p:nvPr/>
        </p:nvPicPr>
        <p:blipFill>
          <a:blip r:embed="rId2"/>
          <a:stretch>
            <a:fillRect/>
          </a:stretch>
        </p:blipFill>
        <p:spPr>
          <a:xfrm>
            <a:off x="1876424" y="3895105"/>
            <a:ext cx="2099227" cy="1552575"/>
          </a:xfrm>
          <a:prstGeom prst="rect">
            <a:avLst/>
          </a:prstGeom>
        </p:spPr>
      </p:pic>
      <p:pic>
        <p:nvPicPr>
          <p:cNvPr id="5" name="Picture 4">
            <a:extLst>
              <a:ext uri="{FF2B5EF4-FFF2-40B4-BE49-F238E27FC236}">
                <a16:creationId xmlns:a16="http://schemas.microsoft.com/office/drawing/2014/main" id="{4894A99B-1B68-406E-A0B8-ED6EC70AAF09}"/>
              </a:ext>
            </a:extLst>
          </p:cNvPr>
          <p:cNvPicPr>
            <a:picLocks noChangeAspect="1"/>
          </p:cNvPicPr>
          <p:nvPr/>
        </p:nvPicPr>
        <p:blipFill>
          <a:blip r:embed="rId3"/>
          <a:stretch>
            <a:fillRect/>
          </a:stretch>
        </p:blipFill>
        <p:spPr>
          <a:xfrm>
            <a:off x="1820682" y="2101130"/>
            <a:ext cx="2099227" cy="1552575"/>
          </a:xfrm>
          <a:prstGeom prst="rect">
            <a:avLst/>
          </a:prstGeom>
        </p:spPr>
      </p:pic>
    </p:spTree>
    <p:extLst>
      <p:ext uri="{BB962C8B-B14F-4D97-AF65-F5344CB8AC3E}">
        <p14:creationId xmlns:p14="http://schemas.microsoft.com/office/powerpoint/2010/main" val="413785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576139" y="755136"/>
            <a:ext cx="8791575" cy="1477714"/>
          </a:xfrm>
        </p:spPr>
        <p:txBody>
          <a:bodyPr>
            <a:normAutofit fontScale="90000"/>
          </a:bodyPr>
          <a:lstStyle/>
          <a:p>
            <a:pPr algn="ctr"/>
            <a:r>
              <a:rPr lang="en-IN" sz="4800" b="1" cap="none" dirty="0"/>
              <a:t>5. DEVELOPING CUSTOMER RELATIONSHIP</a:t>
            </a:r>
            <a:br>
              <a:rPr lang="en-IN" sz="4800"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043485" y="1963972"/>
            <a:ext cx="9324229" cy="4667416"/>
          </a:xfrm>
        </p:spPr>
        <p:txBody>
          <a:bodyPr>
            <a:normAutofit/>
          </a:bodyPr>
          <a:lstStyle/>
          <a:p>
            <a:pPr marL="342900" indent="-342900" algn="just">
              <a:buFont typeface="Arial" panose="020B0604020202020204" pitchFamily="34" charset="0"/>
              <a:buChar char="•"/>
            </a:pPr>
            <a:r>
              <a:rPr lang="en-US" cap="none" dirty="0"/>
              <a:t>Industry Today suggests that businesses can develop strong customer relationships by using tools like customer relationship management (CRM) software.</a:t>
            </a:r>
          </a:p>
          <a:p>
            <a:pPr marL="342900" indent="-342900" algn="just">
              <a:buFont typeface="Arial" panose="020B0604020202020204" pitchFamily="34" charset="0"/>
              <a:buChar char="•"/>
            </a:pPr>
            <a:r>
              <a:rPr lang="en-US" cap="none" dirty="0"/>
              <a:t>This management technology oversees all the interactions the company has with each customer. For example, the company can integrate CRM software with their website and other systems to track resources the customer downloaded from the website or learn who they spoke to in customer service.</a:t>
            </a:r>
          </a:p>
          <a:p>
            <a:pPr marL="342900" indent="-342900" algn="just">
              <a:buFont typeface="Arial" panose="020B0604020202020204" pitchFamily="34" charset="0"/>
              <a:buChar char="•"/>
            </a:pPr>
            <a:r>
              <a:rPr lang="en-US" cap="none" dirty="0"/>
              <a:t>Having all this insight on their customers and prospects in one place provides management with a deeper understanding of their audience. This way, businesses can learn more details about the kinds of challenges their customers face, what types of questions they ask most frequently, and the level of service they expect. This helps managers develop new products and services as well as customer service policies.</a:t>
            </a:r>
          </a:p>
          <a:p>
            <a:endParaRPr lang="en-US" b="1" u="sng" cap="none" dirty="0"/>
          </a:p>
          <a:p>
            <a:endParaRPr lang="en-IN" b="1" u="sng" cap="none" dirty="0"/>
          </a:p>
        </p:txBody>
      </p:sp>
    </p:spTree>
    <p:extLst>
      <p:ext uri="{BB962C8B-B14F-4D97-AF65-F5344CB8AC3E}">
        <p14:creationId xmlns:p14="http://schemas.microsoft.com/office/powerpoint/2010/main" val="39667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450B08-4C94-4317-AD1A-862BC353201E}"/>
              </a:ext>
            </a:extLst>
          </p:cNvPr>
          <p:cNvPicPr>
            <a:picLocks noChangeAspect="1"/>
          </p:cNvPicPr>
          <p:nvPr/>
        </p:nvPicPr>
        <p:blipFill>
          <a:blip r:embed="rId2"/>
          <a:stretch>
            <a:fillRect/>
          </a:stretch>
        </p:blipFill>
        <p:spPr>
          <a:xfrm>
            <a:off x="3604874" y="1149620"/>
            <a:ext cx="6559826" cy="5200153"/>
          </a:xfrm>
          <a:prstGeom prst="rect">
            <a:avLst/>
          </a:prstGeom>
        </p:spPr>
      </p:pic>
      <p:sp>
        <p:nvSpPr>
          <p:cNvPr id="4" name="TextBox 3">
            <a:extLst>
              <a:ext uri="{FF2B5EF4-FFF2-40B4-BE49-F238E27FC236}">
                <a16:creationId xmlns:a16="http://schemas.microsoft.com/office/drawing/2014/main" id="{577F1BC0-0B3D-4AB0-9D7C-B9CBA634E2BD}"/>
              </a:ext>
            </a:extLst>
          </p:cNvPr>
          <p:cNvSpPr txBox="1"/>
          <p:nvPr/>
        </p:nvSpPr>
        <p:spPr>
          <a:xfrm>
            <a:off x="4806846" y="123506"/>
            <a:ext cx="4155882" cy="769441"/>
          </a:xfrm>
          <a:prstGeom prst="rect">
            <a:avLst/>
          </a:prstGeom>
          <a:noFill/>
        </p:spPr>
        <p:txBody>
          <a:bodyPr wrap="square" rtlCol="0">
            <a:spAutoFit/>
          </a:bodyPr>
          <a:lstStyle/>
          <a:p>
            <a:r>
              <a:rPr lang="en-IN" sz="4400" b="1" dirty="0"/>
              <a:t>CYCLE OF CRM</a:t>
            </a:r>
          </a:p>
        </p:txBody>
      </p:sp>
    </p:spTree>
    <p:extLst>
      <p:ext uri="{BB962C8B-B14F-4D97-AF65-F5344CB8AC3E}">
        <p14:creationId xmlns:p14="http://schemas.microsoft.com/office/powerpoint/2010/main" val="93025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0">
          <a:fgClr>
            <a:schemeClr val="bg1"/>
          </a:fgClr>
          <a:bgClr>
            <a:schemeClr val="bg1"/>
          </a:bgClr>
        </a:patt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8" name="Rectangle 77">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81" name="Group 80">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82"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84"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94"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5"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6"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7"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8"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9"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0"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1"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2"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3"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ED476017-D224-40AE-B921-67525450151A}"/>
              </a:ext>
            </a:extLst>
          </p:cNvPr>
          <p:cNvSpPr>
            <a:spLocks noGrp="1"/>
          </p:cNvSpPr>
          <p:nvPr>
            <p:ph type="ctrTitle"/>
          </p:nvPr>
        </p:nvSpPr>
        <p:spPr>
          <a:xfrm>
            <a:off x="2667000" y="2328334"/>
            <a:ext cx="6858000" cy="1367896"/>
          </a:xfrm>
        </p:spPr>
        <p:txBody>
          <a:bodyPr>
            <a:normAutofit fontScale="90000"/>
          </a:bodyPr>
          <a:lstStyle/>
          <a:p>
            <a:pPr algn="ctr"/>
            <a:r>
              <a:rPr lang="en-US" dirty="0"/>
              <a:t>NEW TECHNOLOGIES IN MANAGEMENT</a:t>
            </a:r>
          </a:p>
        </p:txBody>
      </p:sp>
      <p:sp>
        <p:nvSpPr>
          <p:cNvPr id="3" name="Subtitle 2">
            <a:extLst>
              <a:ext uri="{FF2B5EF4-FFF2-40B4-BE49-F238E27FC236}">
                <a16:creationId xmlns:a16="http://schemas.microsoft.com/office/drawing/2014/main" id="{51F013D4-CBD9-4FC1-AF91-2301A704488B}"/>
              </a:ext>
            </a:extLst>
          </p:cNvPr>
          <p:cNvSpPr>
            <a:spLocks noGrp="1"/>
          </p:cNvSpPr>
          <p:nvPr>
            <p:ph type="subTitle" idx="1"/>
          </p:nvPr>
        </p:nvSpPr>
        <p:spPr>
          <a:xfrm>
            <a:off x="2667001" y="3602038"/>
            <a:ext cx="6857999" cy="953029"/>
          </a:xfrm>
        </p:spPr>
        <p:txBody>
          <a:bodyPr>
            <a:normAutofit/>
          </a:bodyPr>
          <a:lstStyle/>
          <a:p>
            <a:pPr algn="ctr"/>
            <a:r>
              <a:rPr lang="en-US" dirty="0"/>
              <a:t>KUMAR APURVA</a:t>
            </a:r>
            <a:br>
              <a:rPr lang="en-US" dirty="0"/>
            </a:br>
            <a:r>
              <a:rPr lang="en-US" dirty="0"/>
              <a:t>2K18/MC/058</a:t>
            </a:r>
          </a:p>
        </p:txBody>
      </p:sp>
    </p:spTree>
    <p:extLst>
      <p:ext uri="{BB962C8B-B14F-4D97-AF65-F5344CB8AC3E}">
        <p14:creationId xmlns:p14="http://schemas.microsoft.com/office/powerpoint/2010/main" val="1337192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073044" y="429904"/>
            <a:ext cx="8791575" cy="1477714"/>
          </a:xfrm>
        </p:spPr>
        <p:txBody>
          <a:bodyPr/>
          <a:lstStyle/>
          <a:p>
            <a:pPr algn="ctr"/>
            <a:r>
              <a:rPr lang="en-IN" b="1" cap="none" dirty="0"/>
              <a:t>6. SECURITY</a:t>
            </a:r>
            <a:br>
              <a:rPr lang="en-IN"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299316" y="1615736"/>
            <a:ext cx="9154163" cy="4527613"/>
          </a:xfrm>
        </p:spPr>
        <p:txBody>
          <a:bodyPr>
            <a:noAutofit/>
          </a:bodyPr>
          <a:lstStyle/>
          <a:p>
            <a:pPr marL="342900" indent="-342900" algn="just">
              <a:buFont typeface="Arial" panose="020B0604020202020204" pitchFamily="34" charset="0"/>
              <a:buChar char="•"/>
            </a:pPr>
            <a:r>
              <a:rPr lang="en-US" cap="none" dirty="0"/>
              <a:t>Business workplace at its every level demands a great level of security for its safe running. Technology plays a vital part in doing so. It provides an end-to-end hardware and software-based data encryption so that only authorized parties are able to retrieve and read it. Fingerprint and facial recognition features give an added level of security to the systems at the workplace.</a:t>
            </a:r>
          </a:p>
          <a:p>
            <a:pPr marL="342900" indent="-342900" algn="just">
              <a:buFont typeface="Arial" panose="020B0604020202020204" pitchFamily="34" charset="0"/>
              <a:buChar char="•"/>
            </a:pPr>
            <a:r>
              <a:rPr lang="en-US" cap="none" dirty="0"/>
              <a:t>The companies are using innovative technology and implementing security software and algorithms to make sure that sensitive information is accessible to the right people and is protected from malicious hacking attempts.</a:t>
            </a:r>
          </a:p>
          <a:p>
            <a:pPr marL="342900" indent="-342900" algn="just">
              <a:buFont typeface="Arial" panose="020B0604020202020204" pitchFamily="34" charset="0"/>
              <a:buChar char="•"/>
            </a:pPr>
            <a:r>
              <a:rPr lang="en-US" cap="none" dirty="0"/>
              <a:t>It has also become easier to keep a check on the employee’s’ online communication and activities to ensure that they don’t get involved in any practice which is against the interest of the company. </a:t>
            </a:r>
            <a:endParaRPr lang="en-IN" cap="none" dirty="0"/>
          </a:p>
        </p:txBody>
      </p:sp>
    </p:spTree>
    <p:extLst>
      <p:ext uri="{BB962C8B-B14F-4D97-AF65-F5344CB8AC3E}">
        <p14:creationId xmlns:p14="http://schemas.microsoft.com/office/powerpoint/2010/main" val="2683909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165142" y="104292"/>
            <a:ext cx="8791575" cy="1477714"/>
          </a:xfrm>
        </p:spPr>
        <p:txBody>
          <a:bodyPr/>
          <a:lstStyle/>
          <a:p>
            <a:pPr algn="ctr"/>
            <a:r>
              <a:rPr lang="en-IN" b="1" dirty="0"/>
              <a:t>NEW TECHNOLOGIES IN </a:t>
            </a:r>
            <a:r>
              <a:rPr lang="en-IN" sz="4400" b="1" dirty="0"/>
              <a:t>MANAGEMENT</a:t>
            </a:r>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325950" y="1677880"/>
            <a:ext cx="9133037" cy="4810083"/>
          </a:xfrm>
        </p:spPr>
        <p:txBody>
          <a:bodyPr>
            <a:normAutofit fontScale="92500"/>
          </a:bodyPr>
          <a:lstStyle/>
          <a:p>
            <a:pPr marL="342900" indent="-342900" algn="just">
              <a:buFont typeface="Arial" panose="020B0604020202020204" pitchFamily="34" charset="0"/>
              <a:buChar char="•"/>
            </a:pPr>
            <a:r>
              <a:rPr lang="en-US" sz="2400" cap="none" dirty="0"/>
              <a:t>Technology today has created an impact on every aspect of human life, and its effects on the business world are no exception. In fact, ‘technology’ has been constantly synonymous with ‘advancement’, and thus has been making its impact immense, constant, and enduring in the professional sphere. </a:t>
            </a:r>
          </a:p>
          <a:p>
            <a:pPr marL="342900" indent="-342900" algn="just">
              <a:buFont typeface="Arial" panose="020B0604020202020204" pitchFamily="34" charset="0"/>
              <a:buChar char="•"/>
            </a:pPr>
            <a:r>
              <a:rPr lang="en-US" sz="2400" cap="none" dirty="0"/>
              <a:t>The role and significance of technology in business management are becoming a growing necessity and as years go by, the world of business management would make it inseparable.</a:t>
            </a:r>
          </a:p>
          <a:p>
            <a:pPr marL="342900" indent="-342900" algn="just">
              <a:buFont typeface="Arial" panose="020B0604020202020204" pitchFamily="34" charset="0"/>
              <a:buChar char="•"/>
            </a:pPr>
            <a:r>
              <a:rPr lang="en-US" sz="2400" cap="none" dirty="0"/>
              <a:t>Since technology paves way for innovation and innovation breeds business, it is obvious that businesses require technology to sustain their growth in this fast advancing world. Indeed, most of the business operations and proceedings today involve the use of technology in some way or the other. </a:t>
            </a:r>
            <a:endParaRPr lang="en-IN" sz="2400" cap="none" dirty="0"/>
          </a:p>
        </p:txBody>
      </p:sp>
    </p:spTree>
    <p:extLst>
      <p:ext uri="{BB962C8B-B14F-4D97-AF65-F5344CB8AC3E}">
        <p14:creationId xmlns:p14="http://schemas.microsoft.com/office/powerpoint/2010/main" val="220951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462351" y="475374"/>
            <a:ext cx="8791575" cy="1477714"/>
          </a:xfrm>
        </p:spPr>
        <p:txBody>
          <a:bodyPr/>
          <a:lstStyle/>
          <a:p>
            <a:pPr algn="ctr"/>
            <a:r>
              <a:rPr lang="en-IN" b="1" cap="none" dirty="0"/>
              <a:t>INTERNET OF THINGS</a:t>
            </a:r>
            <a:br>
              <a:rPr lang="en-IN"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201662" y="1664062"/>
            <a:ext cx="9170633" cy="4630207"/>
          </a:xfrm>
        </p:spPr>
        <p:txBody>
          <a:bodyPr>
            <a:noAutofit/>
          </a:bodyPr>
          <a:lstStyle/>
          <a:p>
            <a:pPr marL="342900" indent="-342900" algn="just">
              <a:buFont typeface="Arial" panose="020B0604020202020204" pitchFamily="34" charset="0"/>
              <a:buChar char="•"/>
            </a:pPr>
            <a:r>
              <a:rPr lang="en-US" sz="2100" cap="none" dirty="0"/>
              <a:t>The Internet of things (IoT) describes the network of physical objects—“things”—that are embedded with sensors, software, and other technologies for the purpose of connecting and exchanging data with other devices and systems over the Internet.</a:t>
            </a:r>
          </a:p>
          <a:p>
            <a:pPr marL="342900" indent="-342900" algn="just">
              <a:buFont typeface="Arial" panose="020B0604020202020204" pitchFamily="34" charset="0"/>
              <a:buChar char="•"/>
            </a:pPr>
            <a:r>
              <a:rPr lang="en-US" sz="2100" cap="none" dirty="0"/>
              <a:t>IoT is driving business changes by providing the data needed to improve marketing, increase sales, and decrease costs.</a:t>
            </a:r>
          </a:p>
          <a:p>
            <a:pPr algn="just"/>
            <a:endParaRPr lang="en-US" sz="2100" cap="none" dirty="0"/>
          </a:p>
          <a:p>
            <a:pPr marL="342900" indent="-342900" algn="just">
              <a:buFont typeface="Arial" panose="020B0604020202020204" pitchFamily="34" charset="0"/>
              <a:buChar char="•"/>
            </a:pPr>
            <a:r>
              <a:rPr lang="en-US" sz="2100" cap="none" dirty="0"/>
              <a:t>And while a gadget that connected to the internet may once have been a novelty, more consumers are demanding devices that upload and receive data. </a:t>
            </a:r>
          </a:p>
        </p:txBody>
      </p:sp>
    </p:spTree>
    <p:extLst>
      <p:ext uri="{BB962C8B-B14F-4D97-AF65-F5344CB8AC3E}">
        <p14:creationId xmlns:p14="http://schemas.microsoft.com/office/powerpoint/2010/main" val="703081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516696" y="-94342"/>
            <a:ext cx="8791575" cy="1477714"/>
          </a:xfrm>
        </p:spPr>
        <p:txBody>
          <a:bodyPr/>
          <a:lstStyle/>
          <a:p>
            <a:pPr algn="ctr"/>
            <a:r>
              <a:rPr lang="en-US" b="1" cap="none" dirty="0"/>
              <a:t>ARTIFICIAL INTELLEGENCE (AI)</a:t>
            </a: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699220" y="1447137"/>
            <a:ext cx="6321287" cy="5088835"/>
          </a:xfrm>
        </p:spPr>
        <p:txBody>
          <a:bodyPr>
            <a:noAutofit/>
          </a:bodyPr>
          <a:lstStyle/>
          <a:p>
            <a:pPr algn="just"/>
            <a:r>
              <a:rPr lang="en-US" sz="1900" cap="none" dirty="0"/>
              <a:t>Artificial intelligence (AI) refers to the simulation of human intelligence in machines that are programmed to think like humans and mimic their actions. The term may also be applied to any machine that exhibits traits associated with a human mind such as learning and problem-solving. AI is already significantly impacting the way customers interact with businesses via intelligent websites and bots.</a:t>
            </a:r>
          </a:p>
          <a:p>
            <a:pPr algn="just"/>
            <a:r>
              <a:rPr lang="en-US" sz="1900" cap="none" dirty="0"/>
              <a:t>"The largest impacts across all industries from retail to healthcare, hospitality to finance are felt when AI improves data security, decision-making speed and accuracy, and employee output and training," Maddy Martin, head of growth and education for Smith.ai, said in the release. </a:t>
            </a:r>
          </a:p>
        </p:txBody>
      </p:sp>
      <p:pic>
        <p:nvPicPr>
          <p:cNvPr id="5" name="Picture 4">
            <a:extLst>
              <a:ext uri="{FF2B5EF4-FFF2-40B4-BE49-F238E27FC236}">
                <a16:creationId xmlns:a16="http://schemas.microsoft.com/office/drawing/2014/main" id="{6E884BBC-AA29-4372-9E83-D1028F55AAA9}"/>
              </a:ext>
            </a:extLst>
          </p:cNvPr>
          <p:cNvPicPr>
            <a:picLocks noChangeAspect="1"/>
          </p:cNvPicPr>
          <p:nvPr/>
        </p:nvPicPr>
        <p:blipFill>
          <a:blip r:embed="rId2"/>
          <a:stretch>
            <a:fillRect/>
          </a:stretch>
        </p:blipFill>
        <p:spPr>
          <a:xfrm>
            <a:off x="1659174" y="2560527"/>
            <a:ext cx="2838450" cy="2242061"/>
          </a:xfrm>
          <a:prstGeom prst="rect">
            <a:avLst/>
          </a:prstGeom>
        </p:spPr>
      </p:pic>
    </p:spTree>
    <p:extLst>
      <p:ext uri="{BB962C8B-B14F-4D97-AF65-F5344CB8AC3E}">
        <p14:creationId xmlns:p14="http://schemas.microsoft.com/office/powerpoint/2010/main" val="13327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851690" y="338545"/>
            <a:ext cx="8791575" cy="1477714"/>
          </a:xfrm>
        </p:spPr>
        <p:txBody>
          <a:bodyPr/>
          <a:lstStyle/>
          <a:p>
            <a:pPr algn="ctr"/>
            <a:r>
              <a:rPr lang="en-IN" b="1" cap="none" dirty="0"/>
              <a:t>CHATBOTS</a:t>
            </a:r>
            <a:br>
              <a:rPr lang="en-IN"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047213" y="1391478"/>
            <a:ext cx="7538145" cy="5062588"/>
          </a:xfrm>
        </p:spPr>
        <p:txBody>
          <a:bodyPr>
            <a:normAutofit/>
          </a:bodyPr>
          <a:lstStyle/>
          <a:p>
            <a:pPr marL="342900" indent="-342900" algn="just">
              <a:buFont typeface="Arial" panose="020B0604020202020204" pitchFamily="34" charset="0"/>
              <a:buChar char="•"/>
            </a:pPr>
            <a:r>
              <a:rPr lang="en-US" cap="none" dirty="0"/>
              <a:t>A chatbot is an artificial intelligence (AI) software that can simulate a conversation (or a chat) with a user in natural language through messaging applications, websites, mobile apps or through the telephone.</a:t>
            </a:r>
          </a:p>
          <a:p>
            <a:pPr marL="342900" indent="-342900" algn="just">
              <a:buFont typeface="Arial" panose="020B0604020202020204" pitchFamily="34" charset="0"/>
              <a:buChar char="•"/>
            </a:pPr>
            <a:r>
              <a:rPr lang="en-US" cap="none" dirty="0"/>
              <a:t> A chatbot is often described as one of the most advanced and promising expressions of interaction between humans and machines. </a:t>
            </a:r>
          </a:p>
          <a:p>
            <a:pPr algn="just"/>
            <a:endParaRPr lang="en-US" cap="none" dirty="0"/>
          </a:p>
          <a:p>
            <a:pPr marL="342900" indent="-342900" algn="just">
              <a:buFont typeface="Arial" panose="020B0604020202020204" pitchFamily="34" charset="0"/>
              <a:buChar char="•"/>
            </a:pPr>
            <a:r>
              <a:rPr lang="en-US" cap="none" dirty="0"/>
              <a:t>Services like Zoho and LiveChat can help the company deliver automated customer service across multiple channels, track and respond to inquiries as needed, and learn from the data your customers give .</a:t>
            </a:r>
          </a:p>
          <a:p>
            <a:endParaRPr lang="en-US" cap="none" dirty="0"/>
          </a:p>
        </p:txBody>
      </p:sp>
      <p:pic>
        <p:nvPicPr>
          <p:cNvPr id="5" name="Picture 4">
            <a:extLst>
              <a:ext uri="{FF2B5EF4-FFF2-40B4-BE49-F238E27FC236}">
                <a16:creationId xmlns:a16="http://schemas.microsoft.com/office/drawing/2014/main" id="{CE18A631-6014-4FFE-A6A2-1BF1E3412605}"/>
              </a:ext>
            </a:extLst>
          </p:cNvPr>
          <p:cNvPicPr>
            <a:picLocks noChangeAspect="1"/>
          </p:cNvPicPr>
          <p:nvPr/>
        </p:nvPicPr>
        <p:blipFill>
          <a:blip r:embed="rId2"/>
          <a:stretch>
            <a:fillRect/>
          </a:stretch>
        </p:blipFill>
        <p:spPr>
          <a:xfrm>
            <a:off x="1876423" y="1693628"/>
            <a:ext cx="1921111" cy="1735372"/>
          </a:xfrm>
          <a:prstGeom prst="rect">
            <a:avLst/>
          </a:prstGeom>
        </p:spPr>
      </p:pic>
      <p:pic>
        <p:nvPicPr>
          <p:cNvPr id="6" name="Picture 5">
            <a:extLst>
              <a:ext uri="{FF2B5EF4-FFF2-40B4-BE49-F238E27FC236}">
                <a16:creationId xmlns:a16="http://schemas.microsoft.com/office/drawing/2014/main" id="{F03036B0-50AE-42FF-A0A7-992FE151E238}"/>
              </a:ext>
            </a:extLst>
          </p:cNvPr>
          <p:cNvPicPr>
            <a:picLocks noChangeAspect="1"/>
          </p:cNvPicPr>
          <p:nvPr/>
        </p:nvPicPr>
        <p:blipFill>
          <a:blip r:embed="rId3"/>
          <a:stretch>
            <a:fillRect/>
          </a:stretch>
        </p:blipFill>
        <p:spPr>
          <a:xfrm>
            <a:off x="1876423" y="3792772"/>
            <a:ext cx="1950535" cy="1987826"/>
          </a:xfrm>
          <a:prstGeom prst="rect">
            <a:avLst/>
          </a:prstGeom>
        </p:spPr>
      </p:pic>
    </p:spTree>
    <p:extLst>
      <p:ext uri="{BB962C8B-B14F-4D97-AF65-F5344CB8AC3E}">
        <p14:creationId xmlns:p14="http://schemas.microsoft.com/office/powerpoint/2010/main" val="147744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891439" y="315575"/>
            <a:ext cx="8791575" cy="1477714"/>
          </a:xfrm>
        </p:spPr>
        <p:txBody>
          <a:bodyPr/>
          <a:lstStyle/>
          <a:p>
            <a:pPr algn="ctr"/>
            <a:r>
              <a:rPr lang="en-IN" b="1" cap="none" dirty="0"/>
              <a:t>ROBOTICS</a:t>
            </a:r>
            <a:br>
              <a:rPr lang="en-IN"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5016192" y="1420427"/>
            <a:ext cx="6666822" cy="5007005"/>
          </a:xfrm>
        </p:spPr>
        <p:txBody>
          <a:bodyPr>
            <a:normAutofit/>
          </a:bodyPr>
          <a:lstStyle/>
          <a:p>
            <a:pPr marL="342900" indent="-342900" algn="just">
              <a:buFont typeface="Arial" panose="020B0604020202020204" pitchFamily="34" charset="0"/>
              <a:buChar char="•"/>
            </a:pPr>
            <a:r>
              <a:rPr lang="en-US" cap="none" dirty="0"/>
              <a:t>Robotics is automating routine processes by using machines to make businesses faster, less expensive and more efficient.</a:t>
            </a:r>
          </a:p>
          <a:p>
            <a:pPr marL="342900" indent="-342900" algn="just">
              <a:buFont typeface="Arial" panose="020B0604020202020204" pitchFamily="34" charset="0"/>
              <a:buChar char="•"/>
            </a:pPr>
            <a:r>
              <a:rPr lang="en-US" cap="none" dirty="0"/>
              <a:t>Robotic process automation (RPA) is an excellent example of advanced technology for Businesses.</a:t>
            </a:r>
          </a:p>
          <a:p>
            <a:pPr marL="342900" indent="-342900" algn="just">
              <a:buFont typeface="Arial" panose="020B0604020202020204" pitchFamily="34" charset="0"/>
              <a:buChar char="•"/>
            </a:pPr>
            <a:r>
              <a:rPr lang="en-US" cap="none" dirty="0"/>
              <a:t>Automated bots are excellent at carrying out repetitive jobs much faster and with much more precision than human counterparts.</a:t>
            </a:r>
          </a:p>
          <a:p>
            <a:pPr marL="342900" indent="-342900" algn="just">
              <a:buFont typeface="Arial" panose="020B0604020202020204" pitchFamily="34" charset="0"/>
              <a:buChar char="•"/>
            </a:pPr>
            <a:r>
              <a:rPr lang="en-US" cap="none" dirty="0"/>
              <a:t>Bots are pieces of software specifically configured to perform particular tasks, like data entry; supply chain management; and data gathering.</a:t>
            </a:r>
          </a:p>
          <a:p>
            <a:pPr marL="342900" indent="-342900" algn="just">
              <a:buFont typeface="Arial" panose="020B0604020202020204" pitchFamily="34" charset="0"/>
              <a:buChar char="•"/>
            </a:pPr>
            <a:r>
              <a:rPr lang="en-US" cap="none" dirty="0"/>
              <a:t>Bots can operate these complex functions 24/7 without assistance and make fewer mistakes than humans.</a:t>
            </a:r>
          </a:p>
          <a:p>
            <a:endParaRPr lang="en-US" cap="none" dirty="0"/>
          </a:p>
          <a:p>
            <a:endParaRPr lang="en-US" cap="none" dirty="0"/>
          </a:p>
          <a:p>
            <a:endParaRPr lang="en-US" cap="none" dirty="0"/>
          </a:p>
          <a:p>
            <a:endParaRPr lang="en-IN" cap="none" dirty="0"/>
          </a:p>
        </p:txBody>
      </p:sp>
      <p:pic>
        <p:nvPicPr>
          <p:cNvPr id="9" name="Picture 8">
            <a:extLst>
              <a:ext uri="{FF2B5EF4-FFF2-40B4-BE49-F238E27FC236}">
                <a16:creationId xmlns:a16="http://schemas.microsoft.com/office/drawing/2014/main" id="{27B8894E-2B9C-45CB-9E31-897EE330272D}"/>
              </a:ext>
            </a:extLst>
          </p:cNvPr>
          <p:cNvPicPr>
            <a:picLocks noChangeAspect="1"/>
          </p:cNvPicPr>
          <p:nvPr/>
        </p:nvPicPr>
        <p:blipFill>
          <a:blip r:embed="rId2"/>
          <a:stretch>
            <a:fillRect/>
          </a:stretch>
        </p:blipFill>
        <p:spPr>
          <a:xfrm>
            <a:off x="1876424" y="2628900"/>
            <a:ext cx="2847975" cy="2054418"/>
          </a:xfrm>
          <a:prstGeom prst="rect">
            <a:avLst/>
          </a:prstGeom>
        </p:spPr>
      </p:pic>
    </p:spTree>
    <p:extLst>
      <p:ext uri="{BB962C8B-B14F-4D97-AF65-F5344CB8AC3E}">
        <p14:creationId xmlns:p14="http://schemas.microsoft.com/office/powerpoint/2010/main" val="1823640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662291" y="416093"/>
            <a:ext cx="8791575" cy="1477714"/>
          </a:xfrm>
        </p:spPr>
        <p:txBody>
          <a:bodyPr/>
          <a:lstStyle/>
          <a:p>
            <a:pPr algn="ctr"/>
            <a:r>
              <a:rPr lang="en-IN" b="1" cap="none" dirty="0"/>
              <a:t>               5G</a:t>
            </a:r>
            <a:br>
              <a:rPr lang="en-IN"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833939" y="1375576"/>
            <a:ext cx="6716201" cy="5482424"/>
          </a:xfrm>
        </p:spPr>
        <p:txBody>
          <a:bodyPr>
            <a:noAutofit/>
          </a:bodyPr>
          <a:lstStyle/>
          <a:p>
            <a:pPr marL="342900" indent="-342900" algn="just">
              <a:buFont typeface="Arial" panose="020B0604020202020204" pitchFamily="34" charset="0"/>
              <a:buChar char="•"/>
            </a:pPr>
            <a:r>
              <a:rPr lang="en-US" sz="2100" cap="none" dirty="0"/>
              <a:t>The rise of 5G networks is increasing our ability to move, manipulate, and analyze data across wireless platforms. As 5G rolls out more fully in the coming years, it will drive the development of more complex apps to solve problems and increase growth across industries.</a:t>
            </a:r>
          </a:p>
          <a:p>
            <a:pPr marL="342900" indent="-342900" algn="just">
              <a:buFont typeface="Arial" panose="020B0604020202020204" pitchFamily="34" charset="0"/>
              <a:buChar char="•"/>
            </a:pPr>
            <a:endParaRPr lang="en-US" sz="2100" cap="none" dirty="0"/>
          </a:p>
          <a:p>
            <a:pPr marL="342900" indent="-342900" algn="just">
              <a:buFont typeface="Arial" panose="020B0604020202020204" pitchFamily="34" charset="0"/>
              <a:buChar char="•"/>
            </a:pPr>
            <a:r>
              <a:rPr lang="en-US" sz="2100" cap="none" dirty="0"/>
              <a:t>The development and deployment of 5G is going to enable business impact at a level few technologies ever have, providing wireless at the speed and latency needed for complex solutions like driverless vehicles.</a:t>
            </a:r>
            <a:endParaRPr lang="en-IN" sz="2100" cap="none" dirty="0"/>
          </a:p>
        </p:txBody>
      </p:sp>
      <p:pic>
        <p:nvPicPr>
          <p:cNvPr id="4" name="Picture 3">
            <a:extLst>
              <a:ext uri="{FF2B5EF4-FFF2-40B4-BE49-F238E27FC236}">
                <a16:creationId xmlns:a16="http://schemas.microsoft.com/office/drawing/2014/main" id="{B8B59A68-EF30-4E53-A272-47B204E08AA3}"/>
              </a:ext>
            </a:extLst>
          </p:cNvPr>
          <p:cNvPicPr>
            <a:picLocks noChangeAspect="1"/>
          </p:cNvPicPr>
          <p:nvPr/>
        </p:nvPicPr>
        <p:blipFill>
          <a:blip r:embed="rId2"/>
          <a:stretch>
            <a:fillRect/>
          </a:stretch>
        </p:blipFill>
        <p:spPr>
          <a:xfrm>
            <a:off x="1746937" y="2110997"/>
            <a:ext cx="2962275" cy="2091692"/>
          </a:xfrm>
          <a:prstGeom prst="rect">
            <a:avLst/>
          </a:prstGeom>
        </p:spPr>
      </p:pic>
    </p:spTree>
    <p:extLst>
      <p:ext uri="{BB962C8B-B14F-4D97-AF65-F5344CB8AC3E}">
        <p14:creationId xmlns:p14="http://schemas.microsoft.com/office/powerpoint/2010/main" val="2586714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465136" y="379875"/>
            <a:ext cx="8791575" cy="834887"/>
          </a:xfrm>
        </p:spPr>
        <p:txBody>
          <a:bodyPr/>
          <a:lstStyle/>
          <a:p>
            <a:pPr algn="ctr"/>
            <a:r>
              <a:rPr lang="en-IN" b="1" dirty="0"/>
              <a:t>CLOUD COMPUTING</a:t>
            </a:r>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402992" y="1364613"/>
            <a:ext cx="8791574" cy="5033175"/>
          </a:xfrm>
        </p:spPr>
        <p:txBody>
          <a:bodyPr>
            <a:normAutofit fontScale="92500" lnSpcReduction="20000"/>
          </a:bodyPr>
          <a:lstStyle/>
          <a:p>
            <a:pPr algn="just"/>
            <a:r>
              <a:rPr lang="en-US" cap="none" dirty="0"/>
              <a:t>Cloud computing refers to the provision of IT infrastructure, operating software, middleware and applications hosted within a datacentre and accessed by the end user via the Internet. </a:t>
            </a:r>
          </a:p>
          <a:p>
            <a:pPr algn="just"/>
            <a:r>
              <a:rPr lang="en-US" cap="none" dirty="0"/>
              <a:t>Cloud computing is typically sold using three service models:</a:t>
            </a:r>
          </a:p>
          <a:p>
            <a:pPr marL="457200" indent="-457200" algn="just">
              <a:buFont typeface="+mj-lt"/>
              <a:buAutoNum type="arabicPeriod"/>
            </a:pPr>
            <a:r>
              <a:rPr lang="en-US" cap="none" dirty="0"/>
              <a:t>Infrastructure as a service (IaaS): a model for renting out IT hardware, such as servers, data centre space or networking components, to IT systems administrators or network architects, saving them the cost of buying and building their own in-house data centre.</a:t>
            </a:r>
          </a:p>
          <a:p>
            <a:pPr marL="457200" indent="-457200" algn="just">
              <a:buFont typeface="+mj-lt"/>
              <a:buAutoNum type="arabicPeriod"/>
            </a:pPr>
            <a:r>
              <a:rPr lang="en-US" cap="none" dirty="0"/>
              <a:t>Platform as a service (PaaS): a model for providing IT platforms to allow app developers to create, run and manage applications without the complexity of building and maintaining the infrastructure typically associated with developing and launching an app.</a:t>
            </a:r>
          </a:p>
          <a:p>
            <a:pPr marL="457200" indent="-457200" algn="just">
              <a:buFont typeface="+mj-lt"/>
              <a:buAutoNum type="arabicPeriod"/>
            </a:pPr>
            <a:r>
              <a:rPr lang="en-US" cap="none" dirty="0"/>
              <a:t>Software as a service (SaaS): a model for licensing and delivering centrally hosted software via the Internet on a subscription basis to corporations and consumers.</a:t>
            </a:r>
          </a:p>
        </p:txBody>
      </p:sp>
    </p:spTree>
    <p:extLst>
      <p:ext uri="{BB962C8B-B14F-4D97-AF65-F5344CB8AC3E}">
        <p14:creationId xmlns:p14="http://schemas.microsoft.com/office/powerpoint/2010/main" val="219015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369689" y="958595"/>
            <a:ext cx="8791575" cy="834887"/>
          </a:xfrm>
        </p:spPr>
        <p:txBody>
          <a:bodyPr>
            <a:normAutofit fontScale="90000"/>
          </a:bodyPr>
          <a:lstStyle/>
          <a:p>
            <a:pPr algn="ctr"/>
            <a:r>
              <a:rPr lang="en-US" b="1" cap="none" dirty="0">
                <a:solidFill>
                  <a:schemeClr val="tx1"/>
                </a:solidFill>
              </a:rPr>
              <a:t> CLOUD COMPUTING IN BUSINESS</a:t>
            </a:r>
            <a:br>
              <a:rPr lang="en-US" cap="none" dirty="0">
                <a:solidFill>
                  <a:schemeClr val="tx1"/>
                </a:solidFill>
              </a:rPr>
            </a:br>
            <a:endParaRPr lang="en-IN" b="1" u="sng"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274071" y="1376039"/>
            <a:ext cx="8982813" cy="5059107"/>
          </a:xfrm>
        </p:spPr>
        <p:txBody>
          <a:bodyPr>
            <a:normAutofit/>
          </a:bodyPr>
          <a:lstStyle/>
          <a:p>
            <a:pPr algn="just"/>
            <a:r>
              <a:rPr lang="en-US" cap="none" dirty="0"/>
              <a:t>Cloud computing makes it easier, cheaper and faster to run state-of-the-art IT architectures in any type of company, large or small. The key benefits are:</a:t>
            </a:r>
          </a:p>
          <a:p>
            <a:pPr marL="457200" indent="-457200" algn="just">
              <a:buFont typeface="+mj-lt"/>
              <a:buAutoNum type="arabicPeriod"/>
            </a:pPr>
            <a:r>
              <a:rPr lang="en-US" cap="none" dirty="0"/>
              <a:t>Cost: Significant cost savings are likely across a company’s IT budget.</a:t>
            </a:r>
          </a:p>
          <a:p>
            <a:pPr marL="457200" indent="-457200" algn="just">
              <a:buFont typeface="+mj-lt"/>
              <a:buAutoNum type="arabicPeriod"/>
            </a:pPr>
            <a:r>
              <a:rPr lang="en-US" cap="none" dirty="0"/>
              <a:t>Flexibility: Businesses can rent IT equipment and applications as needed, rather than buying hardware and software assets outright.</a:t>
            </a:r>
          </a:p>
          <a:p>
            <a:pPr marL="457200" indent="-457200" algn="just">
              <a:buFont typeface="+mj-lt"/>
              <a:buAutoNum type="arabicPeriod"/>
            </a:pPr>
            <a:r>
              <a:rPr lang="en-US" cap="none" dirty="0"/>
              <a:t>Scalability: Computing capabilities like storage, processing power or network bandwidth can be scaled-up almost instantly and scaled-down again depending on demand and users are unlikely to ever be short of capacity.</a:t>
            </a:r>
          </a:p>
          <a:p>
            <a:pPr marL="457200" indent="-457200" algn="just">
              <a:buFont typeface="+mj-lt"/>
              <a:buAutoNum type="arabicPeriod"/>
            </a:pPr>
            <a:r>
              <a:rPr lang="en-US" cap="none" dirty="0"/>
              <a:t>Ubiquitous access: IT resources can be accessed by any authorized users on any authorized devices from any authorized location using an Internet connection.</a:t>
            </a:r>
            <a:endParaRPr lang="en-IN" cap="none" dirty="0"/>
          </a:p>
        </p:txBody>
      </p:sp>
    </p:spTree>
    <p:extLst>
      <p:ext uri="{BB962C8B-B14F-4D97-AF65-F5344CB8AC3E}">
        <p14:creationId xmlns:p14="http://schemas.microsoft.com/office/powerpoint/2010/main" val="4222911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755314" y="351086"/>
            <a:ext cx="8791575" cy="1477714"/>
          </a:xfrm>
        </p:spPr>
        <p:txBody>
          <a:bodyPr/>
          <a:lstStyle/>
          <a:p>
            <a:pPr algn="ctr"/>
            <a:r>
              <a:rPr lang="en-IN" b="1" cap="none" dirty="0"/>
              <a:t>BLOCK CHAIN</a:t>
            </a:r>
            <a:br>
              <a:rPr lang="en-IN"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647539" y="1278384"/>
            <a:ext cx="6999964" cy="5228530"/>
          </a:xfrm>
        </p:spPr>
        <p:txBody>
          <a:bodyPr>
            <a:noAutofit/>
          </a:bodyPr>
          <a:lstStyle/>
          <a:p>
            <a:pPr marL="342900" indent="-342900" algn="just">
              <a:buFont typeface="Arial" panose="020B0604020202020204" pitchFamily="34" charset="0"/>
              <a:buChar char="•"/>
            </a:pPr>
            <a:r>
              <a:rPr lang="en-US" cap="none" dirty="0"/>
              <a:t>Blockchain is a network spread across public or private computers  that stores real-time records of transactions between people or companies. Because the record of the transaction is available to everyone in the network, it’s harder to commit fraud. Purchases made with Bitcoin cut out the middleman viz banks that moves money around and verify transactions. </a:t>
            </a:r>
          </a:p>
          <a:p>
            <a:pPr marL="342900" indent="-342900" algn="just">
              <a:buFont typeface="Arial" panose="020B0604020202020204" pitchFamily="34" charset="0"/>
              <a:buChar char="•"/>
            </a:pPr>
            <a:r>
              <a:rPr lang="en-US" cap="none" dirty="0"/>
              <a:t>With blockchain, networks of other people and computers provide the checks and balances.  The businesses with the ability to take payments in Bitcoin will see some financial advantages. Unlike processing credit cards, Bitcoin eliminates transaction fees. And because the virtual currency doesn’t recognize a country, you won’t have to worry about exchange rates either.</a:t>
            </a:r>
          </a:p>
        </p:txBody>
      </p:sp>
      <p:pic>
        <p:nvPicPr>
          <p:cNvPr id="6" name="Picture 5">
            <a:extLst>
              <a:ext uri="{FF2B5EF4-FFF2-40B4-BE49-F238E27FC236}">
                <a16:creationId xmlns:a16="http://schemas.microsoft.com/office/drawing/2014/main" id="{5946A2C5-3314-4A94-8B7B-36D637666AD5}"/>
              </a:ext>
            </a:extLst>
          </p:cNvPr>
          <p:cNvPicPr>
            <a:picLocks noChangeAspect="1"/>
          </p:cNvPicPr>
          <p:nvPr/>
        </p:nvPicPr>
        <p:blipFill>
          <a:blip r:embed="rId2"/>
          <a:stretch>
            <a:fillRect/>
          </a:stretch>
        </p:blipFill>
        <p:spPr>
          <a:xfrm>
            <a:off x="1607814" y="2412913"/>
            <a:ext cx="2857500" cy="2032173"/>
          </a:xfrm>
          <a:prstGeom prst="rect">
            <a:avLst/>
          </a:prstGeom>
        </p:spPr>
      </p:pic>
    </p:spTree>
    <p:extLst>
      <p:ext uri="{BB962C8B-B14F-4D97-AF65-F5344CB8AC3E}">
        <p14:creationId xmlns:p14="http://schemas.microsoft.com/office/powerpoint/2010/main" val="276537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454721" y="478853"/>
            <a:ext cx="8791575" cy="734958"/>
          </a:xfrm>
        </p:spPr>
        <p:txBody>
          <a:bodyPr>
            <a:noAutofit/>
          </a:bodyPr>
          <a:lstStyle/>
          <a:p>
            <a:pPr algn="just"/>
            <a:r>
              <a:rPr lang="en-IN" b="1" dirty="0"/>
              <a:t>THE NEW ERA OF TECHNOLOGY</a:t>
            </a:r>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286046" y="1355234"/>
            <a:ext cx="8791575" cy="5112690"/>
          </a:xfrm>
        </p:spPr>
        <p:txBody>
          <a:bodyPr>
            <a:normAutofit fontScale="25000" lnSpcReduction="20000"/>
          </a:bodyPr>
          <a:lstStyle/>
          <a:p>
            <a:pPr algn="just"/>
            <a:r>
              <a:rPr lang="en-US" sz="8400" cap="none" dirty="0"/>
              <a:t>Our daily lives have been transformed and influenced by new technology. In just over 10 years, we’ve witnessed the rise of the smartphone, cloud computing, artificial intelligence and the smart world of connected devices. We live in an era of high technology, the speed of development of which is increasing every day. </a:t>
            </a:r>
          </a:p>
          <a:p>
            <a:pPr algn="just"/>
            <a:r>
              <a:rPr lang="en-US" sz="8400" cap="none" dirty="0"/>
              <a:t>Over the years, technology has revolutionized our world and daily lives. Technology has created amazing tools and resources, putting useful information at our fingertips. Modern technology has paved the way for multi-functional devices like the smartwatch and the smartphone. Computers are increasingly faster, more portable, and higher-powered than ever before. With all of these revolutions, technology has also made our lives easier, faster, better, and more fun</a:t>
            </a:r>
            <a:r>
              <a:rPr lang="en-US" sz="8400" dirty="0"/>
              <a:t>. </a:t>
            </a:r>
            <a:r>
              <a:rPr lang="en-US" sz="8400" cap="none" dirty="0"/>
              <a:t>Technology’s advancements have provided quicker ways to communicate through instant messaging apps and social media platforms.</a:t>
            </a:r>
            <a:endParaRPr lang="en-IN" sz="8400" dirty="0"/>
          </a:p>
          <a:p>
            <a:pPr algn="just"/>
            <a:endParaRPr lang="en-US" cap="none" dirty="0"/>
          </a:p>
          <a:p>
            <a:pPr algn="l"/>
            <a:endParaRPr lang="en-US" cap="none" dirty="0"/>
          </a:p>
          <a:p>
            <a:pPr algn="l"/>
            <a:endParaRPr lang="en-IN" cap="none" dirty="0"/>
          </a:p>
        </p:txBody>
      </p:sp>
    </p:spTree>
    <p:extLst>
      <p:ext uri="{BB962C8B-B14F-4D97-AF65-F5344CB8AC3E}">
        <p14:creationId xmlns:p14="http://schemas.microsoft.com/office/powerpoint/2010/main" val="2420601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852967" y="577069"/>
            <a:ext cx="8791575" cy="1477714"/>
          </a:xfrm>
        </p:spPr>
        <p:txBody>
          <a:bodyPr/>
          <a:lstStyle/>
          <a:p>
            <a:pPr algn="ctr"/>
            <a:r>
              <a:rPr lang="en-IN" b="1" cap="none" dirty="0"/>
              <a:t>SMART PAYMENT</a:t>
            </a:r>
            <a:br>
              <a:rPr lang="en-IN"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235729" y="1569650"/>
            <a:ext cx="6867276" cy="4511137"/>
          </a:xfrm>
        </p:spPr>
        <p:txBody>
          <a:bodyPr>
            <a:normAutofit/>
          </a:bodyPr>
          <a:lstStyle/>
          <a:p>
            <a:pPr marL="342900" indent="-342900" algn="just">
              <a:buFont typeface="Arial" panose="020B0604020202020204" pitchFamily="34" charset="0"/>
              <a:buChar char="•"/>
            </a:pPr>
            <a:r>
              <a:rPr lang="en-US" sz="2200" cap="none" dirty="0"/>
              <a:t>Consumers may not be ready to switch some – or most – of their assets over to Bitcoin, but they’re still going digital with mobile or “smart” payments like Paytm, Phonepe, Google Wallet etc.</a:t>
            </a:r>
          </a:p>
          <a:p>
            <a:pPr marL="342900" indent="-342900" algn="just">
              <a:buFont typeface="Arial" panose="020B0604020202020204" pitchFamily="34" charset="0"/>
              <a:buChar char="•"/>
            </a:pPr>
            <a:r>
              <a:rPr lang="en-US" sz="2200" cap="none" dirty="0"/>
              <a:t>As with other areas of  businesses where tech and payment processing collide, company needs to pay special attention to the security of their customers’ financial information and prepare staff to integrate payments into existing accounting processes.</a:t>
            </a:r>
            <a:endParaRPr lang="en-IN" sz="2200" cap="none" dirty="0"/>
          </a:p>
        </p:txBody>
      </p:sp>
      <p:pic>
        <p:nvPicPr>
          <p:cNvPr id="5" name="Picture 4">
            <a:extLst>
              <a:ext uri="{FF2B5EF4-FFF2-40B4-BE49-F238E27FC236}">
                <a16:creationId xmlns:a16="http://schemas.microsoft.com/office/drawing/2014/main" id="{3957D684-9DF5-437B-B0DD-C4E3D8B77D64}"/>
              </a:ext>
            </a:extLst>
          </p:cNvPr>
          <p:cNvPicPr>
            <a:picLocks noChangeAspect="1"/>
          </p:cNvPicPr>
          <p:nvPr/>
        </p:nvPicPr>
        <p:blipFill>
          <a:blip r:embed="rId2"/>
          <a:stretch>
            <a:fillRect/>
          </a:stretch>
        </p:blipFill>
        <p:spPr>
          <a:xfrm>
            <a:off x="2156729" y="1429233"/>
            <a:ext cx="1790702" cy="1477715"/>
          </a:xfrm>
          <a:prstGeom prst="rect">
            <a:avLst/>
          </a:prstGeom>
        </p:spPr>
      </p:pic>
      <p:pic>
        <p:nvPicPr>
          <p:cNvPr id="6" name="Picture 5">
            <a:extLst>
              <a:ext uri="{FF2B5EF4-FFF2-40B4-BE49-F238E27FC236}">
                <a16:creationId xmlns:a16="http://schemas.microsoft.com/office/drawing/2014/main" id="{D918E5EC-6B90-47D5-90BF-735BDDD1C075}"/>
              </a:ext>
            </a:extLst>
          </p:cNvPr>
          <p:cNvPicPr>
            <a:picLocks noChangeAspect="1"/>
          </p:cNvPicPr>
          <p:nvPr/>
        </p:nvPicPr>
        <p:blipFill>
          <a:blip r:embed="rId3"/>
          <a:stretch>
            <a:fillRect/>
          </a:stretch>
        </p:blipFill>
        <p:spPr>
          <a:xfrm>
            <a:off x="2156729" y="3075299"/>
            <a:ext cx="1790702" cy="1367626"/>
          </a:xfrm>
          <a:prstGeom prst="rect">
            <a:avLst/>
          </a:prstGeom>
        </p:spPr>
      </p:pic>
      <p:pic>
        <p:nvPicPr>
          <p:cNvPr id="7" name="Picture 6">
            <a:extLst>
              <a:ext uri="{FF2B5EF4-FFF2-40B4-BE49-F238E27FC236}">
                <a16:creationId xmlns:a16="http://schemas.microsoft.com/office/drawing/2014/main" id="{81C2667A-2027-43FE-A275-73E82148C5EB}"/>
              </a:ext>
            </a:extLst>
          </p:cNvPr>
          <p:cNvPicPr>
            <a:picLocks noChangeAspect="1"/>
          </p:cNvPicPr>
          <p:nvPr/>
        </p:nvPicPr>
        <p:blipFill>
          <a:blip r:embed="rId4"/>
          <a:stretch>
            <a:fillRect/>
          </a:stretch>
        </p:blipFill>
        <p:spPr>
          <a:xfrm>
            <a:off x="2156729" y="4611276"/>
            <a:ext cx="1782709" cy="1272203"/>
          </a:xfrm>
          <a:prstGeom prst="rect">
            <a:avLst/>
          </a:prstGeom>
        </p:spPr>
      </p:pic>
    </p:spTree>
    <p:extLst>
      <p:ext uri="{BB962C8B-B14F-4D97-AF65-F5344CB8AC3E}">
        <p14:creationId xmlns:p14="http://schemas.microsoft.com/office/powerpoint/2010/main" val="3976184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3172564" y="359964"/>
            <a:ext cx="8791575" cy="1477714"/>
          </a:xfrm>
        </p:spPr>
        <p:txBody>
          <a:bodyPr/>
          <a:lstStyle/>
          <a:p>
            <a:pPr algn="ctr"/>
            <a:r>
              <a:rPr lang="en-IN" b="1" cap="none" dirty="0"/>
              <a:t>3D PRINTING</a:t>
            </a:r>
            <a:br>
              <a:rPr lang="en-IN"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611757" y="1407381"/>
            <a:ext cx="6883178" cy="5192203"/>
          </a:xfrm>
        </p:spPr>
        <p:txBody>
          <a:bodyPr>
            <a:normAutofit/>
          </a:bodyPr>
          <a:lstStyle/>
          <a:p>
            <a:pPr marL="342900" indent="-342900" algn="just">
              <a:buFont typeface="Arial" panose="020B0604020202020204" pitchFamily="34" charset="0"/>
              <a:buChar char="•"/>
            </a:pPr>
            <a:r>
              <a:rPr lang="en-US" sz="2100" cap="none" dirty="0"/>
              <a:t>3D printing offers a solution for the low volume manufacturing of complex parts, as well as fast local production of difficult-to-find products. As more affordable products become available, opportunities for this industry will continue to grow.</a:t>
            </a:r>
          </a:p>
          <a:p>
            <a:pPr marL="342900" indent="-342900" algn="just">
              <a:buFont typeface="Arial" panose="020B0604020202020204" pitchFamily="34" charset="0"/>
              <a:buChar char="•"/>
            </a:pPr>
            <a:r>
              <a:rPr lang="en-US" sz="2100" cap="none" dirty="0"/>
              <a:t>3D technology also makes personalization and customization easier and more affordable for companies to offer their customers. </a:t>
            </a:r>
          </a:p>
          <a:p>
            <a:pPr marL="342900" indent="-342900" algn="just">
              <a:buFont typeface="Arial" panose="020B0604020202020204" pitchFamily="34" charset="0"/>
              <a:buChar char="•"/>
            </a:pPr>
            <a:r>
              <a:rPr lang="en-US" sz="2100" cap="none" dirty="0"/>
              <a:t>It can play a significant role especially in manufacturing and trade. Where once small businesses lacked funding or space to produce goods at the same rate as larger companies, 3D printers offer an affordable way to scale.</a:t>
            </a:r>
          </a:p>
          <a:p>
            <a:endParaRPr lang="en-US" cap="none" dirty="0"/>
          </a:p>
        </p:txBody>
      </p:sp>
      <p:pic>
        <p:nvPicPr>
          <p:cNvPr id="5" name="Picture 4">
            <a:extLst>
              <a:ext uri="{FF2B5EF4-FFF2-40B4-BE49-F238E27FC236}">
                <a16:creationId xmlns:a16="http://schemas.microsoft.com/office/drawing/2014/main" id="{E8E469EA-30FF-4809-BC2B-9D0F064FBCA6}"/>
              </a:ext>
            </a:extLst>
          </p:cNvPr>
          <p:cNvPicPr>
            <a:picLocks noChangeAspect="1"/>
          </p:cNvPicPr>
          <p:nvPr/>
        </p:nvPicPr>
        <p:blipFill>
          <a:blip r:embed="rId2"/>
          <a:stretch>
            <a:fillRect/>
          </a:stretch>
        </p:blipFill>
        <p:spPr>
          <a:xfrm>
            <a:off x="1549097" y="2573241"/>
            <a:ext cx="2847975" cy="2125980"/>
          </a:xfrm>
          <a:prstGeom prst="rect">
            <a:avLst/>
          </a:prstGeom>
        </p:spPr>
      </p:pic>
    </p:spTree>
    <p:extLst>
      <p:ext uri="{BB962C8B-B14F-4D97-AF65-F5344CB8AC3E}">
        <p14:creationId xmlns:p14="http://schemas.microsoft.com/office/powerpoint/2010/main" val="1025960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518576" y="720552"/>
            <a:ext cx="8791575" cy="1477714"/>
          </a:xfrm>
        </p:spPr>
        <p:txBody>
          <a:bodyPr>
            <a:normAutofit fontScale="90000"/>
          </a:bodyPr>
          <a:lstStyle/>
          <a:p>
            <a:pPr algn="ctr"/>
            <a:r>
              <a:rPr lang="en-US" b="1" cap="none" dirty="0"/>
              <a:t>Virtual reality (VR)/Augmented reality (AR)</a:t>
            </a:r>
            <a:br>
              <a:rPr lang="en-US"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183907" y="1757780"/>
            <a:ext cx="9126244" cy="4785064"/>
          </a:xfrm>
        </p:spPr>
        <p:txBody>
          <a:bodyPr>
            <a:normAutofit lnSpcReduction="10000"/>
          </a:bodyPr>
          <a:lstStyle/>
          <a:p>
            <a:pPr marL="342900" indent="-342900" algn="just">
              <a:buFont typeface="Arial" panose="020B0604020202020204" pitchFamily="34" charset="0"/>
              <a:buChar char="•"/>
            </a:pPr>
            <a:r>
              <a:rPr lang="en-IN" cap="none" dirty="0"/>
              <a:t> </a:t>
            </a:r>
            <a:r>
              <a:rPr lang="en-US" cap="none" dirty="0"/>
              <a:t>Using VR, AR, mixed reality, AI, and sensor technologies can help organizations improve operational efficiency and individual performance.</a:t>
            </a:r>
          </a:p>
          <a:p>
            <a:pPr marL="342900" indent="-342900" algn="just">
              <a:buFont typeface="Arial" panose="020B0604020202020204" pitchFamily="34" charset="0"/>
              <a:buChar char="•"/>
            </a:pPr>
            <a:r>
              <a:rPr lang="en-US" cap="none" dirty="0"/>
              <a:t>Some of these VR budgets are bound to go toward making virtual prototypes or branding products that are expensive and time-consuming to produce. </a:t>
            </a:r>
          </a:p>
          <a:p>
            <a:pPr marL="342900" indent="-342900" algn="just">
              <a:buFont typeface="Arial" panose="020B0604020202020204" pitchFamily="34" charset="0"/>
              <a:buChar char="•"/>
            </a:pPr>
            <a:r>
              <a:rPr lang="en-US" cap="none" dirty="0"/>
              <a:t>For example, Six Flags used VR technology to help name their newest coaster instead of waiting to build, brand, and test their coaster on audiences in real time.</a:t>
            </a:r>
          </a:p>
          <a:p>
            <a:pPr marL="342900" indent="-342900" algn="just">
              <a:buFont typeface="Arial" panose="020B0604020202020204" pitchFamily="34" charset="0"/>
              <a:buChar char="•"/>
            </a:pPr>
            <a:r>
              <a:rPr lang="en-US" cap="none" dirty="0"/>
              <a:t>It could be possible in future that when you’re working from home and the regional office calls a meeting, you could simply slide on your VR display to see the team in your living room.</a:t>
            </a:r>
          </a:p>
          <a:p>
            <a:pPr marL="342900" indent="-342900" algn="just">
              <a:buFont typeface="Arial" panose="020B0604020202020204" pitchFamily="34" charset="0"/>
              <a:buChar char="•"/>
            </a:pPr>
            <a:r>
              <a:rPr lang="en-US" cap="none" dirty="0"/>
              <a:t>As this technology becomes more affordable, investments in remote work capabilities will only help companies cut down on costs associated with office and employee management.</a:t>
            </a:r>
          </a:p>
          <a:p>
            <a:endParaRPr lang="en-IN" cap="none" dirty="0"/>
          </a:p>
        </p:txBody>
      </p:sp>
    </p:spTree>
    <p:extLst>
      <p:ext uri="{BB962C8B-B14F-4D97-AF65-F5344CB8AC3E}">
        <p14:creationId xmlns:p14="http://schemas.microsoft.com/office/powerpoint/2010/main" val="947928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3234708" y="537517"/>
            <a:ext cx="8791575" cy="1477714"/>
          </a:xfrm>
        </p:spPr>
        <p:txBody>
          <a:bodyPr/>
          <a:lstStyle/>
          <a:p>
            <a:pPr algn="ctr"/>
            <a:r>
              <a:rPr lang="en-IN" b="1" cap="none" dirty="0"/>
              <a:t>DRONES</a:t>
            </a:r>
            <a:br>
              <a:rPr lang="en-IN"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5516817" y="2300528"/>
            <a:ext cx="6509466" cy="4511137"/>
          </a:xfrm>
        </p:spPr>
        <p:txBody>
          <a:bodyPr>
            <a:normAutofit/>
          </a:bodyPr>
          <a:lstStyle/>
          <a:p>
            <a:pPr marL="342900" indent="-342900" algn="just">
              <a:buFont typeface="Arial" panose="020B0604020202020204" pitchFamily="34" charset="0"/>
              <a:buChar char="•"/>
            </a:pPr>
            <a:r>
              <a:rPr lang="en-US" sz="2400" cap="none" dirty="0"/>
              <a:t>Security Surveillance </a:t>
            </a:r>
          </a:p>
          <a:p>
            <a:pPr marL="342900" indent="-342900" algn="just">
              <a:buFont typeface="Arial" panose="020B0604020202020204" pitchFamily="34" charset="0"/>
              <a:buChar char="•"/>
            </a:pPr>
            <a:r>
              <a:rPr lang="en-US" sz="2400" cap="none" dirty="0"/>
              <a:t>Search and Rescue</a:t>
            </a:r>
          </a:p>
          <a:p>
            <a:pPr marL="342900" indent="-342900" algn="just">
              <a:buFont typeface="Arial" panose="020B0604020202020204" pitchFamily="34" charset="0"/>
              <a:buChar char="•"/>
            </a:pPr>
            <a:r>
              <a:rPr lang="en-US" sz="2400" cap="none" dirty="0"/>
              <a:t>Commercial, Industrial, and Insurance Inspections</a:t>
            </a:r>
          </a:p>
          <a:p>
            <a:pPr marL="342900" indent="-342900" algn="just">
              <a:buFont typeface="Arial" panose="020B0604020202020204" pitchFamily="34" charset="0"/>
              <a:buChar char="•"/>
            </a:pPr>
            <a:r>
              <a:rPr lang="en-US" sz="2400" cap="none" dirty="0"/>
              <a:t>Delivery</a:t>
            </a:r>
          </a:p>
        </p:txBody>
      </p:sp>
      <p:pic>
        <p:nvPicPr>
          <p:cNvPr id="4" name="Picture 3">
            <a:extLst>
              <a:ext uri="{FF2B5EF4-FFF2-40B4-BE49-F238E27FC236}">
                <a16:creationId xmlns:a16="http://schemas.microsoft.com/office/drawing/2014/main" id="{8294EC47-1CB8-4391-8AC2-16AF2CC0B4BC}"/>
              </a:ext>
            </a:extLst>
          </p:cNvPr>
          <p:cNvPicPr>
            <a:picLocks noChangeAspect="1"/>
          </p:cNvPicPr>
          <p:nvPr/>
        </p:nvPicPr>
        <p:blipFill>
          <a:blip r:embed="rId2"/>
          <a:stretch>
            <a:fillRect/>
          </a:stretch>
        </p:blipFill>
        <p:spPr>
          <a:xfrm>
            <a:off x="1539157" y="2557462"/>
            <a:ext cx="2619375" cy="1998635"/>
          </a:xfrm>
          <a:prstGeom prst="rect">
            <a:avLst/>
          </a:prstGeom>
        </p:spPr>
      </p:pic>
    </p:spTree>
    <p:extLst>
      <p:ext uri="{BB962C8B-B14F-4D97-AF65-F5344CB8AC3E}">
        <p14:creationId xmlns:p14="http://schemas.microsoft.com/office/powerpoint/2010/main" val="900681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3163686" y="524617"/>
            <a:ext cx="8791575" cy="1477714"/>
          </a:xfrm>
        </p:spPr>
        <p:txBody>
          <a:bodyPr/>
          <a:lstStyle/>
          <a:p>
            <a:pPr algn="ctr"/>
            <a:r>
              <a:rPr lang="en-US" b="1" cap="none" dirty="0"/>
              <a:t>Customer-relationship management (CRM) software</a:t>
            </a: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5088834" y="1926455"/>
            <a:ext cx="6105907" cy="4580460"/>
          </a:xfrm>
        </p:spPr>
        <p:txBody>
          <a:bodyPr>
            <a:normAutofit/>
          </a:bodyPr>
          <a:lstStyle/>
          <a:p>
            <a:r>
              <a:rPr lang="en-US" cap="none" dirty="0"/>
              <a:t>             </a:t>
            </a:r>
            <a:endParaRPr lang="en-US" b="1" u="sng" cap="none" dirty="0"/>
          </a:p>
          <a:p>
            <a:pPr marL="342900" indent="-342900" algn="just">
              <a:buFont typeface="Arial" panose="020B0604020202020204" pitchFamily="34" charset="0"/>
              <a:buChar char="•"/>
            </a:pPr>
            <a:r>
              <a:rPr lang="en-US" cap="none" dirty="0"/>
              <a:t>CRM software includes any application that a business uses to interact with customers, analyze data, or recommend products and services to customers.</a:t>
            </a:r>
          </a:p>
          <a:p>
            <a:pPr marL="342900" indent="-342900" algn="just">
              <a:buFont typeface="Arial" panose="020B0604020202020204" pitchFamily="34" charset="0"/>
              <a:buChar char="•"/>
            </a:pPr>
            <a:r>
              <a:rPr lang="en-US" cap="none" dirty="0"/>
              <a:t>This type of software helps your team manage, control and build customer relationships. It can log your team's touchpoints with prospects, including emails, phone calls, voicemails and in-person meetings. </a:t>
            </a:r>
          </a:p>
          <a:p>
            <a:pPr marL="342900" indent="-342900" algn="just">
              <a:buFont typeface="Arial" panose="020B0604020202020204" pitchFamily="34" charset="0"/>
              <a:buChar char="•"/>
            </a:pPr>
            <a:r>
              <a:rPr lang="en-US" cap="none" dirty="0"/>
              <a:t>Company can have a complete record of your team's interaction with a prospect that's easy for anyone to access.</a:t>
            </a:r>
            <a:endParaRPr lang="en-IN" cap="none" dirty="0"/>
          </a:p>
        </p:txBody>
      </p:sp>
      <p:pic>
        <p:nvPicPr>
          <p:cNvPr id="4" name="Picture 3">
            <a:extLst>
              <a:ext uri="{FF2B5EF4-FFF2-40B4-BE49-F238E27FC236}">
                <a16:creationId xmlns:a16="http://schemas.microsoft.com/office/drawing/2014/main" id="{F0020E10-B926-440F-9EA0-ABCE480A4BAB}"/>
              </a:ext>
            </a:extLst>
          </p:cNvPr>
          <p:cNvPicPr>
            <a:picLocks noChangeAspect="1"/>
          </p:cNvPicPr>
          <p:nvPr/>
        </p:nvPicPr>
        <p:blipFill>
          <a:blip r:embed="rId2"/>
          <a:stretch>
            <a:fillRect/>
          </a:stretch>
        </p:blipFill>
        <p:spPr>
          <a:xfrm>
            <a:off x="2137037" y="2888974"/>
            <a:ext cx="2733675" cy="2140227"/>
          </a:xfrm>
          <a:prstGeom prst="rect">
            <a:avLst/>
          </a:prstGeom>
        </p:spPr>
      </p:pic>
    </p:spTree>
    <p:extLst>
      <p:ext uri="{BB962C8B-B14F-4D97-AF65-F5344CB8AC3E}">
        <p14:creationId xmlns:p14="http://schemas.microsoft.com/office/powerpoint/2010/main" val="294025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122998" y="418085"/>
            <a:ext cx="8791575" cy="1477714"/>
          </a:xfrm>
        </p:spPr>
        <p:txBody>
          <a:bodyPr>
            <a:normAutofit/>
          </a:bodyPr>
          <a:lstStyle/>
          <a:p>
            <a:pPr algn="ctr"/>
            <a:r>
              <a:rPr lang="en-IN" b="1" cap="none" dirty="0"/>
              <a:t>DOCUMENT DATA EXTRACTION</a:t>
            </a:r>
            <a:br>
              <a:rPr lang="en-IN"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122998" y="1558457"/>
            <a:ext cx="8706679" cy="4948458"/>
          </a:xfrm>
        </p:spPr>
        <p:txBody>
          <a:bodyPr>
            <a:normAutofit/>
          </a:bodyPr>
          <a:lstStyle/>
          <a:p>
            <a:pPr marL="342900" indent="-342900" algn="just">
              <a:buFont typeface="Arial" panose="020B0604020202020204" pitchFamily="34" charset="0"/>
              <a:buChar char="•"/>
            </a:pPr>
            <a:r>
              <a:rPr lang="en-US" cap="none" dirty="0"/>
              <a:t>Intelligent methods for extracting data and processing them are another example of advanced technology that can be a huge benefit to a modern business.</a:t>
            </a:r>
          </a:p>
          <a:p>
            <a:pPr marL="342900" indent="-342900" algn="just">
              <a:buFont typeface="Arial" panose="020B0604020202020204" pitchFamily="34" charset="0"/>
              <a:buChar char="•"/>
            </a:pPr>
            <a:r>
              <a:rPr lang="en-US" cap="none" dirty="0"/>
              <a:t>Workers have for many years become accustomed to transcribing data from a document and manually entering it into a system of record.</a:t>
            </a:r>
          </a:p>
          <a:p>
            <a:pPr marL="342900" indent="-342900" algn="just">
              <a:buFont typeface="Arial" panose="020B0604020202020204" pitchFamily="34" charset="0"/>
              <a:buChar char="•"/>
            </a:pPr>
            <a:r>
              <a:rPr lang="en-US" cap="none" dirty="0"/>
              <a:t>Combined with machine learning, its capabilities of handling data improve the more the system is used. This is especially useful when dealing with unstructured documents.</a:t>
            </a:r>
          </a:p>
          <a:p>
            <a:pPr marL="342900" indent="-342900" algn="just">
              <a:buFont typeface="Arial" panose="020B0604020202020204" pitchFamily="34" charset="0"/>
              <a:buChar char="•"/>
            </a:pPr>
            <a:r>
              <a:rPr lang="en-US" cap="none" dirty="0"/>
              <a:t>Vendors like DocuWare are increasingly able to provide these functions to Businesses in full with affordability in mind. </a:t>
            </a:r>
          </a:p>
        </p:txBody>
      </p:sp>
    </p:spTree>
    <p:extLst>
      <p:ext uri="{BB962C8B-B14F-4D97-AF65-F5344CB8AC3E}">
        <p14:creationId xmlns:p14="http://schemas.microsoft.com/office/powerpoint/2010/main" val="1143618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142754" y="519762"/>
            <a:ext cx="8791575" cy="1477714"/>
          </a:xfrm>
        </p:spPr>
        <p:txBody>
          <a:bodyPr/>
          <a:lstStyle/>
          <a:p>
            <a:pPr algn="ctr"/>
            <a:r>
              <a:rPr lang="en-US" b="1" cap="none" dirty="0"/>
              <a:t>WORKFLOW TOOLS</a:t>
            </a:r>
            <a:br>
              <a:rPr lang="en-US"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274073" y="1661822"/>
            <a:ext cx="8393926" cy="4511137"/>
          </a:xfrm>
        </p:spPr>
        <p:txBody>
          <a:bodyPr>
            <a:normAutofit/>
          </a:bodyPr>
          <a:lstStyle/>
          <a:p>
            <a:pPr marL="342900" indent="-342900" algn="just">
              <a:buFont typeface="Arial" panose="020B0604020202020204" pitchFamily="34" charset="0"/>
              <a:buChar char="•"/>
            </a:pPr>
            <a:r>
              <a:rPr lang="en-US" cap="none" dirty="0"/>
              <a:t>One of the chief concerns of a business undergoing a digital transformation is improving data workflow within the organization. With the advanced technology of solutions like Enterprise Content Management, digitized data can now be efficiently processed and stored.</a:t>
            </a:r>
          </a:p>
          <a:p>
            <a:pPr marL="342900" indent="-342900" algn="just">
              <a:buFont typeface="Arial" panose="020B0604020202020204" pitchFamily="34" charset="0"/>
              <a:buChar char="•"/>
            </a:pPr>
            <a:r>
              <a:rPr lang="en-US" cap="none" dirty="0"/>
              <a:t>From here, it’s a relatively simple step to get that data downstream to the right people at the right time, regardless of department. Workflow tools, specifically cloud-based systems, are excellent at proving platforms for organizing work processes and projects within teams.</a:t>
            </a:r>
          </a:p>
          <a:p>
            <a:pPr marL="342900" indent="-342900" algn="just">
              <a:buFont typeface="Arial" panose="020B0604020202020204" pitchFamily="34" charset="0"/>
              <a:buChar char="•"/>
            </a:pPr>
            <a:r>
              <a:rPr lang="en-US" cap="none" dirty="0"/>
              <a:t>The functionality of these tools extends to management best practices, such as approval routing, data validation, and ensuring the integrity of data before it goes into your ERP system.</a:t>
            </a:r>
            <a:endParaRPr lang="en-IN" cap="none" dirty="0"/>
          </a:p>
        </p:txBody>
      </p:sp>
    </p:spTree>
    <p:extLst>
      <p:ext uri="{BB962C8B-B14F-4D97-AF65-F5344CB8AC3E}">
        <p14:creationId xmlns:p14="http://schemas.microsoft.com/office/powerpoint/2010/main" val="26698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213775" y="518063"/>
            <a:ext cx="8791575" cy="1477714"/>
          </a:xfrm>
        </p:spPr>
        <p:txBody>
          <a:bodyPr>
            <a:normAutofit/>
          </a:bodyPr>
          <a:lstStyle/>
          <a:p>
            <a:pPr algn="ctr"/>
            <a:r>
              <a:rPr lang="en-US" b="1" cap="none" dirty="0"/>
              <a:t>BIG DATA PROCESSING TOOLS</a:t>
            </a:r>
            <a:br>
              <a:rPr lang="en-US"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345635" y="1995777"/>
            <a:ext cx="8322364" cy="4511137"/>
          </a:xfrm>
        </p:spPr>
        <p:txBody>
          <a:bodyPr>
            <a:normAutofit fontScale="92500"/>
          </a:bodyPr>
          <a:lstStyle/>
          <a:p>
            <a:pPr marL="342900" indent="-342900" algn="just">
              <a:buFont typeface="Arial" panose="020B0604020202020204" pitchFamily="34" charset="0"/>
              <a:buChar char="•"/>
            </a:pPr>
            <a:r>
              <a:rPr lang="en-US" sz="2400" cap="none" dirty="0"/>
              <a:t>Big data is everywhere – it’s what powers the Google Analytics insights company use to study their website traffic, or how they track and learn about their customers’ preferences using CRM like Salesforce.</a:t>
            </a:r>
          </a:p>
          <a:p>
            <a:pPr marL="342900" indent="-342900" algn="just">
              <a:buFont typeface="Arial" panose="020B0604020202020204" pitchFamily="34" charset="0"/>
              <a:buChar char="•"/>
            </a:pPr>
            <a:r>
              <a:rPr lang="en-US" sz="2400" cap="none" dirty="0"/>
              <a:t>Pretty much any computing tool that allows them to speed up a complex but repetitive data-driven task benefits from this technology. </a:t>
            </a:r>
          </a:p>
          <a:p>
            <a:pPr marL="342900" indent="-342900" algn="just">
              <a:buFont typeface="Arial" panose="020B0604020202020204" pitchFamily="34" charset="0"/>
              <a:buChar char="•"/>
            </a:pPr>
            <a:r>
              <a:rPr lang="en-US" sz="2400" cap="none" dirty="0"/>
              <a:t>The company need to  make sure that they have a plan for how to use the information they collect, so they can fine-tune the processes that make their business tick and outsmart the competition.</a:t>
            </a:r>
            <a:endParaRPr lang="en-IN" sz="2400" cap="none" dirty="0"/>
          </a:p>
        </p:txBody>
      </p:sp>
    </p:spTree>
    <p:extLst>
      <p:ext uri="{BB962C8B-B14F-4D97-AF65-F5344CB8AC3E}">
        <p14:creationId xmlns:p14="http://schemas.microsoft.com/office/powerpoint/2010/main" val="2629138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3334210" y="367998"/>
            <a:ext cx="8791575" cy="818984"/>
          </a:xfrm>
        </p:spPr>
        <p:txBody>
          <a:bodyPr/>
          <a:lstStyle/>
          <a:p>
            <a:pPr algn="ctr"/>
            <a:r>
              <a:rPr lang="en-IN" b="1" dirty="0"/>
              <a:t>CASE STUDY</a:t>
            </a:r>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256425" y="1436948"/>
            <a:ext cx="7665173" cy="4511137"/>
          </a:xfrm>
        </p:spPr>
        <p:txBody>
          <a:bodyPr>
            <a:normAutofit fontScale="92500" lnSpcReduction="20000"/>
          </a:bodyPr>
          <a:lstStyle/>
          <a:p>
            <a:pPr algn="just"/>
            <a:r>
              <a:rPr lang="en-IN" sz="2400" b="1" cap="none" dirty="0">
                <a:solidFill>
                  <a:schemeClr val="tx1"/>
                </a:solidFill>
              </a:rPr>
              <a:t>           </a:t>
            </a:r>
            <a:r>
              <a:rPr lang="en-IN" sz="2800" b="1" cap="none" dirty="0">
                <a:solidFill>
                  <a:schemeClr val="accent2"/>
                </a:solidFill>
              </a:rPr>
              <a:t>OPTIMIZELY AND GOOGLE ANALYTICS </a:t>
            </a:r>
          </a:p>
          <a:p>
            <a:pPr algn="just"/>
            <a:r>
              <a:rPr lang="en-IN" sz="2400" cap="none" dirty="0">
                <a:solidFill>
                  <a:schemeClr val="tx1"/>
                </a:solidFill>
              </a:rPr>
              <a:t>About Optimizely –</a:t>
            </a:r>
          </a:p>
          <a:p>
            <a:pPr marL="342900" indent="-342900" algn="just">
              <a:buFont typeface="Arial" panose="020B0604020202020204" pitchFamily="34" charset="0"/>
              <a:buChar char="•"/>
            </a:pPr>
            <a:r>
              <a:rPr lang="en-IN" sz="2400" cap="none" dirty="0"/>
              <a:t>Optimizely is a leading website and mobile app testing and optimization platform.</a:t>
            </a:r>
          </a:p>
          <a:p>
            <a:pPr marL="342900" indent="-342900" algn="just">
              <a:buFont typeface="Arial" panose="020B0604020202020204" pitchFamily="34" charset="0"/>
              <a:buChar char="•"/>
            </a:pPr>
            <a:r>
              <a:rPr lang="en-IN" sz="2400" cap="none" dirty="0"/>
              <a:t>It offers innovative, data-driven marketing solutions for its clients. </a:t>
            </a:r>
          </a:p>
          <a:p>
            <a:pPr algn="just"/>
            <a:endParaRPr lang="en-IN" sz="2400" cap="none" dirty="0"/>
          </a:p>
          <a:p>
            <a:pPr marL="342900" indent="-342900" algn="just">
              <a:buFont typeface="Arial" panose="020B0604020202020204" pitchFamily="34" charset="0"/>
              <a:buChar char="•"/>
            </a:pPr>
            <a:r>
              <a:rPr lang="en-IN" sz="2400" cap="none" dirty="0"/>
              <a:t>Over 8,000 customers and 7 billion optimized experience.</a:t>
            </a:r>
          </a:p>
          <a:p>
            <a:pPr algn="just"/>
            <a:endParaRPr lang="en-IN" sz="2400" cap="none" dirty="0"/>
          </a:p>
          <a:p>
            <a:pPr marL="342900" indent="-342900" algn="just">
              <a:buFont typeface="Arial" panose="020B0604020202020204" pitchFamily="34" charset="0"/>
              <a:buChar char="•"/>
            </a:pPr>
            <a:r>
              <a:rPr lang="en-IN" sz="2400" cap="none" dirty="0"/>
              <a:t>Located in San Francisco, California</a:t>
            </a:r>
          </a:p>
          <a:p>
            <a:pPr marL="342900" indent="-342900">
              <a:buFont typeface="Arial" panose="020B0604020202020204" pitchFamily="34" charset="0"/>
              <a:buChar char="•"/>
            </a:pPr>
            <a:endParaRPr lang="en-IN" cap="none" dirty="0"/>
          </a:p>
          <a:p>
            <a:endParaRPr lang="en-IN" cap="none" dirty="0"/>
          </a:p>
          <a:p>
            <a:endParaRPr lang="en-IN" cap="none" dirty="0"/>
          </a:p>
        </p:txBody>
      </p:sp>
      <p:pic>
        <p:nvPicPr>
          <p:cNvPr id="6" name="Picture 5">
            <a:extLst>
              <a:ext uri="{FF2B5EF4-FFF2-40B4-BE49-F238E27FC236}">
                <a16:creationId xmlns:a16="http://schemas.microsoft.com/office/drawing/2014/main" id="{47404DCB-466E-42D2-A16A-08BDFE67BF29}"/>
              </a:ext>
            </a:extLst>
          </p:cNvPr>
          <p:cNvPicPr>
            <a:picLocks noChangeAspect="1"/>
          </p:cNvPicPr>
          <p:nvPr/>
        </p:nvPicPr>
        <p:blipFill>
          <a:blip r:embed="rId2"/>
          <a:stretch>
            <a:fillRect/>
          </a:stretch>
        </p:blipFill>
        <p:spPr>
          <a:xfrm>
            <a:off x="1917576" y="1970843"/>
            <a:ext cx="2338847" cy="1855710"/>
          </a:xfrm>
          <a:prstGeom prst="rect">
            <a:avLst/>
          </a:prstGeom>
        </p:spPr>
      </p:pic>
      <p:pic>
        <p:nvPicPr>
          <p:cNvPr id="7" name="Picture 6">
            <a:extLst>
              <a:ext uri="{FF2B5EF4-FFF2-40B4-BE49-F238E27FC236}">
                <a16:creationId xmlns:a16="http://schemas.microsoft.com/office/drawing/2014/main" id="{31696B89-6119-4CD5-9D92-2DDDFC506282}"/>
              </a:ext>
            </a:extLst>
          </p:cNvPr>
          <p:cNvPicPr>
            <a:picLocks noChangeAspect="1"/>
          </p:cNvPicPr>
          <p:nvPr/>
        </p:nvPicPr>
        <p:blipFill>
          <a:blip r:embed="rId3"/>
          <a:stretch>
            <a:fillRect/>
          </a:stretch>
        </p:blipFill>
        <p:spPr>
          <a:xfrm>
            <a:off x="1917577" y="4185960"/>
            <a:ext cx="2338848" cy="1762125"/>
          </a:xfrm>
          <a:prstGeom prst="rect">
            <a:avLst/>
          </a:prstGeom>
        </p:spPr>
      </p:pic>
    </p:spTree>
    <p:extLst>
      <p:ext uri="{BB962C8B-B14F-4D97-AF65-F5344CB8AC3E}">
        <p14:creationId xmlns:p14="http://schemas.microsoft.com/office/powerpoint/2010/main" val="1818924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353972" y="1136342"/>
            <a:ext cx="8393926" cy="4894455"/>
          </a:xfrm>
        </p:spPr>
        <p:txBody>
          <a:bodyPr>
            <a:normAutofit/>
          </a:bodyPr>
          <a:lstStyle/>
          <a:p>
            <a:pPr algn="just"/>
            <a:r>
              <a:rPr lang="en-IN" sz="2800" cap="none" dirty="0"/>
              <a:t>                                  </a:t>
            </a:r>
            <a:r>
              <a:rPr lang="en-IN" sz="3200" b="1" cap="none" dirty="0">
                <a:solidFill>
                  <a:schemeClr val="tx1"/>
                </a:solidFill>
              </a:rPr>
              <a:t>GOALS</a:t>
            </a:r>
          </a:p>
          <a:p>
            <a:pPr algn="just"/>
            <a:endParaRPr lang="en-IN" sz="1000" cap="none" dirty="0"/>
          </a:p>
          <a:p>
            <a:pPr marL="342900" indent="-342900" algn="just">
              <a:buFont typeface="Arial" panose="020B0604020202020204" pitchFamily="34" charset="0"/>
              <a:buChar char="•"/>
            </a:pPr>
            <a:r>
              <a:rPr lang="en-IN" sz="2400" cap="none" dirty="0"/>
              <a:t>The company was looking for an equally data-driven solution to   provide rich users insights and bring users back.</a:t>
            </a:r>
          </a:p>
          <a:p>
            <a:pPr marL="342900" indent="-342900" algn="just">
              <a:buFont typeface="Arial" panose="020B0604020202020204" pitchFamily="34" charset="0"/>
              <a:buChar char="•"/>
            </a:pPr>
            <a:r>
              <a:rPr lang="en-IN" sz="2400" cap="none" dirty="0"/>
              <a:t>Use a data-driven analytics platform that’s native to Google AdWords.</a:t>
            </a:r>
          </a:p>
          <a:p>
            <a:r>
              <a:rPr lang="en-IN" cap="none" dirty="0"/>
              <a:t> </a:t>
            </a:r>
          </a:p>
        </p:txBody>
      </p:sp>
    </p:spTree>
    <p:extLst>
      <p:ext uri="{BB962C8B-B14F-4D97-AF65-F5344CB8AC3E}">
        <p14:creationId xmlns:p14="http://schemas.microsoft.com/office/powerpoint/2010/main" val="252033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736785" y="380157"/>
            <a:ext cx="9141537" cy="923276"/>
          </a:xfrm>
        </p:spPr>
        <p:txBody>
          <a:bodyPr>
            <a:normAutofit/>
          </a:bodyPr>
          <a:lstStyle/>
          <a:p>
            <a:r>
              <a:rPr lang="en-IN" b="1" dirty="0"/>
              <a:t>THE DIGITAL INDIA PROGRAMME</a:t>
            </a:r>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6238043" y="2153877"/>
            <a:ext cx="5391068" cy="3729163"/>
          </a:xfrm>
        </p:spPr>
        <p:txBody>
          <a:bodyPr>
            <a:normAutofit lnSpcReduction="10000"/>
          </a:bodyPr>
          <a:lstStyle/>
          <a:p>
            <a:pPr algn="just"/>
            <a:r>
              <a:rPr lang="en-US" sz="2100" cap="none" dirty="0"/>
              <a:t>Many countries are trying to use the new technologies to its full extent and are trying to be fully digital. India itself launched a programme known as the Digital India programme on July, 2015 which is a flagship programme of the government of India with a vision to transform India into a digitally empowered society and knowledge economy. “faceless, paperless, cashless” is one of professed role of Digital India. </a:t>
            </a:r>
          </a:p>
          <a:p>
            <a:endParaRPr lang="en-IN" dirty="0"/>
          </a:p>
        </p:txBody>
      </p:sp>
      <p:pic>
        <p:nvPicPr>
          <p:cNvPr id="4" name="Picture 3">
            <a:extLst>
              <a:ext uri="{FF2B5EF4-FFF2-40B4-BE49-F238E27FC236}">
                <a16:creationId xmlns:a16="http://schemas.microsoft.com/office/drawing/2014/main" id="{FAAEF462-AF4F-4823-B109-08080EA1C0E1}"/>
              </a:ext>
            </a:extLst>
          </p:cNvPr>
          <p:cNvPicPr>
            <a:picLocks noChangeAspect="1"/>
          </p:cNvPicPr>
          <p:nvPr/>
        </p:nvPicPr>
        <p:blipFill>
          <a:blip r:embed="rId2"/>
          <a:stretch>
            <a:fillRect/>
          </a:stretch>
        </p:blipFill>
        <p:spPr>
          <a:xfrm>
            <a:off x="1924216" y="2542118"/>
            <a:ext cx="3641697" cy="2739846"/>
          </a:xfrm>
          <a:prstGeom prst="rect">
            <a:avLst/>
          </a:prstGeom>
        </p:spPr>
      </p:pic>
    </p:spTree>
    <p:extLst>
      <p:ext uri="{BB962C8B-B14F-4D97-AF65-F5344CB8AC3E}">
        <p14:creationId xmlns:p14="http://schemas.microsoft.com/office/powerpoint/2010/main" val="1216251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265195" y="1001478"/>
            <a:ext cx="8393926" cy="4511137"/>
          </a:xfrm>
        </p:spPr>
        <p:txBody>
          <a:bodyPr>
            <a:normAutofit/>
          </a:bodyPr>
          <a:lstStyle/>
          <a:p>
            <a:pPr algn="just"/>
            <a:r>
              <a:rPr lang="en-IN" b="1" cap="none" dirty="0"/>
              <a:t>                                             </a:t>
            </a:r>
            <a:r>
              <a:rPr lang="en-IN" sz="3200" b="1" cap="none" dirty="0">
                <a:solidFill>
                  <a:schemeClr val="tx1"/>
                </a:solidFill>
              </a:rPr>
              <a:t>APPROACH</a:t>
            </a:r>
          </a:p>
          <a:p>
            <a:pPr algn="just"/>
            <a:endParaRPr lang="en-IN" sz="1000" cap="none" dirty="0"/>
          </a:p>
          <a:p>
            <a:pPr marL="342900" indent="-342900" algn="just">
              <a:buFont typeface="Arial" panose="020B0604020202020204" pitchFamily="34" charset="0"/>
              <a:buChar char="•"/>
            </a:pPr>
            <a:r>
              <a:rPr lang="en-IN" sz="2400" cap="none" dirty="0"/>
              <a:t>Used Google Analytics to create unique virtual page views to identify where customers were in sales Funnel.</a:t>
            </a:r>
          </a:p>
          <a:p>
            <a:pPr marL="342900" indent="-342900" algn="just">
              <a:buFont typeface="Arial" panose="020B0604020202020204" pitchFamily="34" charset="0"/>
              <a:buChar char="•"/>
            </a:pPr>
            <a:r>
              <a:rPr lang="en-IN" sz="2400" cap="none" dirty="0"/>
              <a:t>Organized remarketing lists in Google Analytics for each funnel stage, then used AdWords to serve customize and relevant messages</a:t>
            </a:r>
          </a:p>
        </p:txBody>
      </p:sp>
    </p:spTree>
    <p:extLst>
      <p:ext uri="{BB962C8B-B14F-4D97-AF65-F5344CB8AC3E}">
        <p14:creationId xmlns:p14="http://schemas.microsoft.com/office/powerpoint/2010/main" val="2129555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300706" y="1072499"/>
            <a:ext cx="8393926" cy="4511137"/>
          </a:xfrm>
        </p:spPr>
        <p:txBody>
          <a:bodyPr>
            <a:normAutofit/>
          </a:bodyPr>
          <a:lstStyle/>
          <a:p>
            <a:pPr algn="just"/>
            <a:r>
              <a:rPr lang="en-IN" cap="none" dirty="0"/>
              <a:t>                                                 </a:t>
            </a:r>
            <a:r>
              <a:rPr lang="en-IN" sz="3200" b="1" cap="none" dirty="0">
                <a:solidFill>
                  <a:schemeClr val="tx1"/>
                </a:solidFill>
              </a:rPr>
              <a:t>RESULT</a:t>
            </a:r>
          </a:p>
          <a:p>
            <a:pPr algn="just"/>
            <a:endParaRPr lang="en-IN" sz="1000" cap="none" dirty="0"/>
          </a:p>
          <a:p>
            <a:pPr marL="342900" indent="-342900" algn="just">
              <a:buFont typeface="Arial" panose="020B0604020202020204" pitchFamily="34" charset="0"/>
              <a:buChar char="•"/>
            </a:pPr>
            <a:r>
              <a:rPr lang="en-IN" sz="2400" cap="none" dirty="0"/>
              <a:t>More cost efficiencies, with costs-per-click(CPC) 59% lower than in Optimizely’s non-remarketed Google campaigns.</a:t>
            </a:r>
          </a:p>
          <a:p>
            <a:pPr marL="342900" indent="-342900" algn="just">
              <a:buFont typeface="Arial" panose="020B0604020202020204" pitchFamily="34" charset="0"/>
              <a:buChar char="•"/>
            </a:pPr>
            <a:r>
              <a:rPr lang="en-IN" sz="2400" cap="none" dirty="0"/>
              <a:t>With only 8.1% of Optimizely’s ad spend with Google, the remarketing campaigns generated more than 13% of all clicks.</a:t>
            </a:r>
          </a:p>
          <a:p>
            <a:pPr marL="342900" indent="-342900" algn="just">
              <a:buFont typeface="Arial" panose="020B0604020202020204" pitchFamily="34" charset="0"/>
              <a:buChar char="•"/>
            </a:pPr>
            <a:r>
              <a:rPr lang="en-IN" sz="2400" cap="none" dirty="0"/>
              <a:t>Successfully moved leads through the funnel.</a:t>
            </a:r>
          </a:p>
          <a:p>
            <a:pPr marL="342900" indent="-342900" algn="just">
              <a:buFont typeface="Arial" panose="020B0604020202020204" pitchFamily="34" charset="0"/>
              <a:buChar char="•"/>
            </a:pPr>
            <a:r>
              <a:rPr lang="en-IN" sz="2400" cap="none" dirty="0"/>
              <a:t>Customers loved Optimizely’s creative approach to ads</a:t>
            </a:r>
          </a:p>
        </p:txBody>
      </p:sp>
    </p:spTree>
    <p:extLst>
      <p:ext uri="{BB962C8B-B14F-4D97-AF65-F5344CB8AC3E}">
        <p14:creationId xmlns:p14="http://schemas.microsoft.com/office/powerpoint/2010/main" val="2290985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714440" y="319595"/>
            <a:ext cx="8791575" cy="825623"/>
          </a:xfrm>
        </p:spPr>
        <p:txBody>
          <a:bodyPr/>
          <a:lstStyle/>
          <a:p>
            <a:pPr algn="ctr"/>
            <a:r>
              <a:rPr lang="en-IN" b="1" dirty="0"/>
              <a:t>CONCLUSION</a:t>
            </a:r>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913265" y="1463117"/>
            <a:ext cx="8393926" cy="4511137"/>
          </a:xfrm>
        </p:spPr>
        <p:txBody>
          <a:bodyPr>
            <a:normAutofit lnSpcReduction="10000"/>
          </a:bodyPr>
          <a:lstStyle/>
          <a:p>
            <a:pPr marL="457200" indent="-457200" algn="just">
              <a:buFont typeface="+mj-lt"/>
              <a:buAutoNum type="arabicPeriod"/>
            </a:pPr>
            <a:r>
              <a:rPr lang="en-US" cap="none" dirty="0"/>
              <a:t>Incorporating advanced technology into business processes is the primary strategy for Businesses undergoing digital transformation.</a:t>
            </a:r>
          </a:p>
          <a:p>
            <a:pPr marL="457200" indent="-457200" algn="just">
              <a:buFont typeface="+mj-lt"/>
              <a:buAutoNum type="arabicPeriod"/>
            </a:pPr>
            <a:r>
              <a:rPr lang="en-US" cap="none" dirty="0"/>
              <a:t>With improvements in cost, efficiency, and customer experience, Businesses will continue to heavily invest in new tech solutions.</a:t>
            </a:r>
          </a:p>
          <a:p>
            <a:pPr marL="457200" indent="-457200" algn="just">
              <a:buFont typeface="+mj-lt"/>
              <a:buAutoNum type="arabicPeriod"/>
            </a:pPr>
            <a:r>
              <a:rPr lang="en-US" cap="none" dirty="0"/>
              <a:t>IT solutions which use automation are more popular than ever among small businesses as the cost of implementation continues to become more affordable.</a:t>
            </a:r>
          </a:p>
          <a:p>
            <a:pPr marL="457200" indent="-457200" algn="just">
              <a:buFont typeface="+mj-lt"/>
              <a:buAutoNum type="arabicPeriod"/>
            </a:pPr>
            <a:r>
              <a:rPr lang="en-US" cap="none" dirty="0"/>
              <a:t>Advanced technology solutions help companies achieve and maintain a competitive advantage in their industry. Through leveraging the tools available, they can increase staff productivity and decrease costs, the business can enjoy higher operating capacity and deliver a superior customer experience.</a:t>
            </a:r>
            <a:endParaRPr lang="en-IN" cap="none" dirty="0"/>
          </a:p>
        </p:txBody>
      </p:sp>
    </p:spTree>
    <p:extLst>
      <p:ext uri="{BB962C8B-B14F-4D97-AF65-F5344CB8AC3E}">
        <p14:creationId xmlns:p14="http://schemas.microsoft.com/office/powerpoint/2010/main" val="27953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436643" y="2503111"/>
            <a:ext cx="8791575" cy="1477714"/>
          </a:xfrm>
        </p:spPr>
        <p:txBody>
          <a:bodyPr>
            <a:normAutofit/>
          </a:bodyPr>
          <a:lstStyle/>
          <a:p>
            <a:pPr algn="ctr"/>
            <a:r>
              <a:rPr lang="en-IN" sz="7200" b="1" dirty="0">
                <a:latin typeface="Algerian" panose="04020705040A02060702" pitchFamily="82" charset="0"/>
              </a:rPr>
              <a:t>THANK YOU ! </a:t>
            </a:r>
          </a:p>
        </p:txBody>
      </p:sp>
    </p:spTree>
    <p:extLst>
      <p:ext uri="{BB962C8B-B14F-4D97-AF65-F5344CB8AC3E}">
        <p14:creationId xmlns:p14="http://schemas.microsoft.com/office/powerpoint/2010/main" val="250087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728963" y="431221"/>
            <a:ext cx="8791575" cy="771277"/>
          </a:xfrm>
        </p:spPr>
        <p:txBody>
          <a:bodyPr/>
          <a:lstStyle/>
          <a:p>
            <a:pPr algn="ctr"/>
            <a:r>
              <a:rPr lang="en-IN" b="1" dirty="0"/>
              <a:t>IMPORTANCE OF MANAGEMENT </a:t>
            </a:r>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4898003" y="2003728"/>
            <a:ext cx="6859324" cy="4301656"/>
          </a:xfrm>
        </p:spPr>
        <p:txBody>
          <a:bodyPr>
            <a:noAutofit/>
          </a:bodyPr>
          <a:lstStyle/>
          <a:p>
            <a:pPr algn="just"/>
            <a:r>
              <a:rPr lang="en-US" sz="2100" cap="none" dirty="0"/>
              <a:t>Management is the process of guiding the development, maintenance, and allocation of resources to attain organizational goals. Managers are the people in the organization responsible for developing and carrying out this management process. Management is dynamic by nature and evolves to meet needs and constraints in the organization’s internal and external environments. In a global marketplace where the rate of change is rapidly increasing, flexibility and adaptability are crucial to the managerial process. This process is based in four key functional areas of the organization: planning, organizing, leading, and controlling. </a:t>
            </a:r>
          </a:p>
        </p:txBody>
      </p:sp>
      <p:pic>
        <p:nvPicPr>
          <p:cNvPr id="4" name="Picture 3">
            <a:extLst>
              <a:ext uri="{FF2B5EF4-FFF2-40B4-BE49-F238E27FC236}">
                <a16:creationId xmlns:a16="http://schemas.microsoft.com/office/drawing/2014/main" id="{F33E835E-6BA8-4713-B266-51920511D071}"/>
              </a:ext>
            </a:extLst>
          </p:cNvPr>
          <p:cNvPicPr>
            <a:picLocks noChangeAspect="1"/>
          </p:cNvPicPr>
          <p:nvPr/>
        </p:nvPicPr>
        <p:blipFill>
          <a:blip r:embed="rId2"/>
          <a:stretch>
            <a:fillRect/>
          </a:stretch>
        </p:blipFill>
        <p:spPr>
          <a:xfrm>
            <a:off x="1983239" y="2128093"/>
            <a:ext cx="2733675" cy="2345635"/>
          </a:xfrm>
          <a:prstGeom prst="rect">
            <a:avLst/>
          </a:prstGeom>
        </p:spPr>
      </p:pic>
    </p:spTree>
    <p:extLst>
      <p:ext uri="{BB962C8B-B14F-4D97-AF65-F5344CB8AC3E}">
        <p14:creationId xmlns:p14="http://schemas.microsoft.com/office/powerpoint/2010/main" val="23598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677468" y="467036"/>
            <a:ext cx="8791575" cy="826936"/>
          </a:xfrm>
        </p:spPr>
        <p:txBody>
          <a:bodyPr/>
          <a:lstStyle/>
          <a:p>
            <a:pPr algn="ctr"/>
            <a:r>
              <a:rPr lang="en-IN" b="1" dirty="0"/>
              <a:t>IMPORTANCE OF MANAGEMENT </a:t>
            </a:r>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876293" y="1537380"/>
            <a:ext cx="8393926" cy="4511137"/>
          </a:xfrm>
        </p:spPr>
        <p:txBody>
          <a:bodyPr>
            <a:noAutofit/>
          </a:bodyPr>
          <a:lstStyle/>
          <a:p>
            <a:pPr algn="just"/>
            <a:r>
              <a:rPr lang="en-US" sz="2100" cap="none" dirty="0"/>
              <a:t>The managerial process can be described as </a:t>
            </a:r>
            <a:r>
              <a:rPr lang="en-US" sz="2100" b="1" cap="none" dirty="0"/>
              <a:t>:</a:t>
            </a:r>
          </a:p>
          <a:p>
            <a:pPr marL="457200" indent="-457200" algn="just">
              <a:buFont typeface="+mj-lt"/>
              <a:buAutoNum type="arabicPeriod"/>
            </a:pPr>
            <a:r>
              <a:rPr lang="en-US" sz="2100" cap="none" dirty="0"/>
              <a:t>Anticipating potential problems or opportunities and designing plans to deal with them.</a:t>
            </a:r>
          </a:p>
          <a:p>
            <a:pPr marL="457200" indent="-457200" algn="just">
              <a:buFont typeface="+mj-lt"/>
              <a:buAutoNum type="arabicPeriod"/>
            </a:pPr>
            <a:r>
              <a:rPr lang="en-US" sz="2100" cap="none" dirty="0"/>
              <a:t> Coordinating and allocating the resources needed to implement plans. </a:t>
            </a:r>
          </a:p>
          <a:p>
            <a:pPr marL="457200" indent="-457200" algn="just">
              <a:buFont typeface="+mj-lt"/>
              <a:buAutoNum type="arabicPeriod"/>
            </a:pPr>
            <a:r>
              <a:rPr lang="en-US" sz="2100" cap="none" dirty="0"/>
              <a:t> Guiding personnel through the implementation process. </a:t>
            </a:r>
          </a:p>
          <a:p>
            <a:pPr marL="457200" indent="-457200" algn="just">
              <a:buFont typeface="+mj-lt"/>
              <a:buAutoNum type="arabicPeriod"/>
            </a:pPr>
            <a:r>
              <a:rPr lang="en-US" sz="2100" cap="none" dirty="0"/>
              <a:t>Reviewing results and making any necessary changes. </a:t>
            </a:r>
          </a:p>
          <a:p>
            <a:pPr algn="just"/>
            <a:r>
              <a:rPr lang="en-US" sz="2100" cap="none" dirty="0"/>
              <a:t>Thus the cycle starts over again. The four functions are highly interdependent, with managers often performing more than one of them at a time and each of them many times over the course of a normal workday.</a:t>
            </a:r>
            <a:endParaRPr lang="en-IN" sz="2100" cap="none" dirty="0"/>
          </a:p>
        </p:txBody>
      </p:sp>
    </p:spTree>
    <p:extLst>
      <p:ext uri="{BB962C8B-B14F-4D97-AF65-F5344CB8AC3E}">
        <p14:creationId xmlns:p14="http://schemas.microsoft.com/office/powerpoint/2010/main" val="296919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305837" y="454453"/>
            <a:ext cx="8791575" cy="1477714"/>
          </a:xfrm>
        </p:spPr>
        <p:txBody>
          <a:bodyPr/>
          <a:lstStyle/>
          <a:p>
            <a:pPr algn="ctr"/>
            <a:r>
              <a:rPr lang="en-IN" b="1" dirty="0"/>
              <a:t>ROLE OF TECHNOLOGY IN</a:t>
            </a:r>
            <a:br>
              <a:rPr lang="en-IN" b="1" dirty="0"/>
            </a:br>
            <a:r>
              <a:rPr lang="en-IN" b="1" dirty="0"/>
              <a:t>MANAGEMENT</a:t>
            </a:r>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258171" y="1932167"/>
            <a:ext cx="8886908" cy="4574747"/>
          </a:xfrm>
        </p:spPr>
        <p:txBody>
          <a:bodyPr>
            <a:normAutofit fontScale="25000" lnSpcReduction="20000"/>
          </a:bodyPr>
          <a:lstStyle/>
          <a:p>
            <a:pPr algn="just"/>
            <a:r>
              <a:rPr lang="en-US" sz="3800" b="1" cap="none"/>
              <a:t>                                                                                                    </a:t>
            </a:r>
            <a:r>
              <a:rPr lang="en-US" sz="9600" b="1" u="sng" cap="none">
                <a:solidFill>
                  <a:schemeClr val="accent2"/>
                </a:solidFill>
              </a:rPr>
              <a:t>OVERVIEW</a:t>
            </a:r>
            <a:endParaRPr lang="en-US" sz="9600" b="1" u="sng" cap="none" dirty="0">
              <a:solidFill>
                <a:schemeClr val="accent2"/>
              </a:solidFill>
            </a:endParaRPr>
          </a:p>
          <a:p>
            <a:pPr algn="just"/>
            <a:r>
              <a:rPr lang="en-US" sz="8400" cap="none" dirty="0"/>
              <a:t>The role of technology in modern age business management has revolutionized  business models and concepts, causing increased productivity and tremendous growth. </a:t>
            </a:r>
          </a:p>
          <a:p>
            <a:pPr algn="just"/>
            <a:r>
              <a:rPr lang="en-US" sz="8400" cap="none" dirty="0"/>
              <a:t>The use of technology has given new and better approach to the conventional business models by replacing them with a more convenient, faster, and efficient way of performing business operations and transactions.</a:t>
            </a:r>
          </a:p>
          <a:p>
            <a:pPr algn="just"/>
            <a:r>
              <a:rPr lang="en-US" sz="8400" cap="none" dirty="0"/>
              <a:t>Essentially, advancements in technology have ensured greater efficiency in business, improving productivity, automating data processing, and enhancing business performance. Particularly when it comes to dealing with each and every step of the business management process, everything from accounting systems to management information systems has seen a makeover with the use of technology. </a:t>
            </a:r>
          </a:p>
        </p:txBody>
      </p:sp>
    </p:spTree>
    <p:extLst>
      <p:ext uri="{BB962C8B-B14F-4D97-AF65-F5344CB8AC3E}">
        <p14:creationId xmlns:p14="http://schemas.microsoft.com/office/powerpoint/2010/main" val="183798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1877765" y="502000"/>
            <a:ext cx="8791575" cy="1453860"/>
          </a:xfrm>
        </p:spPr>
        <p:txBody>
          <a:bodyPr>
            <a:noAutofit/>
          </a:bodyPr>
          <a:lstStyle/>
          <a:p>
            <a:pPr algn="ctr"/>
            <a:br>
              <a:rPr lang="en-IN" sz="4800" b="1" u="sng" cap="none" dirty="0"/>
            </a:br>
            <a:r>
              <a:rPr lang="en-IN" sz="4800" b="1" cap="none" dirty="0"/>
              <a:t>1. DATA ANALYTICS</a:t>
            </a:r>
            <a:br>
              <a:rPr lang="en-IN" sz="4800"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395969" y="1955860"/>
            <a:ext cx="8380674" cy="4821237"/>
          </a:xfrm>
        </p:spPr>
        <p:txBody>
          <a:bodyPr>
            <a:normAutofit/>
          </a:bodyPr>
          <a:lstStyle/>
          <a:p>
            <a:pPr marL="342900" indent="-342900" algn="just">
              <a:buFont typeface="Arial" panose="020B0604020202020204" pitchFamily="34" charset="0"/>
              <a:buChar char="•"/>
            </a:pPr>
            <a:r>
              <a:rPr lang="en-US" sz="2100" cap="none" dirty="0"/>
              <a:t>Data analytics is the process of selecting relevant data with the purpose of researching and making decisions based on the information it provides and managing that data. </a:t>
            </a:r>
          </a:p>
          <a:p>
            <a:pPr marL="342900" indent="-342900" algn="just">
              <a:buFont typeface="Arial" panose="020B0604020202020204" pitchFamily="34" charset="0"/>
              <a:buChar char="•"/>
            </a:pPr>
            <a:r>
              <a:rPr lang="en-US" sz="2100" cap="none" dirty="0"/>
              <a:t>This analysis is done in an effort to prove or disprove current business assumptions and improve decision making in the business environment as well as perform maintenance operations on business functions. </a:t>
            </a:r>
          </a:p>
          <a:p>
            <a:pPr marL="342900" indent="-342900" algn="just">
              <a:buFont typeface="Arial" panose="020B0604020202020204" pitchFamily="34" charset="0"/>
              <a:buChar char="•"/>
            </a:pPr>
            <a:r>
              <a:rPr lang="en-US" sz="2100" cap="none" dirty="0"/>
              <a:t>With the amount of data a business has, it has the potential to aggregate and leverage for greater efficiency is staggering - market trends, consumer behavior, demographics, retail sales, competitor pricing. </a:t>
            </a:r>
            <a:endParaRPr lang="en-IN" sz="2100" cap="none" dirty="0"/>
          </a:p>
        </p:txBody>
      </p:sp>
    </p:spTree>
    <p:extLst>
      <p:ext uri="{BB962C8B-B14F-4D97-AF65-F5344CB8AC3E}">
        <p14:creationId xmlns:p14="http://schemas.microsoft.com/office/powerpoint/2010/main" val="106562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BE4-380E-40D7-8ED0-CA54117F30CE}"/>
              </a:ext>
            </a:extLst>
          </p:cNvPr>
          <p:cNvSpPr>
            <a:spLocks noGrp="1"/>
          </p:cNvSpPr>
          <p:nvPr>
            <p:ph type="ctrTitle"/>
          </p:nvPr>
        </p:nvSpPr>
        <p:spPr>
          <a:xfrm>
            <a:off x="2710925" y="342208"/>
            <a:ext cx="8791575" cy="1477714"/>
          </a:xfrm>
        </p:spPr>
        <p:txBody>
          <a:bodyPr/>
          <a:lstStyle/>
          <a:p>
            <a:pPr algn="ctr"/>
            <a:r>
              <a:rPr lang="en-IN" sz="4800" b="1" cap="none" dirty="0"/>
              <a:t>EXAMPLE OF DATA ANALYTICS</a:t>
            </a:r>
            <a:br>
              <a:rPr lang="en-IN" sz="4800" b="1" u="sng" cap="none" dirty="0"/>
            </a:br>
            <a:endParaRPr lang="en-IN" dirty="0"/>
          </a:p>
        </p:txBody>
      </p:sp>
      <p:sp>
        <p:nvSpPr>
          <p:cNvPr id="3" name="Subtitle 2">
            <a:extLst>
              <a:ext uri="{FF2B5EF4-FFF2-40B4-BE49-F238E27FC236}">
                <a16:creationId xmlns:a16="http://schemas.microsoft.com/office/drawing/2014/main" id="{DEF42EEB-48BA-495F-A2CB-C643A0A3E541}"/>
              </a:ext>
            </a:extLst>
          </p:cNvPr>
          <p:cNvSpPr>
            <a:spLocks noGrp="1"/>
          </p:cNvSpPr>
          <p:nvPr>
            <p:ph type="subTitle" idx="1"/>
          </p:nvPr>
        </p:nvSpPr>
        <p:spPr>
          <a:xfrm>
            <a:off x="2545594" y="1573045"/>
            <a:ext cx="8791575" cy="4511137"/>
          </a:xfrm>
        </p:spPr>
        <p:txBody>
          <a:bodyPr>
            <a:normAutofit/>
          </a:bodyPr>
          <a:lstStyle/>
          <a:p>
            <a:pPr marL="457200" indent="-457200" algn="just">
              <a:buFont typeface="Arial" panose="020B0604020202020204" pitchFamily="34" charset="0"/>
              <a:buChar char="•"/>
            </a:pPr>
            <a:r>
              <a:rPr lang="en-US" sz="2100" cap="none" dirty="0"/>
              <a:t>An example of a key area where data analysis can be valuable is in enterprise risk management (ERM). </a:t>
            </a:r>
          </a:p>
          <a:p>
            <a:pPr marL="457200" indent="-457200" algn="just">
              <a:buFont typeface="Arial" panose="020B0604020202020204" pitchFamily="34" charset="0"/>
              <a:buChar char="•"/>
            </a:pPr>
            <a:r>
              <a:rPr lang="en-US" sz="2100" cap="none" dirty="0"/>
              <a:t>With the right knowledge and expertise, management can eliminate redundant systems and other operational risk factors that can drain the bottom line if left unnoticed. </a:t>
            </a:r>
          </a:p>
          <a:p>
            <a:pPr marL="457200" indent="-457200" algn="just">
              <a:buFont typeface="Arial" panose="020B0604020202020204" pitchFamily="34" charset="0"/>
              <a:buChar char="•"/>
            </a:pPr>
            <a:r>
              <a:rPr lang="en-US" sz="2100" cap="none" dirty="0"/>
              <a:t>To provide businesses the ability to access information, risk management information systems are used to manage and process specialized data in the attempt to examine risk control and risk financing. </a:t>
            </a:r>
          </a:p>
          <a:p>
            <a:pPr marL="457200" indent="-457200" algn="just">
              <a:buFont typeface="Arial" panose="020B0604020202020204" pitchFamily="34" charset="0"/>
              <a:buChar char="•"/>
            </a:pPr>
            <a:r>
              <a:rPr lang="en-US" sz="2100" cap="none" dirty="0"/>
              <a:t>ERM can also help to identify missing opportunities in a work place or departments where maintenance costs exceed profitability.</a:t>
            </a:r>
            <a:endParaRPr lang="en-IN" sz="2100" cap="none" dirty="0"/>
          </a:p>
        </p:txBody>
      </p:sp>
    </p:spTree>
    <p:extLst>
      <p:ext uri="{BB962C8B-B14F-4D97-AF65-F5344CB8AC3E}">
        <p14:creationId xmlns:p14="http://schemas.microsoft.com/office/powerpoint/2010/main" val="1179692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96F0E7-E7B5-406E-8E94-F0043B2AC7F6}">
  <ds:schemaRefs>
    <ds:schemaRef ds:uri="http://schemas.microsoft.com/sharepoint/v3/contenttype/forms"/>
  </ds:schemaRefs>
</ds:datastoreItem>
</file>

<file path=customXml/itemProps3.xml><?xml version="1.0" encoding="utf-8"?>
<ds:datastoreItem xmlns:ds="http://schemas.openxmlformats.org/officeDocument/2006/customXml" ds:itemID="{AC41CBB0-BAA0-4983-8F2B-E10AF3358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Circuit design</Template>
  <TotalTime>5617</TotalTime>
  <Words>3965</Words>
  <Application>Microsoft Office PowerPoint</Application>
  <PresentationFormat>Widescreen</PresentationFormat>
  <Paragraphs>203</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Algerian</vt:lpstr>
      <vt:lpstr>Arial</vt:lpstr>
      <vt:lpstr>Calibri</vt:lpstr>
      <vt:lpstr>Times New Roman</vt:lpstr>
      <vt:lpstr>Tw Cen MT</vt:lpstr>
      <vt:lpstr>Circuit</vt:lpstr>
      <vt:lpstr>PowerPoint Presentation</vt:lpstr>
      <vt:lpstr>NEW TECHNOLOGIES IN MANAGEMENT</vt:lpstr>
      <vt:lpstr>THE NEW ERA OF TECHNOLOGY</vt:lpstr>
      <vt:lpstr>THE DIGITAL INDIA PROGRAMME</vt:lpstr>
      <vt:lpstr>IMPORTANCE OF MANAGEMENT </vt:lpstr>
      <vt:lpstr>IMPORTANCE OF MANAGEMENT </vt:lpstr>
      <vt:lpstr>ROLE OF TECHNOLOGY IN MANAGEMENT</vt:lpstr>
      <vt:lpstr> 1. DATA ANALYTICS </vt:lpstr>
      <vt:lpstr>EXAMPLE OF DATA ANALYTICS </vt:lpstr>
      <vt:lpstr>PowerPoint Presentation</vt:lpstr>
      <vt:lpstr>2. SATELLITE WORKERS</vt:lpstr>
      <vt:lpstr>TOOLS FOR SATELLITE WORKERS </vt:lpstr>
      <vt:lpstr>SHARING TOOLS FOR SATELLITE WORKERS </vt:lpstr>
      <vt:lpstr>3. PROJECT MANAGEMENT </vt:lpstr>
      <vt:lpstr>TOOLS FOR PROJECT MANAGEMENT  </vt:lpstr>
      <vt:lpstr>4. COMMUNICATION METHODS </vt:lpstr>
      <vt:lpstr>TOOLS FOR COMMUNICATION METHODS </vt:lpstr>
      <vt:lpstr>5. DEVELOPING CUSTOMER RELATIONSHIP </vt:lpstr>
      <vt:lpstr>PowerPoint Presentation</vt:lpstr>
      <vt:lpstr>6. SECURITY </vt:lpstr>
      <vt:lpstr>NEW TECHNOLOGIES IN MANAGEMENT</vt:lpstr>
      <vt:lpstr>INTERNET OF THINGS </vt:lpstr>
      <vt:lpstr>ARTIFICIAL INTELLEGENCE (AI)</vt:lpstr>
      <vt:lpstr>CHATBOTS </vt:lpstr>
      <vt:lpstr>ROBOTICS </vt:lpstr>
      <vt:lpstr>               5G </vt:lpstr>
      <vt:lpstr>CLOUD COMPUTING</vt:lpstr>
      <vt:lpstr> CLOUD COMPUTING IN BUSINESS </vt:lpstr>
      <vt:lpstr>BLOCK CHAIN </vt:lpstr>
      <vt:lpstr>SMART PAYMENT </vt:lpstr>
      <vt:lpstr>3D PRINTING </vt:lpstr>
      <vt:lpstr>Virtual reality (VR)/Augmented reality (AR) </vt:lpstr>
      <vt:lpstr>DRONES </vt:lpstr>
      <vt:lpstr>Customer-relationship management (CRM) software</vt:lpstr>
      <vt:lpstr>DOCUMENT DATA EXTRACTION </vt:lpstr>
      <vt:lpstr>WORKFLOW TOOLS </vt:lpstr>
      <vt:lpstr>BIG DATA PROCESSING TOOLS </vt:lpstr>
      <vt:lpstr>CASE STUDY</vt:lpstr>
      <vt:lpstr>PowerPoint Presentation</vt:lpstr>
      <vt:lpstr>PowerPoint Presentation</vt:lpstr>
      <vt:lpstr>PowerPoint Presentation</vt:lpstr>
      <vt:lpstr>CONCLUSION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TECHNOLOGIES IN MANAGEMENT</dc:title>
  <dc:creator>KUMAR APURV</dc:creator>
  <cp:lastModifiedBy>KUMAR APURV</cp:lastModifiedBy>
  <cp:revision>106</cp:revision>
  <dcterms:created xsi:type="dcterms:W3CDTF">2020-10-16T15:18:10Z</dcterms:created>
  <dcterms:modified xsi:type="dcterms:W3CDTF">2020-11-28T07:14:24Z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