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66" r:id="rId3"/>
    <p:sldId id="257" r:id="rId4"/>
    <p:sldId id="267" r:id="rId5"/>
    <p:sldId id="258" r:id="rId6"/>
    <p:sldId id="259" r:id="rId7"/>
    <p:sldId id="261" r:id="rId8"/>
    <p:sldId id="262" r:id="rId9"/>
    <p:sldId id="263" r:id="rId10"/>
    <p:sldId id="260"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B05D4-D945-457E-9C56-1F65EC69195F}"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82710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540981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921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2406645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2767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1548475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1937990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43671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94671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1A4737-D213-460A-8BAA-3967BB51B658}" type="datetimeFigureOut">
              <a:rPr lang="en-IN" smtClean="0"/>
              <a:t>11-09-2022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251466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1A4737-D213-460A-8BAA-3967BB51B65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205906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1A4737-D213-460A-8BAA-3967BB51B658}" type="datetimeFigureOut">
              <a:rPr lang="en-IN" smtClean="0"/>
              <a:t>11-09-2022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229005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1A4737-D213-460A-8BAA-3967BB51B658}" type="datetimeFigureOut">
              <a:rPr lang="en-IN" smtClean="0"/>
              <a:t>11-09-2022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223492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A4737-D213-460A-8BAA-3967BB51B658}" type="datetimeFigureOut">
              <a:rPr lang="en-IN" smtClean="0"/>
              <a:t>11-09-2022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2542148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1A4737-D213-460A-8BAA-3967BB51B65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19610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1A4737-D213-460A-8BAA-3967BB51B658}" type="datetimeFigureOut">
              <a:rPr lang="en-IN" smtClean="0"/>
              <a:t>11-09-2022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AC3DB2-06FC-41D2-BB03-3A0E131A8D9B}" type="slidenum">
              <a:rPr lang="en-IN" smtClean="0"/>
              <a:t>‹#›</a:t>
            </a:fld>
            <a:endParaRPr lang="en-IN"/>
          </a:p>
        </p:txBody>
      </p:sp>
    </p:spTree>
    <p:extLst>
      <p:ext uri="{BB962C8B-B14F-4D97-AF65-F5344CB8AC3E}">
        <p14:creationId xmlns:p14="http://schemas.microsoft.com/office/powerpoint/2010/main" val="415982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1A4737-D213-460A-8BAA-3967BB51B658}" type="datetimeFigureOut">
              <a:rPr lang="en-IN" smtClean="0"/>
              <a:t>11-09-2022</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0AC3DB2-06FC-41D2-BB03-3A0E131A8D9B}" type="slidenum">
              <a:rPr lang="en-IN" smtClean="0"/>
              <a:t>‹#›</a:t>
            </a:fld>
            <a:endParaRPr lang="en-IN"/>
          </a:p>
        </p:txBody>
      </p:sp>
    </p:spTree>
    <p:extLst>
      <p:ext uri="{BB962C8B-B14F-4D97-AF65-F5344CB8AC3E}">
        <p14:creationId xmlns:p14="http://schemas.microsoft.com/office/powerpoint/2010/main" val="412611858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UMARANVASANTH/HACKATHON_kec_boys/blob/f03fb260228a1312ee9c43c1d7feed450bb45d07/ALGORITHM'S%20CODING/DATA%20USED%20FOR%20ALGORITHM%20TESTING/feeds-2.csv" TargetMode="External"/><Relationship Id="rId2" Type="http://schemas.openxmlformats.org/officeDocument/2006/relationships/hyperlink" Target="https://github.com/KUMARANVASANTH/HACKATHON_kec_boys/blob/f03fb260228a1312ee9c43c1d7feed450bb45d07/ALGORITHM'S%20CODING/DATA%20USED%20FOR%20ALGORITHM%20TESTING/feeds-1.cs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UMARANVASANTH/HACKATHON_kec_boys.git" TargetMode="External"/><Relationship Id="rId2" Type="http://schemas.openxmlformats.org/officeDocument/2006/relationships/hyperlink" Target="https://thingspeak.com/channels/185389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pPr algn="ctr"/>
            <a:r>
              <a:rPr lang="en-IN" dirty="0"/>
              <a:t>IMMORTAL PLANTO</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normAutofit/>
          </a:bodyPr>
          <a:lstStyle/>
          <a:p>
            <a:pPr marL="0" indent="0">
              <a:lnSpc>
                <a:spcPct val="150000"/>
              </a:lnSpc>
              <a:buNone/>
            </a:pPr>
            <a:r>
              <a:rPr lang="en-IN" dirty="0"/>
              <a:t>TEAM NAME : KEC BOYS</a:t>
            </a:r>
          </a:p>
          <a:p>
            <a:pPr marL="0" indent="0">
              <a:lnSpc>
                <a:spcPct val="150000"/>
              </a:lnSpc>
              <a:buNone/>
            </a:pPr>
            <a:r>
              <a:rPr lang="en-IN" dirty="0"/>
              <a:t>TEAM MEMBERS:</a:t>
            </a:r>
          </a:p>
          <a:p>
            <a:pPr>
              <a:lnSpc>
                <a:spcPct val="150000"/>
              </a:lnSpc>
            </a:pPr>
            <a:r>
              <a:rPr lang="en-IN" dirty="0"/>
              <a:t>VASANTHARAN.K</a:t>
            </a:r>
          </a:p>
          <a:p>
            <a:pPr>
              <a:lnSpc>
                <a:spcPct val="150000"/>
              </a:lnSpc>
            </a:pPr>
            <a:r>
              <a:rPr lang="en-IN" dirty="0"/>
              <a:t>VIJAYAKUMARAN.S</a:t>
            </a:r>
          </a:p>
          <a:p>
            <a:pPr>
              <a:lnSpc>
                <a:spcPct val="150000"/>
              </a:lnSpc>
            </a:pPr>
            <a:r>
              <a:rPr lang="en-IN" dirty="0"/>
              <a:t>MOHAMED RIZWAN.M</a:t>
            </a:r>
          </a:p>
          <a:p>
            <a:pPr>
              <a:lnSpc>
                <a:spcPct val="150000"/>
              </a:lnSpc>
            </a:pPr>
            <a:r>
              <a:rPr lang="en-IN" dirty="0"/>
              <a:t>VEENAS KUMAR.S</a:t>
            </a:r>
          </a:p>
        </p:txBody>
      </p:sp>
    </p:spTree>
    <p:extLst>
      <p:ext uri="{BB962C8B-B14F-4D97-AF65-F5344CB8AC3E}">
        <p14:creationId xmlns:p14="http://schemas.microsoft.com/office/powerpoint/2010/main" val="308740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Algorithm:</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normAutofit/>
          </a:bodyPr>
          <a:lstStyle/>
          <a:p>
            <a:pPr marL="0" indent="0">
              <a:buNone/>
            </a:pPr>
            <a:endParaRPr lang="en-IN" sz="1600" dirty="0"/>
          </a:p>
          <a:p>
            <a:pPr marL="0" indent="0">
              <a:buNone/>
            </a:pPr>
            <a:endParaRPr lang="en-IN" sz="1600" dirty="0"/>
          </a:p>
          <a:p>
            <a:pPr marL="0" indent="0">
              <a:buNone/>
            </a:pPr>
            <a:endParaRPr lang="en-IN" sz="1600" dirty="0"/>
          </a:p>
        </p:txBody>
      </p:sp>
      <p:pic>
        <p:nvPicPr>
          <p:cNvPr id="3" name="Picture 2">
            <a:extLst>
              <a:ext uri="{FF2B5EF4-FFF2-40B4-BE49-F238E27FC236}">
                <a16:creationId xmlns:a16="http://schemas.microsoft.com/office/drawing/2014/main" id="{57511310-6F0B-EF7D-8D72-78CB2CD5E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183" y="1491916"/>
            <a:ext cx="6150543" cy="5039289"/>
          </a:xfrm>
          <a:prstGeom prst="rect">
            <a:avLst/>
          </a:prstGeom>
        </p:spPr>
      </p:pic>
    </p:spTree>
    <p:extLst>
      <p:ext uri="{BB962C8B-B14F-4D97-AF65-F5344CB8AC3E}">
        <p14:creationId xmlns:p14="http://schemas.microsoft.com/office/powerpoint/2010/main" val="61169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Algorithm:</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a:ln>
            <a:noFill/>
          </a:ln>
        </p:spPr>
        <p:style>
          <a:lnRef idx="2">
            <a:schemeClr val="accent2"/>
          </a:lnRef>
          <a:fillRef idx="1">
            <a:schemeClr val="lt1"/>
          </a:fillRef>
          <a:effectRef idx="0">
            <a:schemeClr val="accent2"/>
          </a:effectRef>
          <a:fontRef idx="minor">
            <a:schemeClr val="dk1"/>
          </a:fontRef>
        </p:style>
        <p:txBody>
          <a:bodyPr>
            <a:normAutofit fontScale="92500"/>
          </a:bodyPr>
          <a:lstStyle/>
          <a:p>
            <a:r>
              <a:rPr lang="en-IN" sz="1600" dirty="0"/>
              <a:t>We have created a efficient algorithm to implement. Initially we code this in basic python.</a:t>
            </a:r>
          </a:p>
          <a:p>
            <a:r>
              <a:rPr lang="en-IN" sz="1600" dirty="0"/>
              <a:t>The data’s which we feed to our program are,</a:t>
            </a:r>
          </a:p>
          <a:p>
            <a:pPr marL="0" indent="0">
              <a:buNone/>
            </a:pPr>
            <a:endParaRPr lang="en-IN" sz="1600" dirty="0"/>
          </a:p>
          <a:p>
            <a:pPr marL="0" indent="0">
              <a:buNone/>
            </a:pPr>
            <a:r>
              <a:rPr lang="en-IN" sz="1600" u="sng" dirty="0"/>
              <a:t>Feed-1</a:t>
            </a:r>
            <a:r>
              <a:rPr lang="en-IN" sz="1600" dirty="0"/>
              <a:t>:-</a:t>
            </a:r>
          </a:p>
          <a:p>
            <a:pPr marL="0" indent="0">
              <a:buNone/>
            </a:pPr>
            <a:r>
              <a:rPr lang="en-IN" sz="1600" dirty="0">
                <a:hlinkClick r:id="rId2"/>
              </a:rPr>
              <a:t>https://github.com/KUMARANVASANTH/HACKATHON_kec_boys/blob/f03fb260228a1312ee9c43c1d7feed450bb45d07/ALGORITHM'S%20CODING/DATA%20USED%20FOR%20ALGORITHM%20TESTING/feeds-1.csv</a:t>
            </a:r>
            <a:endParaRPr lang="en-IN" sz="1600" dirty="0"/>
          </a:p>
          <a:p>
            <a:pPr marL="0" indent="0">
              <a:buNone/>
            </a:pPr>
            <a:r>
              <a:rPr lang="en-IN" sz="1600" u="sng" dirty="0"/>
              <a:t>Feed-</a:t>
            </a:r>
            <a:r>
              <a:rPr lang="en-IN" sz="1600" dirty="0"/>
              <a:t>2:-</a:t>
            </a:r>
          </a:p>
          <a:p>
            <a:pPr marL="0" indent="0">
              <a:buNone/>
            </a:pPr>
            <a:r>
              <a:rPr lang="en-IN" sz="1600" dirty="0">
                <a:hlinkClick r:id="rId3"/>
              </a:rPr>
              <a:t>https://github.com/KUMARANVASANTH/HACKATHON_kec_boys/blob/f03fb260228a1312ee9c43c1d7feed450bb45d07/ALGORITHM'S%20CODING/DATA%20USED%20FOR%20ALGORITHM%20TESTING/feeds-2.csv</a:t>
            </a:r>
            <a:endParaRPr lang="en-IN" sz="1600" dirty="0"/>
          </a:p>
          <a:p>
            <a:pPr marL="0" indent="0">
              <a:buNone/>
            </a:pPr>
            <a:endParaRPr lang="en-IN" sz="1600" dirty="0"/>
          </a:p>
        </p:txBody>
      </p:sp>
    </p:spTree>
    <p:extLst>
      <p:ext uri="{BB962C8B-B14F-4D97-AF65-F5344CB8AC3E}">
        <p14:creationId xmlns:p14="http://schemas.microsoft.com/office/powerpoint/2010/main" val="360561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a:ln>
            <a:noFill/>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IN" sz="1600" dirty="0"/>
              <a:t>Finally we designed an prototype which we shown in previous slide. </a:t>
            </a:r>
          </a:p>
          <a:p>
            <a:pPr marL="0" indent="0">
              <a:buNone/>
            </a:pPr>
            <a:r>
              <a:rPr lang="en-IN" sz="1600" dirty="0"/>
              <a:t>	From our solution we can harvest efficient crops with</a:t>
            </a:r>
          </a:p>
          <a:p>
            <a:pPr marL="0" indent="0">
              <a:buNone/>
            </a:pPr>
            <a:r>
              <a:rPr lang="en-IN" sz="1600" dirty="0"/>
              <a:t>Minimum water supply. It can make a new era. </a:t>
            </a:r>
          </a:p>
        </p:txBody>
      </p:sp>
    </p:spTree>
    <p:extLst>
      <p:ext uri="{BB962C8B-B14F-4D97-AF65-F5344CB8AC3E}">
        <p14:creationId xmlns:p14="http://schemas.microsoft.com/office/powerpoint/2010/main" val="21894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Problem:</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normAutofit fontScale="77500" lnSpcReduction="20000"/>
          </a:bodyPr>
          <a:lstStyle/>
          <a:p>
            <a:pPr marL="0" indent="0">
              <a:lnSpc>
                <a:spcPct val="150000"/>
              </a:lnSpc>
              <a:buNone/>
            </a:pPr>
            <a:r>
              <a:rPr lang="en-IN" dirty="0"/>
              <a:t>Statement:-</a:t>
            </a:r>
          </a:p>
          <a:p>
            <a:pPr marL="0" indent="0">
              <a:lnSpc>
                <a:spcPct val="220000"/>
              </a:lnSpc>
              <a:buNone/>
            </a:pPr>
            <a:r>
              <a:rPr lang="en-IN" dirty="0"/>
              <a:t>	</a:t>
            </a:r>
            <a:r>
              <a:rPr lang="en-US" b="0" i="0" dirty="0">
                <a:solidFill>
                  <a:srgbClr val="222222"/>
                </a:solidFill>
                <a:effectLst/>
                <a:latin typeface="Arial" panose="020B0604020202020204" pitchFamily="34" charset="0"/>
              </a:rPr>
              <a:t>There are more plants living in different environments. But each plant only grow in the particular environment and not the other. So making available the plants in the plant non- environmental condition places, it includes more transport charges and also we can't get it freshly. Also in our environment (i.e. in our fields) we can't get more than 85% of result in our farm and fields and our water usage also more , so less profit.</a:t>
            </a:r>
          </a:p>
          <a:p>
            <a:pPr marL="0" indent="0">
              <a:lnSpc>
                <a:spcPct val="170000"/>
              </a:lnSpc>
              <a:buNone/>
            </a:pPr>
            <a:br>
              <a:rPr lang="en-US" b="0" i="0" dirty="0">
                <a:solidFill>
                  <a:srgbClr val="222222"/>
                </a:solidFill>
                <a:effectLst/>
                <a:latin typeface="Arial" panose="020B0604020202020204" pitchFamily="34" charset="0"/>
              </a:rPr>
            </a:br>
            <a:endParaRPr lang="en-IN" dirty="0"/>
          </a:p>
        </p:txBody>
      </p:sp>
    </p:spTree>
    <p:extLst>
      <p:ext uri="{BB962C8B-B14F-4D97-AF65-F5344CB8AC3E}">
        <p14:creationId xmlns:p14="http://schemas.microsoft.com/office/powerpoint/2010/main" val="116482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Prototype:</a:t>
            </a:r>
          </a:p>
        </p:txBody>
      </p:sp>
      <p:pic>
        <p:nvPicPr>
          <p:cNvPr id="3" name="Content Placeholder 2">
            <a:extLst>
              <a:ext uri="{FF2B5EF4-FFF2-40B4-BE49-F238E27FC236}">
                <a16:creationId xmlns:a16="http://schemas.microsoft.com/office/drawing/2014/main" id="{58AD21C3-9861-27C9-AB17-C78E531AF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3230" y="2083745"/>
            <a:ext cx="6348413" cy="3284352"/>
          </a:xfrm>
        </p:spPr>
      </p:pic>
    </p:spTree>
    <p:extLst>
      <p:ext uri="{BB962C8B-B14F-4D97-AF65-F5344CB8AC3E}">
        <p14:creationId xmlns:p14="http://schemas.microsoft.com/office/powerpoint/2010/main" val="932969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a:xfrm>
            <a:off x="609599" y="599975"/>
            <a:ext cx="6347713" cy="1320800"/>
          </a:xfrm>
        </p:spPr>
        <p:txBody>
          <a:bodyPr/>
          <a:lstStyle/>
          <a:p>
            <a:r>
              <a:rPr lang="en-IN" dirty="0"/>
              <a:t>SOLUTION:</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normAutofit/>
          </a:bodyPr>
          <a:lstStyle/>
          <a:p>
            <a:pPr marL="0" indent="0">
              <a:lnSpc>
                <a:spcPct val="200000"/>
              </a:lnSpc>
              <a:buNone/>
            </a:pPr>
            <a:r>
              <a:rPr lang="en-US" b="0" i="0" dirty="0">
                <a:solidFill>
                  <a:srgbClr val="222222"/>
                </a:solidFill>
                <a:effectLst/>
                <a:latin typeface="Arial" panose="020B0604020202020204" pitchFamily="34" charset="0"/>
              </a:rPr>
              <a:t>By this immortal </a:t>
            </a:r>
            <a:r>
              <a:rPr lang="en-US" b="0" i="0" dirty="0" err="1">
                <a:solidFill>
                  <a:srgbClr val="222222"/>
                </a:solidFill>
                <a:effectLst/>
                <a:latin typeface="Arial" panose="020B0604020202020204" pitchFamily="34" charset="0"/>
              </a:rPr>
              <a:t>planto</a:t>
            </a:r>
            <a:r>
              <a:rPr lang="en-US" b="0" i="0" dirty="0">
                <a:solidFill>
                  <a:srgbClr val="222222"/>
                </a:solidFill>
                <a:effectLst/>
                <a:latin typeface="Arial" panose="020B0604020202020204" pitchFamily="34" charset="0"/>
              </a:rPr>
              <a:t> implementation, we can grow the plants in its non-environmental conditions too. So that we can reduce the transport charge also we can get the fruits and vegetables readily and freshly. We can also get higher percentage of result from our fields by implementing this technique. Also we can reduce the amount of usage of water. Which also increases the profit of a farmer.</a:t>
            </a:r>
            <a:endParaRPr lang="en-IN" dirty="0"/>
          </a:p>
        </p:txBody>
      </p:sp>
    </p:spTree>
    <p:extLst>
      <p:ext uri="{BB962C8B-B14F-4D97-AF65-F5344CB8AC3E}">
        <p14:creationId xmlns:p14="http://schemas.microsoft.com/office/powerpoint/2010/main" val="2398284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Things done So far:</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lstStyle/>
          <a:p>
            <a:r>
              <a:rPr lang="en-IN" dirty="0"/>
              <a:t>We collect data’s of temperature and humidity from environment by IOT device.</a:t>
            </a:r>
          </a:p>
          <a:p>
            <a:r>
              <a:rPr lang="en-IN" dirty="0"/>
              <a:t> From that data we designed an algorithm to solve this problem</a:t>
            </a:r>
          </a:p>
          <a:p>
            <a:r>
              <a:rPr lang="en-IN" dirty="0"/>
              <a:t>In next stage from that algorithm we created a basic python code to implement our algorithm.</a:t>
            </a:r>
          </a:p>
          <a:p>
            <a:r>
              <a:rPr lang="en-IN" dirty="0"/>
              <a:t>Finally the prototype is created from that python code.</a:t>
            </a:r>
          </a:p>
          <a:p>
            <a:endParaRPr lang="en-IN" dirty="0"/>
          </a:p>
        </p:txBody>
      </p:sp>
    </p:spTree>
    <p:extLst>
      <p:ext uri="{BB962C8B-B14F-4D97-AF65-F5344CB8AC3E}">
        <p14:creationId xmlns:p14="http://schemas.microsoft.com/office/powerpoint/2010/main" val="3872524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IOT Models used for data collecting</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lstStyle/>
          <a:p>
            <a:r>
              <a:rPr lang="en-IN" dirty="0"/>
              <a:t>DHT -11 :- </a:t>
            </a:r>
            <a:r>
              <a:rPr lang="en-US" b="0" i="0" dirty="0">
                <a:solidFill>
                  <a:srgbClr val="202124"/>
                </a:solidFill>
                <a:effectLst/>
                <a:latin typeface="arial" panose="020B0604020202020204" pitchFamily="34" charset="0"/>
              </a:rPr>
              <a:t>The DHT-11 Digital Temperature And Humidity Sensor is </a:t>
            </a:r>
            <a:r>
              <a:rPr lang="en-US" b="1" i="0" dirty="0">
                <a:solidFill>
                  <a:srgbClr val="202124"/>
                </a:solidFill>
                <a:effectLst/>
                <a:latin typeface="arial" panose="020B0604020202020204" pitchFamily="34" charset="0"/>
              </a:rPr>
              <a:t>a basic, ultra low-cost digital temperature and humidity sensor</a:t>
            </a:r>
            <a:r>
              <a:rPr lang="en-US" b="0" i="0" dirty="0">
                <a:solidFill>
                  <a:srgbClr val="202124"/>
                </a:solidFill>
                <a:effectLst/>
                <a:latin typeface="arial" panose="020B0604020202020204" pitchFamily="34" charset="0"/>
              </a:rPr>
              <a:t>. It uses a capacitive humidity sensor and a thermistor to measure the surrounding air and spits out a digital signal on the data pin (no analog input pins needed).</a:t>
            </a:r>
          </a:p>
          <a:p>
            <a:pPr marL="0" indent="0">
              <a:buNone/>
            </a:pPr>
            <a:r>
              <a:rPr lang="en-US" dirty="0">
                <a:solidFill>
                  <a:srgbClr val="202124"/>
                </a:solidFill>
                <a:latin typeface="arial" panose="020B0604020202020204" pitchFamily="34" charset="0"/>
              </a:rPr>
              <a:t>   </a:t>
            </a:r>
            <a:endParaRPr lang="en-IN" dirty="0"/>
          </a:p>
        </p:txBody>
      </p:sp>
      <p:pic>
        <p:nvPicPr>
          <p:cNvPr id="3" name="Picture 2">
            <a:extLst>
              <a:ext uri="{FF2B5EF4-FFF2-40B4-BE49-F238E27FC236}">
                <a16:creationId xmlns:a16="http://schemas.microsoft.com/office/drawing/2014/main" id="{A0DA66E0-A517-9D72-B78E-4A3883D43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8683" y="4269698"/>
            <a:ext cx="3773102" cy="2246604"/>
          </a:xfrm>
          <a:prstGeom prst="rect">
            <a:avLst/>
          </a:prstGeom>
        </p:spPr>
      </p:pic>
    </p:spTree>
    <p:extLst>
      <p:ext uri="{BB962C8B-B14F-4D97-AF65-F5344CB8AC3E}">
        <p14:creationId xmlns:p14="http://schemas.microsoft.com/office/powerpoint/2010/main" val="739236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IOT Models used for data collecting</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lstStyle/>
          <a:p>
            <a:r>
              <a:rPr lang="en-IN" dirty="0"/>
              <a:t>We created a model to collect data’s of temperature and Humidity. It can collect data’s from environment.</a:t>
            </a:r>
          </a:p>
          <a:p>
            <a:endParaRPr lang="en-IN" dirty="0"/>
          </a:p>
          <a:p>
            <a:pPr marL="0" indent="0">
              <a:buNone/>
            </a:pPr>
            <a:r>
              <a:rPr lang="en-IN" dirty="0"/>
              <a:t>	</a:t>
            </a:r>
          </a:p>
        </p:txBody>
      </p:sp>
      <p:pic>
        <p:nvPicPr>
          <p:cNvPr id="6" name="Picture 5">
            <a:extLst>
              <a:ext uri="{FF2B5EF4-FFF2-40B4-BE49-F238E27FC236}">
                <a16:creationId xmlns:a16="http://schemas.microsoft.com/office/drawing/2014/main" id="{80254F66-C1DA-A71F-299D-39A42457D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19" y="3160105"/>
            <a:ext cx="5794410" cy="3558328"/>
          </a:xfrm>
          <a:prstGeom prst="rect">
            <a:avLst/>
          </a:prstGeom>
        </p:spPr>
      </p:pic>
    </p:spTree>
    <p:extLst>
      <p:ext uri="{BB962C8B-B14F-4D97-AF65-F5344CB8AC3E}">
        <p14:creationId xmlns:p14="http://schemas.microsoft.com/office/powerpoint/2010/main" val="360688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IOT Models used for data collecting</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p:txBody>
          <a:bodyPr/>
          <a:lstStyle/>
          <a:p>
            <a:r>
              <a:rPr lang="en-IN" dirty="0"/>
              <a:t>NODE MCU – </a:t>
            </a:r>
            <a:r>
              <a:rPr lang="en-US" b="0" i="0" dirty="0">
                <a:solidFill>
                  <a:srgbClr val="202124"/>
                </a:solidFill>
                <a:effectLst/>
                <a:latin typeface="arial" panose="020B0604020202020204" pitchFamily="34" charset="0"/>
              </a:rPr>
              <a:t>Node-MCU is an open source platform based on ESP8266 which can </a:t>
            </a:r>
            <a:r>
              <a:rPr lang="en-US" b="1" i="0" dirty="0">
                <a:solidFill>
                  <a:srgbClr val="202124"/>
                </a:solidFill>
                <a:effectLst/>
                <a:latin typeface="arial" panose="020B0604020202020204" pitchFamily="34" charset="0"/>
              </a:rPr>
              <a:t>connect objects and let data transfer using the Wi-Fi protocol</a:t>
            </a:r>
            <a:r>
              <a:rPr lang="en-US" b="0" i="0" dirty="0">
                <a:solidFill>
                  <a:srgbClr val="202124"/>
                </a:solidFill>
                <a:effectLst/>
                <a:latin typeface="arial" panose="020B0604020202020204" pitchFamily="34" charset="0"/>
              </a:rPr>
              <a:t>. In addition, by providing some of the most important features of microcontrollers such as GPIO, PWM, ADC, and </a:t>
            </a:r>
            <a:r>
              <a:rPr lang="en-US" b="0" i="0" dirty="0" err="1">
                <a:solidFill>
                  <a:srgbClr val="202124"/>
                </a:solidFill>
                <a:effectLst/>
                <a:latin typeface="arial" panose="020B0604020202020204" pitchFamily="34" charset="0"/>
              </a:rPr>
              <a:t>etc</a:t>
            </a:r>
            <a:r>
              <a:rPr lang="en-US" b="0" i="0" dirty="0">
                <a:solidFill>
                  <a:srgbClr val="202124"/>
                </a:solidFill>
                <a:effectLst/>
                <a:latin typeface="arial" panose="020B0604020202020204" pitchFamily="34" charset="0"/>
              </a:rPr>
              <a:t>, it can solve many of the project's needs alone.</a:t>
            </a:r>
          </a:p>
          <a:p>
            <a:pPr marL="0" indent="0">
              <a:buNone/>
            </a:pPr>
            <a:r>
              <a:rPr lang="en-US" dirty="0">
                <a:solidFill>
                  <a:srgbClr val="202124"/>
                </a:solidFill>
                <a:latin typeface="arial" panose="020B0604020202020204" pitchFamily="34" charset="0"/>
              </a:rPr>
              <a:t>   		</a:t>
            </a:r>
            <a:endParaRPr lang="en-IN" dirty="0"/>
          </a:p>
        </p:txBody>
      </p:sp>
      <p:pic>
        <p:nvPicPr>
          <p:cNvPr id="3" name="Picture 2">
            <a:extLst>
              <a:ext uri="{FF2B5EF4-FFF2-40B4-BE49-F238E27FC236}">
                <a16:creationId xmlns:a16="http://schemas.microsoft.com/office/drawing/2014/main" id="{FA51B43F-6ED9-CBA8-F762-7EE296F2D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441" y="4100976"/>
            <a:ext cx="3592028" cy="2618072"/>
          </a:xfrm>
          <a:prstGeom prst="rect">
            <a:avLst/>
          </a:prstGeom>
        </p:spPr>
      </p:pic>
    </p:spTree>
    <p:extLst>
      <p:ext uri="{BB962C8B-B14F-4D97-AF65-F5344CB8AC3E}">
        <p14:creationId xmlns:p14="http://schemas.microsoft.com/office/powerpoint/2010/main" val="147430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5AA56B-CEB6-AAE3-7DD3-049B96B6F853}"/>
              </a:ext>
            </a:extLst>
          </p:cNvPr>
          <p:cNvSpPr>
            <a:spLocks noGrp="1"/>
          </p:cNvSpPr>
          <p:nvPr>
            <p:ph type="title"/>
          </p:nvPr>
        </p:nvSpPr>
        <p:spPr/>
        <p:txBody>
          <a:bodyPr/>
          <a:lstStyle/>
          <a:p>
            <a:r>
              <a:rPr lang="en-IN" dirty="0"/>
              <a:t>IOT Models used for data collecting</a:t>
            </a:r>
          </a:p>
        </p:txBody>
      </p:sp>
      <p:sp>
        <p:nvSpPr>
          <p:cNvPr id="5" name="Content Placeholder 4">
            <a:extLst>
              <a:ext uri="{FF2B5EF4-FFF2-40B4-BE49-F238E27FC236}">
                <a16:creationId xmlns:a16="http://schemas.microsoft.com/office/drawing/2014/main" id="{EC0082BF-9089-D441-9B43-E422CD92CA5B}"/>
              </a:ext>
            </a:extLst>
          </p:cNvPr>
          <p:cNvSpPr>
            <a:spLocks noGrp="1"/>
          </p:cNvSpPr>
          <p:nvPr>
            <p:ph idx="1"/>
          </p:nvPr>
        </p:nvSpPr>
        <p:spPr>
          <a:xfrm>
            <a:off x="609599" y="2160590"/>
            <a:ext cx="8178266" cy="3880773"/>
          </a:xfrm>
        </p:spPr>
        <p:txBody>
          <a:bodyPr>
            <a:normAutofit/>
          </a:bodyPr>
          <a:lstStyle/>
          <a:p>
            <a:pPr marL="0" indent="0">
              <a:lnSpc>
                <a:spcPct val="150000"/>
              </a:lnSpc>
              <a:buNone/>
            </a:pPr>
            <a:r>
              <a:rPr lang="en-IN" dirty="0"/>
              <a:t>From those things we create a model. From that we can collect data’s and deploy in it in this project.</a:t>
            </a:r>
          </a:p>
          <a:p>
            <a:pPr marL="0" indent="0">
              <a:lnSpc>
                <a:spcPct val="150000"/>
              </a:lnSpc>
              <a:buNone/>
            </a:pPr>
            <a:r>
              <a:rPr lang="en-IN" u="sng" dirty="0"/>
              <a:t>Things speak-channel </a:t>
            </a:r>
            <a:r>
              <a:rPr lang="en-IN" dirty="0"/>
              <a:t>:-</a:t>
            </a:r>
          </a:p>
          <a:p>
            <a:pPr marL="0" indent="0">
              <a:lnSpc>
                <a:spcPct val="150000"/>
              </a:lnSpc>
              <a:buNone/>
            </a:pPr>
            <a:r>
              <a:rPr lang="en-IN" dirty="0"/>
              <a:t>		</a:t>
            </a:r>
            <a:r>
              <a:rPr lang="en-IN" dirty="0">
                <a:hlinkClick r:id="rId2"/>
              </a:rPr>
              <a:t>https://thingspeak.com/channels/1853896</a:t>
            </a:r>
            <a:endParaRPr lang="en-IN" dirty="0"/>
          </a:p>
          <a:p>
            <a:pPr marL="0" indent="0">
              <a:lnSpc>
                <a:spcPct val="150000"/>
              </a:lnSpc>
              <a:buNone/>
            </a:pPr>
            <a:r>
              <a:rPr lang="en-IN" u="sng" dirty="0"/>
              <a:t>Git-hub-link</a:t>
            </a:r>
            <a:r>
              <a:rPr lang="en-IN" dirty="0"/>
              <a:t>:-</a:t>
            </a:r>
          </a:p>
          <a:p>
            <a:pPr marL="0" indent="0">
              <a:lnSpc>
                <a:spcPct val="150000"/>
              </a:lnSpc>
              <a:buNone/>
            </a:pPr>
            <a:r>
              <a:rPr lang="en-IN" dirty="0"/>
              <a:t>	</a:t>
            </a:r>
            <a:r>
              <a:rPr lang="en-IN" dirty="0">
                <a:hlinkClick r:id="rId3"/>
              </a:rPr>
              <a:t>https://github.com/KUMARANVASANTH/HACKATHON_kec_boys.git</a:t>
            </a:r>
            <a:endParaRPr lang="en-IN" dirty="0"/>
          </a:p>
          <a:p>
            <a:pPr marL="0" indent="0">
              <a:lnSpc>
                <a:spcPct val="150000"/>
              </a:lnSpc>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036480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606</Words>
  <Application>Microsoft Office PowerPoint</Application>
  <PresentationFormat>On-screen Show (4:3)</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vt:lpstr>
      <vt:lpstr>Trebuchet MS</vt:lpstr>
      <vt:lpstr>Wingdings 3</vt:lpstr>
      <vt:lpstr>Facet</vt:lpstr>
      <vt:lpstr>IMMORTAL PLANTO</vt:lpstr>
      <vt:lpstr>Problem:</vt:lpstr>
      <vt:lpstr>Prototype:</vt:lpstr>
      <vt:lpstr>SOLUTION:</vt:lpstr>
      <vt:lpstr>Things done So far:</vt:lpstr>
      <vt:lpstr>IOT Models used for data collecting</vt:lpstr>
      <vt:lpstr>IOT Models used for data collecting</vt:lpstr>
      <vt:lpstr>IOT Models used for data collecting</vt:lpstr>
      <vt:lpstr>IOT Models used for data collecting</vt:lpstr>
      <vt:lpstr>Algorithm:</vt:lpstr>
      <vt:lpstr>Algorithm: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veenas kumar</dc:creator>
  <cp:lastModifiedBy>Kumara kurubaran</cp:lastModifiedBy>
  <cp:revision>2</cp:revision>
  <dcterms:created xsi:type="dcterms:W3CDTF">2022-09-11T09:03:25Z</dcterms:created>
  <dcterms:modified xsi:type="dcterms:W3CDTF">2022-09-11T12:23:27Z</dcterms:modified>
</cp:coreProperties>
</file>