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17" Type="http://schemas.openxmlformats.org/officeDocument/2006/relationships/image" Target="../media/image5.png" /><Relationship Id="rId2" Type="http://schemas.openxmlformats.org/officeDocument/2006/relationships/slideLayout" Target="../slideLayouts/slideLayout2.xml" /><Relationship Id="rId16"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 /><Relationship Id="rId2" Type="http://schemas.openxmlformats.org/officeDocument/2006/relationships/video" Target="../media/media1.mp4" /><Relationship Id="rId1" Type="http://schemas.microsoft.com/office/2007/relationships/media" Target="../media/media1.mp4" /><Relationship Id="rId5" Type="http://schemas.openxmlformats.org/officeDocument/2006/relationships/image" Target="../media/image6.png" /><Relationship Id="rId4" Type="http://schemas.openxmlformats.org/officeDocument/2006/relationships/notesSlide" Target="../notesSlides/notesSlide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KUMARESAN G</a:t>
            </a:r>
            <a:r>
              <a:rPr lang="en-US" sz="2000" b="1" dirty="0">
                <a:solidFill>
                  <a:srgbClr val="2F5496"/>
                </a:solidFill>
              </a:rPr>
              <a:t> </a:t>
            </a:r>
            <a:r>
              <a:rPr lang="en-US" sz="2000" b="1" dirty="0">
                <a:solidFill>
                  <a:srgbClr val="2F5496"/>
                </a:solidFill>
                <a:latin typeface="Arial"/>
                <a:ea typeface="Arial"/>
                <a:cs typeface="Arial"/>
                <a:sym typeface="Arial"/>
              </a:rPr>
              <a:t>– </a:t>
            </a:r>
            <a:r>
              <a:rPr lang="en-US" sz="2000" b="1" dirty="0">
                <a:solidFill>
                  <a:srgbClr val="2F5496"/>
                </a:solidFill>
              </a:rPr>
              <a:t>au</a:t>
            </a:r>
            <a:r>
              <a:rPr lang="en-US" sz="2000" b="1" dirty="0">
                <a:solidFill>
                  <a:srgbClr val="2F5496"/>
                </a:solidFill>
                <a:latin typeface="Arial"/>
                <a:ea typeface="Arial"/>
                <a:cs typeface="Arial"/>
                <a:sym typeface="Arial"/>
              </a:rPr>
              <a:t>810021114318</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dirty="0"/>
              <a:t>https://github.com/KUMARESANG-au810021114318/KUMARESANG-au810021114318.git</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3" name="1000186121.mp4">
            <a:hlinkClick r:id="" action="ppaction://media"/>
            <a:extLst>
              <a:ext uri="{FF2B5EF4-FFF2-40B4-BE49-F238E27FC236}">
                <a16:creationId xmlns:a16="http://schemas.microsoft.com/office/drawing/2014/main" id="{0E11E8D0-E17C-6A29-0717-0BDA566CED5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84434" y="1643835"/>
            <a:ext cx="10892930" cy="4849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BALAMURUGAN D</cp:lastModifiedBy>
  <cp:revision>4</cp:revision>
  <dcterms:modified xsi:type="dcterms:W3CDTF">2024-04-22T11:01:03Z</dcterms:modified>
</cp:coreProperties>
</file>