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  <p:sldMasterId id="2147483649" r:id="rId2"/>
  </p:sldMasterIdLst>
  <p:notesMasterIdLst>
    <p:notesMasterId r:id="rId3"/>
  </p:notesMasterIdLst>
  <p:handoutMasterIdLst>
    <p:handoutMasterId r:id="rId4"/>
  </p:handoutMasterIdLst>
  <p:sldIdLst>
    <p:sldId id="257" r:id="rId5"/>
  </p:sldIdLst>
  <p:sldSz type="screen16x9" cy="6858000" cx="12192000"/>
  <p:notesSz cx="6858000" cy="9144000"/>
  <p:defaultTextStyle>
    <a:defPPr>
      <a:defRPr lang="pt-PT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FFFFFF"/>
    <a:srgbClr val="1F497D"/>
    <a:srgbClr val="0B79AA"/>
    <a:srgbClr val="CAD1A1"/>
    <a:srgbClr val="4BACC6"/>
    <a:srgbClr val="AABED2"/>
    <a:srgbClr val="0070AD"/>
    <a:srgbClr val="FF7E83"/>
    <a:srgbClr val="2B0A3D"/>
    <a:srgbClr val="00C37B"/>
  </p:clrMru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70" autoAdjust="0"/>
    <p:restoredTop sz="93792" autoAdjust="0"/>
  </p:normalViewPr>
  <p:slideViewPr>
    <p:cSldViewPr>
      <p:cViewPr>
        <p:scale>
          <a:sx n="75" d="100"/>
          <a:sy n="75" d="100"/>
        </p:scale>
        <p:origin x="498" y="5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706" y="60"/>
      </p:cViewPr>
    </p:cSldViewPr>
  </p:notes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" Type="http://schemas.openxmlformats.org/officeDocument/2006/relationships/tableStyles" Target="tableStyle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sz="900" lang="pt-PT"/>
          </a:p>
        </p:txBody>
      </p:sp>
      <p:sp>
        <p:nvSpPr>
          <p:cNvPr id="1048627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6C988DC-9DE3-4390-97AB-D61B85DACE57}" type="datetimeFigureOut">
              <a:rPr sz="900" lang="pt-PT" smtClean="0"/>
              <a:t>20/06/2022</a:t>
            </a:fld>
            <a:endParaRPr sz="900" lang="pt-PT"/>
          </a:p>
        </p:txBody>
      </p:sp>
      <p:sp>
        <p:nvSpPr>
          <p:cNvPr id="1048628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sz="900" lang="pt-PT"/>
          </a:p>
        </p:txBody>
      </p:sp>
      <p:sp>
        <p:nvSpPr>
          <p:cNvPr id="1048629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2F190BF9-40D8-49B5-87EF-599BB2C7EE93}" type="slidenum">
              <a:rPr sz="900" lang="pt-PT" smtClean="0"/>
              <a:t>‹#›</a:t>
            </a:fld>
            <a:endParaRPr sz="900" lang="pt-PT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1048621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1048622" name="Marcador de Posição da Imagem do Diapositivo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pt-BR"/>
          </a:p>
        </p:txBody>
      </p:sp>
      <p:sp>
        <p:nvSpPr>
          <p:cNvPr id="1048623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dirty="0" lang="pt-PT"/>
              <a:t>Insert comments</a:t>
            </a:r>
            <a:endParaRPr dirty="0" lang="pt-BR"/>
          </a:p>
        </p:txBody>
      </p:sp>
      <p:sp>
        <p:nvSpPr>
          <p:cNvPr id="1048624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1048625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t>‹#›</a:t>
            </a:fld>
            <a:endParaRPr lang="pt-BR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9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Slide Image Placeholder 1"/>
          <p:cNvSpPr>
            <a:spLocks noChangeAspect="1" noRot="1" noGrp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4860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anchor="t" anchorCtr="0" compatLnSpc="1" numCol="1" wrap="square"/>
          <a:p>
            <a:pPr eaLnBrk="1" hangingPunct="1">
              <a:spcBef>
                <a:spcPct val="0"/>
              </a:spcBef>
            </a:pPr>
            <a:endParaRPr altLang="nl-NL" dirty="0"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16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61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2087CC-62F7-4E36-91BC-CE7427806420}" type="datetimeFigureOut">
              <a:rPr altLang="en-US" lang="zh-CN" smtClean="0"/>
              <a:t>2015/2/2</a:t>
            </a:fld>
            <a:endParaRPr altLang="en-US" lang="zh-CN"/>
          </a:p>
        </p:txBody>
      </p:sp>
      <p:sp>
        <p:nvSpPr>
          <p:cNvPr id="104861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A3A76C-C44A-4C0E-871A-891100A2AB77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3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/>
          <a:noFill/>
          <a:ln>
            <a:noFill/>
          </a:ln>
        </p:spPr>
      </p:pic>
      <p:sp>
        <p:nvSpPr>
          <p:cNvPr id="1048581" name="TextBox 11"/>
          <p:cNvSpPr txBox="1">
            <a:spLocks noChangeArrowheads="1"/>
          </p:cNvSpPr>
          <p:nvPr userDrawn="1"/>
        </p:nvSpPr>
        <p:spPr bwMode="auto">
          <a:xfrm>
            <a:off x="626268" y="2469484"/>
            <a:ext cx="1392238" cy="276225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altLang="nl-NL" b="1" dirty="0" sz="1200" lang="nl-NL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048582" name="TextBox 12"/>
          <p:cNvSpPr txBox="1">
            <a:spLocks noChangeArrowheads="1"/>
          </p:cNvSpPr>
          <p:nvPr userDrawn="1"/>
        </p:nvSpPr>
        <p:spPr bwMode="auto">
          <a:xfrm>
            <a:off x="5157789" y="2538372"/>
            <a:ext cx="1876425" cy="277813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altLang="nl-NL" b="1" dirty="0" sz="1200" lang="nl-NL">
                <a:solidFill>
                  <a:srgbClr val="0070AD"/>
                </a:solidFill>
              </a:rPr>
              <a:t>Achievement </a:t>
            </a:r>
          </a:p>
        </p:txBody>
      </p:sp>
      <p:sp>
        <p:nvSpPr>
          <p:cNvPr id="1048583" name="TextBox 13"/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altLang="nl-NL" b="1" sz="1200" lang="nl-NL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8" name="Group 2"/>
          <p:cNvGrpSpPr/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048584" name="TextBox 11"/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208026"/>
            </a:xfrm>
            <a:prstGeom prst="rect"/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altLang="nl-NL" b="1" dirty="0" sz="1100" lang="nl-NL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048585" name="TextBox 12"/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/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altLang="nl-NL" b="1" dirty="0" sz="1100" lang="nl-NL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048586" name="TextBox 13"/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/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altLang="nl-NL" b="1" dirty="0" sz="1100" lang="nl-NL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1048587" name="Rectangle 19"/>
            <p:cNvSpPr/>
            <p:nvPr/>
          </p:nvSpPr>
          <p:spPr bwMode="white">
            <a:xfrm>
              <a:off x="2384425" y="1239838"/>
              <a:ext cx="1104784" cy="898525"/>
            </a:xfrm>
            <a:prstGeom prst="rect"/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lang="nl-NL"/>
            </a:p>
          </p:txBody>
        </p:sp>
      </p:grpSp>
      <p:sp>
        <p:nvSpPr>
          <p:cNvPr id="1048588" name="TextBox 13"/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altLang="nl-NL" b="1" dirty="0" sz="1100" lang="nl-NL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097153" name="Picture 8" descr="Strengths"/>
          <p:cNvPicPr>
            <a:picLocks noChangeAspect="1" noChangeArrowheads="1"/>
          </p:cNvPicPr>
          <p:nvPr userDrawn="1"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77788" y="2133600"/>
            <a:ext cx="611187" cy="612775"/>
          </a:xfrm>
          <a:prstGeom prst="rect"/>
          <a:noFill/>
          <a:ln>
            <a:noFill/>
          </a:ln>
        </p:spPr>
      </p:pic>
      <p:pic>
        <p:nvPicPr>
          <p:cNvPr id="2097154" name="Picture 12" descr="Achievement, trophy icon"/>
          <p:cNvPicPr>
            <a:picLocks noChangeAspect="1" noChangeArrowheads="1"/>
          </p:cNvPicPr>
          <p:nvPr userDrawn="1"/>
        </p:nvPicPr>
        <p:blipFill>
          <a:blip xmlns:r="http://schemas.openxmlformats.org/officeDocument/2006/relationships" r:embed="rId3" cstate="print"/>
          <a:srcRect/>
          <a:stretch>
            <a:fillRect/>
          </a:stretch>
        </p:blipFill>
        <p:spPr bwMode="auto">
          <a:xfrm>
            <a:off x="4740275" y="2362200"/>
            <a:ext cx="446088" cy="446087"/>
          </a:xfrm>
          <a:prstGeom prst="rect"/>
          <a:noFill/>
          <a:ln>
            <a:noFill/>
          </a:ln>
        </p:spPr>
      </p:pic>
      <p:sp>
        <p:nvSpPr>
          <p:cNvPr id="1048589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baseline="0" sz="1000" i="0" u="none"/>
            </a:lvl1pPr>
            <a:lvl2pPr>
              <a:lnSpc>
                <a:spcPct val="114000"/>
              </a:lnSpc>
            </a:lvl2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</p:txBody>
      </p:sp>
      <p:sp>
        <p:nvSpPr>
          <p:cNvPr id="1048590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baseline="0" b="1" sz="2100">
                <a:solidFill>
                  <a:schemeClr val="bg1"/>
                </a:solidFill>
              </a:defRPr>
            </a:lvl1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591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algn="l" defTabSz="914400" eaLnBrk="1" fontAlgn="auto" hangingPunct="1" indent="0" latinLnBrk="0" marL="0" marR="0" rtl="0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592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593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/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baseline="0" sz="1000"/>
            </a:lvl1pPr>
          </a:lstStyle>
          <a:p>
            <a:pPr lvl="0"/>
            <a:r>
              <a:rPr lang="en-US" noProof="0"/>
              <a:t>Click icon to add picture</a:t>
            </a:r>
            <a:endParaRPr dirty="0" lang="nl-NL" noProof="0"/>
          </a:p>
        </p:txBody>
      </p:sp>
      <p:sp>
        <p:nvSpPr>
          <p:cNvPr id="1048594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595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596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baseline="0" sz="1000" u="none"/>
            </a:lvl1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597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dirty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611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2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3DF9F-3620-420D-AFB5-5653B2C5F081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10486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6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9A3F3-8726-4589-B2D3-D0C248277E14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2" r:id="rId1"/>
  </p:sldLayoutId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9E726-209F-4E65-A294-E4AAABF431E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7252A-D54B-4297-89F3-4A4094838230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1" r:id="rId1"/>
  </p:sldLayoutIdLst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3"/>
          <p:cNvGraphicFramePr>
            <a:graphicFrameLocks noGrp="1"/>
          </p:cNvGraphicFramePr>
          <p:nvPr/>
        </p:nvGraphicFramePr>
        <p:xfrm>
          <a:off x="9229725" y="1214422"/>
          <a:ext cx="2962275" cy="554461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04875"/>
                <a:gridCol w="2057400"/>
              </a:tblGrid>
              <a:tr h="427099">
                <a:tc>
                  <a:txBody>
                    <a:bodyPr/>
                    <a:p>
                      <a:r>
                        <a:rPr altLang="en-US" baseline="0" b="0" cap="none" dirty="0" sz="800" kern="1200" kumimoji="0" lang="en-US" noProof="0" normalizeH="0" spc="0" strike="noStrike" u="none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</a:t>
                      </a:r>
                      <a:endParaRPr baseline="0" b="0" cap="none" dirty="0" sz="800" i="0" kern="1200" kumimoji="0" lang="en-US" normalizeH="0" spc="0" strike="noStrike" u="none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700" kern="1200" kumimoji="0" lang="en-US" noProof="0" normalizeH="0" spc="0" strike="noStrike" u="none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Basics, OOPS, Generics, Collections, Arrays, Loops.</a:t>
                      </a:r>
                    </a:p>
                  </a:txBody>
                </a:tc>
              </a:tr>
              <a:tr h="645392">
                <a:tc>
                  <a:txBody>
                    <a:bodyPr/>
                    <a:p>
                      <a:pPr algn="l"/>
                      <a:r>
                        <a:rPr baseline="0" b="0" cap="none" dirty="0" sz="800" i="0" kern="1200" kumimoji="0" lang="en-US" normalizeH="0" spc="0" strike="noStrike" u="none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endParaRPr baseline="0" b="0" dirty="0" sz="800" i="0" lang="en-IN" strike="noStrike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r>
                        <a:rPr baseline="0" b="0" dirty="0" sz="800" i="0" lang="en-IN" strike="noStrike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 Angular	</a:t>
                      </a:r>
                    </a:p>
                    <a:p>
                      <a:endParaRPr baseline="0" b="0" cap="none" dirty="0" sz="800" i="0" kern="1200" kumimoji="0" lang="en-US" normalizeH="0" spc="0" strike="noStrike" u="none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</a:tc>
                <a:tc>
                  <a:txBody>
                    <a:bodyPr/>
                    <a:p>
                      <a:pPr algn="l"/>
                      <a:endParaRPr baseline="0" b="0" dirty="0" sz="900" i="0" lang="en-IN" strike="noStrike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r>
                        <a:rPr baseline="0" b="0" dirty="0" sz="900" i="0" lang="en-IN" strike="noStrike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baseline="0" b="0" dirty="0" sz="800" i="0" lang="en-IN" strike="noStrike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Components, Services, Modules, Routing, Forms &amp; Validation.	</a:t>
                      </a:r>
                    </a:p>
                    <a:p>
                      <a:endParaRPr baseline="0" b="0" cap="none" dirty="0" sz="700" i="0" kern="1200" kumimoji="0" lang="en-US" normalizeH="0" spc="0" strike="noStrike" u="none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</a:tc>
              </a:tr>
              <a:tr h="0">
                <a:tc>
                  <a:txBody>
                    <a:bodyPr/>
                    <a:p>
                      <a:pPr defTabSz="914400" eaLnBrk="1" fontAlgn="auto" hangingPunct="1" indent="0" latinLnBrk="0" lvl="0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800" i="0" kern="1200" kumimoji="0" lang="en-US" normalizeH="0" spc="0" strike="noStrike" u="none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endParaRPr baseline="0" b="0" cap="none" dirty="0" sz="800" i="0" kern="1200" kumimoji="0" lang="en-US" normalizeH="0" spc="0" strike="noStrike" u="none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</a:tc>
                <a:tc>
                  <a:txBody>
                    <a:bodyPr/>
                    <a:p>
                      <a:pPr algn="l"/>
                      <a:r>
                        <a:rPr baseline="0" b="0" cap="none" dirty="0" sz="700" i="0" kern="1200" kumimoji="0" lang="en-US" normalizeH="0" spc="0" strike="noStrike" u="none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Angular, html, </a:t>
                      </a:r>
                      <a:r>
                        <a:rPr baseline="0" b="0" cap="none" dirty="0" sz="700" i="0" kern="1200" kumimoji="0" lang="en-US" normalizeH="0" spc="0" err="1" strike="noStrike" u="none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javascript</a:t>
                      </a:r>
                      <a:r>
                        <a:rPr baseline="0" b="0" cap="none" dirty="0" sz="700" i="0" kern="1200" kumimoji="0" lang="en-US" normalizeH="0" spc="0" strike="noStrike" u="none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,  typescript , </a:t>
                      </a:r>
                      <a:r>
                        <a:rPr baseline="0" b="0" cap="none" dirty="0" sz="700" i="0" kern="1200" kumimoji="0" lang="en-US" normalizeH="0" spc="0" err="1" strike="noStrike" u="none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css</a:t>
                      </a:r>
                      <a:endParaRPr baseline="0" b="0" cap="none" dirty="0" sz="700" i="0" kern="1200" kumimoji="0" lang="en-US" normalizeH="0" spc="0" strike="noStrike" u="none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baseline="0" b="0" cap="none" dirty="0" sz="700" i="0" kern="1200" kumimoji="0" lang="en-US" normalizeH="0" spc="0" strike="noStrike" u="none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Bootstrap.</a:t>
                      </a:r>
                    </a:p>
                    <a:p>
                      <a:endParaRPr baseline="0" b="0" cap="none" dirty="0" sz="700" i="0" kern="1200" kumimoji="0" lang="en-US" normalizeH="0" spc="0" strike="noStrike" u="none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</a:tc>
              </a:tr>
              <a:tr h="221458"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800" i="0" kern="1200" kumimoji="0" lang="en-US" normalizeH="0" spc="0" strike="noStrike" u="none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Database</a:t>
                      </a:r>
                    </a:p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dirty="0" sz="800" i="0" kern="1200" kumimoji="0" lang="en-US" normalizeH="0" spc="0" strike="noStrike" u="none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baseline="0" b="0" cap="none" dirty="0" sz="700" i="0" kern="1200" kumimoji="0" lang="en-US" normalizeH="0" spc="0" strike="noStrike" u="none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PostgreSQL</a:t>
                      </a:r>
                    </a:p>
                    <a:p>
                      <a:endParaRPr baseline="0" b="0" cap="none" dirty="0" sz="700" i="0" kern="1200" kumimoji="0" lang="en-US" normalizeH="0" spc="0" strike="noStrike" u="none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</a:tc>
              </a:tr>
              <a:tr h="537828"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800" i="0" kern="1200" kumimoji="0" lang="en-US" normalizeH="0" spc="0" strike="noStrike" u="none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Tools</a:t>
                      </a:r>
                    </a:p>
                    <a:p>
                      <a:endParaRPr baseline="0" b="0" cap="none" dirty="0" sz="800" i="0" kern="1200" kumimoji="0" lang="en-US" normalizeH="0" spc="0" strike="noStrike" u="none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700" i="0" kern="1200" kumimoji="0" lang="en-US" normalizeH="0" spc="0" strike="noStrike" u="none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Git, Postman, Swagger, Visual Studio Code</a:t>
                      </a:r>
                    </a:p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dirty="0" sz="700" lang="en-US">
                        <a:solidFill>
                          <a:schemeClr val="tx1"/>
                        </a:solidFill>
                      </a:endParaRPr>
                    </a:p>
                  </a:txBody>
                </a:tc>
              </a:tr>
              <a:tr h="348006"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800" i="0" kern="1200" kumimoji="0" lang="en-US" normalizeH="0" spc="0" strike="noStrike" u="none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Add On skills</a:t>
                      </a:r>
                    </a:p>
                    <a:p>
                      <a:endParaRPr baseline="0" b="0" cap="none" dirty="0" sz="800" i="0" kern="1200" kumimoji="0" lang="en-US" normalizeH="0" spc="0" strike="noStrike" u="none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700" lang="en-US">
                          <a:solidFill>
                            <a:schemeClr val="tx1"/>
                          </a:solidFill>
                        </a:rPr>
                        <a:t> Peer learning</a:t>
                      </a:r>
                    </a:p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dirty="0" sz="700" lang="en-US">
                        <a:solidFill>
                          <a:schemeClr val="tx1"/>
                        </a:solidFill>
                      </a:endParaRPr>
                    </a:p>
                  </a:txBody>
                </a:tc>
              </a:tr>
              <a:tr h="427099">
                <a:tc>
                  <a:txBody>
                    <a:bodyPr/>
                    <a:p>
                      <a:pPr defTabSz="914400" eaLnBrk="1" fontAlgn="auto" hangingPunct="1" indent="0" latinLnBrk="0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dirty="0" sz="800" i="0" kern="1200" kumimoji="0" lang="en-US" normalizeH="0" spc="0" strike="noStrike" u="none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</a:tc>
                <a:tc>
                  <a:txBody>
                    <a:bodyPr/>
                    <a:p>
                      <a:pPr algn="l"/>
                      <a:endParaRPr baseline="0" b="0" cap="none" dirty="0" sz="700" i="0" kern="1200" kumimoji="0" lang="en-US" normalizeH="0" spc="0" strike="noStrike" u="none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</a:tc>
              </a:tr>
              <a:tr h="427099">
                <a:tc>
                  <a:txBody>
                    <a:bodyPr/>
                    <a:p>
                      <a:endParaRPr baseline="0" b="0" cap="none" dirty="0" sz="800" i="0" kern="1200" kumimoji="0" lang="en-US" normalizeH="0" spc="0" strike="noStrike" u="none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</a:tc>
                <a:tc>
                  <a:txBody>
                    <a:bodyPr/>
                    <a:p>
                      <a:endParaRPr baseline="0" b="0" cap="none" dirty="0" sz="700" i="0" kern="1200" kumimoji="0" lang="en-US" normalizeH="0" spc="0" strike="noStrike" u="none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</a:tc>
              </a:tr>
              <a:tr h="427099">
                <a:tc>
                  <a:txBody>
                    <a:bodyPr/>
                    <a:p>
                      <a:endParaRPr baseline="0" b="0" cap="none" dirty="0" sz="800" i="0" kern="1200" kumimoji="0" lang="en-US" normalizeH="0" spc="0" strike="noStrike" u="none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</a:tc>
                <a:tc>
                  <a:txBody>
                    <a:bodyPr/>
                    <a:p>
                      <a:pPr algn="l" defTabSz="914400" eaLnBrk="1" hangingPunct="1" indent="0" latinLnBrk="0" lvl="1" marL="0" rtl="0">
                        <a:buFont typeface="Arial" panose="020B0604020202020204" pitchFamily="34" charset="0"/>
                        <a:buNone/>
                      </a:pPr>
                      <a:endParaRPr baseline="0" b="0" cap="none" dirty="0" sz="700" i="0" kern="1200" kumimoji="0" lang="en-US" normalizeH="0" spc="0" strike="noStrike" u="none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</a:tc>
              </a:tr>
              <a:tr h="357468">
                <a:tc>
                  <a:txBody>
                    <a:bodyPr/>
                    <a:p>
                      <a:endParaRPr baseline="0" b="0" cap="none" dirty="0" sz="800" i="0" kern="1200" kumimoji="0" lang="en-US" normalizeH="0" spc="0" strike="noStrike" u="none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</a:tc>
                <a:tc>
                  <a:txBody>
                    <a:bodyPr/>
                    <a:p>
                      <a:endParaRPr baseline="0" b="0" cap="none" dirty="0" sz="700" i="0" kern="1200" kumimoji="0" lang="en-US" normalizeH="0" spc="0" strike="noStrike" u="none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</a:tc>
              </a:tr>
              <a:tr h="427099">
                <a:tc>
                  <a:txBody>
                    <a:bodyPr/>
                    <a:p>
                      <a:endParaRPr baseline="0" b="0" cap="none" dirty="0" sz="800" i="0" kern="1200" kumimoji="0" lang="en-US" normalizeH="0" spc="0" strike="noStrike" u="none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</a:tc>
                <a:tc>
                  <a:txBody>
                    <a:bodyPr/>
                    <a:p>
                      <a:pPr algn="l" defTabSz="914400" eaLnBrk="1" hangingPunct="1" indent="0" latinLnBrk="0" lvl="1" marL="0" rtl="0">
                        <a:buFont typeface="Arial" panose="020B0604020202020204" pitchFamily="34" charset="0"/>
                        <a:buNone/>
                      </a:pPr>
                      <a:endParaRPr baseline="0" cap="none" dirty="0" sz="700" kern="1200" kumimoji="0" lang="en-US" normalizeH="0" spc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</a:tc>
              </a:tr>
              <a:tr h="285336">
                <a:tc>
                  <a:txBody>
                    <a:bodyPr/>
                    <a:p>
                      <a:endParaRPr baseline="0" b="0" cap="none" dirty="0" sz="800" i="0" kern="1200" kumimoji="0" lang="en-US" normalizeH="0" spc="0" strike="noStrike" u="none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</a:tc>
                <a:tc>
                  <a:txBody>
                    <a:bodyPr/>
                    <a:p>
                      <a:endParaRPr baseline="0" b="0" cap="none" dirty="0" sz="700" i="0" kern="1200" kumimoji="0" lang="en-US" normalizeH="0" spc="0" strike="noStrike" u="none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</a:tc>
              </a:tr>
              <a:tr h="488327">
                <a:tc>
                  <a:txBody>
                    <a:bodyPr/>
                    <a:p>
                      <a:endParaRPr baseline="0" b="0" cap="none" dirty="0" sz="800" i="0" kern="1200" kumimoji="0" lang="en-US" normalizeH="0" spc="0" strike="noStrike" u="none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</a:tc>
                <a:tc>
                  <a:txBody>
                    <a:bodyPr/>
                    <a:p>
                      <a:endParaRPr baseline="0" b="0" cap="none" dirty="0" sz="700" i="0" kern="1200" kumimoji="0" lang="en-US" normalizeH="0" spc="0" strike="noStrike" u="none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</a:tc>
              </a:tr>
            </a:tbl>
          </a:graphicData>
        </a:graphic>
      </p:graphicFrame>
      <p:sp>
        <p:nvSpPr>
          <p:cNvPr id="1048598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4667240" y="2928934"/>
            <a:ext cx="4222751" cy="2428892"/>
          </a:xfrm>
        </p:spPr>
        <p:txBody>
          <a:bodyPr/>
          <a:p>
            <a:pPr eaLnBrk="1" hangingPunct="1">
              <a:lnSpc>
                <a:spcPct val="114000"/>
              </a:lnSpc>
            </a:pPr>
            <a:r>
              <a:rPr altLang="en-US" b="1" dirty="0" sz="1200" lang="en-IN"/>
              <a:t>FINAL CASE STUDY:</a:t>
            </a:r>
          </a:p>
          <a:p>
            <a:pPr algn="just" eaLnBrk="1" hangingPunct="1" indent="-228600" marL="228600">
              <a:lnSpc>
                <a:spcPct val="114000"/>
              </a:lnSpc>
              <a:buFont typeface="Wingdings" pitchFamily="2" charset="2"/>
              <a:buChar char="§"/>
            </a:pPr>
            <a:r>
              <a:rPr altLang="nl-NL" dirty="0" lang="en-US"/>
              <a:t>Created an </a:t>
            </a:r>
            <a:r>
              <a:rPr altLang="nl-NL" b="1" dirty="0" lang="en-US"/>
              <a:t>Online Advertisement System </a:t>
            </a:r>
            <a:r>
              <a:rPr altLang="nl-NL" dirty="0" lang="en-US"/>
              <a:t>With PostgreSQL</a:t>
            </a:r>
          </a:p>
          <a:p>
            <a:pPr algn="just" eaLnBrk="1" hangingPunct="1">
              <a:lnSpc>
                <a:spcPct val="114000"/>
              </a:lnSpc>
            </a:pPr>
            <a:r>
              <a:rPr altLang="nl-NL" dirty="0" lang="en-US"/>
              <a:t> Backend and .Java Web  and  Angular as  Frontend Used  HTML, CSS ,Bootstrap  and TypeScript for the  UI designing.</a:t>
            </a:r>
          </a:p>
          <a:p>
            <a:pPr algn="just" eaLnBrk="1" hangingPunct="1">
              <a:lnSpc>
                <a:spcPct val="114000"/>
              </a:lnSpc>
            </a:pPr>
            <a:endParaRPr altLang="nl-NL" dirty="0" lang="en-US"/>
          </a:p>
          <a:p>
            <a:pPr algn="just" eaLnBrk="1" hangingPunct="1">
              <a:lnSpc>
                <a:spcPct val="114000"/>
              </a:lnSpc>
            </a:pPr>
            <a:endParaRPr altLang="nl-NL" dirty="0" lang="en-US"/>
          </a:p>
          <a:p>
            <a:pPr algn="just" eaLnBrk="1" hangingPunct="1">
              <a:lnSpc>
                <a:spcPct val="114000"/>
              </a:lnSpc>
            </a:pPr>
            <a:endParaRPr altLang="nl-NL" b="1" dirty="0" lang="en-US"/>
          </a:p>
          <a:p>
            <a:pPr eaLnBrk="1" hangingPunct="1">
              <a:lnSpc>
                <a:spcPct val="114000"/>
              </a:lnSpc>
            </a:pPr>
            <a:endParaRPr altLang="nl-NL" dirty="0" lang="en-US"/>
          </a:p>
          <a:p>
            <a:pPr eaLnBrk="1" hangingPunct="1">
              <a:lnSpc>
                <a:spcPct val="114000"/>
              </a:lnSpc>
            </a:pPr>
            <a:endParaRPr altLang="en-US" dirty="0" lang="en-IN"/>
          </a:p>
          <a:p>
            <a:pPr eaLnBrk="1" hangingPunct="1">
              <a:lnSpc>
                <a:spcPct val="114000"/>
              </a:lnSpc>
            </a:pPr>
            <a:endParaRPr altLang="en-US" dirty="0" lang="en-IN"/>
          </a:p>
          <a:p>
            <a:pPr eaLnBrk="1" hangingPunct="1">
              <a:lnSpc>
                <a:spcPct val="114000"/>
              </a:lnSpc>
            </a:pPr>
            <a:endParaRPr altLang="en-US" dirty="0" lang="en-IN"/>
          </a:p>
          <a:p>
            <a:pPr eaLnBrk="1" hangingPunct="1">
              <a:lnSpc>
                <a:spcPct val="114000"/>
              </a:lnSpc>
            </a:pPr>
            <a:endParaRPr altLang="en-US" dirty="0" lang="en-IN"/>
          </a:p>
          <a:p>
            <a:pPr eaLnBrk="1" hangingPunct="1">
              <a:lnSpc>
                <a:spcPct val="114000"/>
              </a:lnSpc>
            </a:pPr>
            <a:endParaRPr altLang="en-US" dirty="0" lang="en-IN"/>
          </a:p>
          <a:p>
            <a:pPr eaLnBrk="1" hangingPunct="1">
              <a:lnSpc>
                <a:spcPct val="114000"/>
              </a:lnSpc>
            </a:pPr>
            <a:endParaRPr altLang="en-US" dirty="0" lang="en-IN"/>
          </a:p>
          <a:p>
            <a:pPr eaLnBrk="1" hangingPunct="1">
              <a:lnSpc>
                <a:spcPct val="114000"/>
              </a:lnSpc>
            </a:pPr>
            <a:endParaRPr altLang="en-US" dirty="0" lang="en-IN"/>
          </a:p>
          <a:p>
            <a:pPr eaLnBrk="1" hangingPunct="1">
              <a:lnSpc>
                <a:spcPct val="114000"/>
              </a:lnSpc>
            </a:pPr>
            <a:endParaRPr altLang="en-US" dirty="0" lang="en-IN"/>
          </a:p>
          <a:p>
            <a:pPr eaLnBrk="1" hangingPunct="1">
              <a:lnSpc>
                <a:spcPct val="114000"/>
              </a:lnSpc>
            </a:pPr>
            <a:endParaRPr altLang="en-US" dirty="0" lang="en-IN"/>
          </a:p>
          <a:p>
            <a:pPr eaLnBrk="1" hangingPunct="1">
              <a:lnSpc>
                <a:spcPct val="114000"/>
              </a:lnSpc>
            </a:pPr>
            <a:endParaRPr altLang="en-US" dirty="0" lang="en-IN"/>
          </a:p>
          <a:p>
            <a:pPr eaLnBrk="1" hangingPunct="1">
              <a:lnSpc>
                <a:spcPct val="114000"/>
              </a:lnSpc>
            </a:pPr>
            <a:endParaRPr altLang="en-US" dirty="0" lang="en-IN"/>
          </a:p>
          <a:p>
            <a:pPr eaLnBrk="1" hangingPunct="1">
              <a:lnSpc>
                <a:spcPct val="114000"/>
              </a:lnSpc>
            </a:pPr>
            <a:endParaRPr altLang="nl-NL" b="1" dirty="0" lang="en-US"/>
          </a:p>
          <a:p>
            <a:pPr eaLnBrk="1" hangingPunct="1">
              <a:lnSpc>
                <a:spcPct val="114000"/>
              </a:lnSpc>
            </a:pPr>
            <a:br>
              <a:rPr altLang="nl-NL" dirty="0" lang="en-US"/>
            </a:br>
            <a:br>
              <a:rPr altLang="nl-NL" dirty="0" lang="en-US"/>
            </a:br>
            <a:endParaRPr altLang="nl-NL" dirty="0" lang="nl-NL"/>
          </a:p>
        </p:txBody>
      </p:sp>
      <p:sp>
        <p:nvSpPr>
          <p:cNvPr id="1048599" name="Text Placeholder 21"/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p>
            <a:pPr fontAlgn="base">
              <a:spcBef>
                <a:spcPct val="0"/>
              </a:spcBef>
            </a:pPr>
            <a:r>
              <a:rPr altLang="nl-NL" dirty="0" lang="nl-NL"/>
              <a:t>Analyst/Software Engineer</a:t>
            </a:r>
          </a:p>
        </p:txBody>
      </p:sp>
      <p:sp>
        <p:nvSpPr>
          <p:cNvPr id="1048600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3649663" y="1285860"/>
            <a:ext cx="2374900" cy="285752"/>
          </a:xfrm>
        </p:spPr>
        <p:txBody>
          <a:bodyPr/>
          <a:p>
            <a:pPr eaLnBrk="1" hangingPunct="1"/>
            <a:r>
              <a:rPr altLang="nl-NL" dirty="0" lang="nl-NL"/>
              <a:t>Bangalor</a:t>
            </a:r>
            <a:r>
              <a:rPr altLang="nl-NL" dirty="0" lang="en-US"/>
              <a:t>e</a:t>
            </a:r>
            <a:endParaRPr altLang="en-US" lang="zh-CN"/>
          </a:p>
        </p:txBody>
      </p:sp>
      <p:sp>
        <p:nvSpPr>
          <p:cNvPr id="1048601" name="Text Placeholder 24"/>
          <p:cNvSpPr>
            <a:spLocks noGrp="1"/>
          </p:cNvSpPr>
          <p:nvPr>
            <p:ph type="body" sz="quarter" idx="47"/>
          </p:nvPr>
        </p:nvSpPr>
        <p:spPr>
          <a:xfrm>
            <a:off x="3299244" y="1522087"/>
            <a:ext cx="3011070" cy="378151"/>
          </a:xfrm>
        </p:spPr>
        <p:txBody>
          <a:bodyPr/>
          <a:p>
            <a:pPr eaLnBrk="1" hangingPunct="1"/>
            <a:r>
              <a:rPr altLang="nl-NL" dirty="0" lang="en-US"/>
              <a:t>K</a:t>
            </a:r>
            <a:r>
              <a:rPr altLang="nl-NL" dirty="0" lang="en-US"/>
              <a:t>u</a:t>
            </a:r>
            <a:r>
              <a:rPr altLang="nl-NL" dirty="0" lang="en-US"/>
              <a:t>m</a:t>
            </a:r>
            <a:r>
              <a:rPr altLang="nl-NL" dirty="0" lang="en-US"/>
              <a:t>m</a:t>
            </a:r>
            <a:r>
              <a:rPr altLang="nl-NL" dirty="0" lang="en-US"/>
              <a:t>a</a:t>
            </a:r>
            <a:r>
              <a:rPr altLang="nl-NL" dirty="0" lang="en-US"/>
              <a:t>r</a:t>
            </a:r>
            <a:r>
              <a:rPr altLang="nl-NL" dirty="0" lang="en-US"/>
              <a:t>i</a:t>
            </a:r>
            <a:r>
              <a:rPr altLang="nl-NL" dirty="0" lang="en-US"/>
              <a:t>.</a:t>
            </a:r>
            <a:r>
              <a:rPr altLang="nl-NL" dirty="0" lang="en-US"/>
              <a:t>m</a:t>
            </a:r>
            <a:r>
              <a:rPr altLang="nl-NL" dirty="0" lang="en-US"/>
              <a:t>a</a:t>
            </a:r>
            <a:r>
              <a:rPr altLang="nl-NL" dirty="0" lang="en-US"/>
              <a:t>n</a:t>
            </a:r>
            <a:r>
              <a:rPr altLang="nl-NL" dirty="0" lang="en-US"/>
              <a:t>i</a:t>
            </a:r>
            <a:r>
              <a:rPr altLang="nl-NL" dirty="0" lang="en-US"/>
              <a:t>s</a:t>
            </a:r>
            <a:r>
              <a:rPr altLang="nl-NL" dirty="0" lang="en-US"/>
              <a:t>h</a:t>
            </a:r>
            <a:r>
              <a:rPr altLang="nl-NL" dirty="0" lang="en-US"/>
              <a:t>a</a:t>
            </a:r>
            <a:r>
              <a:rPr altLang="nl-NL" dirty="0" lang="en-US"/>
              <a:t>@</a:t>
            </a:r>
            <a:r>
              <a:rPr altLang="nl-NL" dirty="0" lang="en-US"/>
              <a:t>c</a:t>
            </a:r>
            <a:r>
              <a:rPr altLang="nl-NL" dirty="0" lang="en-US"/>
              <a:t>a</a:t>
            </a:r>
            <a:r>
              <a:rPr altLang="nl-NL" dirty="0" lang="en-US"/>
              <a:t>p</a:t>
            </a:r>
            <a:r>
              <a:rPr altLang="nl-NL" dirty="0" lang="en-US"/>
              <a:t>g</a:t>
            </a:r>
            <a:r>
              <a:rPr altLang="nl-NL" dirty="0" lang="en-US"/>
              <a:t>e</a:t>
            </a:r>
            <a:r>
              <a:rPr altLang="nl-NL" dirty="0" lang="en-US"/>
              <a:t>m</a:t>
            </a:r>
            <a:r>
              <a:rPr altLang="nl-NL" dirty="0" lang="en-US"/>
              <a:t>i</a:t>
            </a:r>
            <a:r>
              <a:rPr altLang="nl-NL" dirty="0" lang="en-US"/>
              <a:t>n</a:t>
            </a:r>
            <a:r>
              <a:rPr altLang="nl-NL" dirty="0" lang="en-US"/>
              <a:t>i</a:t>
            </a:r>
            <a:r>
              <a:rPr altLang="nl-NL" dirty="0" lang="en-US"/>
              <a:t>.</a:t>
            </a:r>
            <a:r>
              <a:rPr altLang="nl-NL" dirty="0" lang="en-US"/>
              <a:t>c</a:t>
            </a:r>
            <a:r>
              <a:rPr altLang="nl-NL" dirty="0" lang="en-US"/>
              <a:t>o</a:t>
            </a:r>
            <a:r>
              <a:rPr altLang="nl-NL" dirty="0" lang="en-US"/>
              <a:t>m</a:t>
            </a:r>
            <a:endParaRPr altLang="nl-NL" dirty="0" lang="nl-NL"/>
          </a:p>
        </p:txBody>
      </p:sp>
      <p:sp>
        <p:nvSpPr>
          <p:cNvPr id="1048602" name="Text Placeholder 25"/>
          <p:cNvSpPr>
            <a:spLocks noGrp="1"/>
          </p:cNvSpPr>
          <p:nvPr>
            <p:ph type="body" sz="quarter" idx="48"/>
          </p:nvPr>
        </p:nvSpPr>
        <p:spPr>
          <a:xfrm>
            <a:off x="3382169" y="1782885"/>
            <a:ext cx="2382837" cy="333720"/>
          </a:xfrm>
        </p:spPr>
        <p:txBody>
          <a:bodyPr/>
          <a:p>
            <a:pPr eaLnBrk="1" hangingPunct="1"/>
            <a:r>
              <a:rPr altLang="nl-NL" dirty="0" lang="nl-NL"/>
              <a:t>+91 </a:t>
            </a:r>
            <a:r>
              <a:rPr altLang="nl-NL" dirty="0" lang="en-US"/>
              <a:t>9</a:t>
            </a:r>
            <a:r>
              <a:rPr altLang="nl-NL" dirty="0" lang="en-US"/>
              <a:t>8</a:t>
            </a:r>
            <a:r>
              <a:rPr altLang="nl-NL" dirty="0" lang="en-US"/>
              <a:t>4</a:t>
            </a:r>
            <a:r>
              <a:rPr altLang="nl-NL" dirty="0" lang="en-US"/>
              <a:t>9</a:t>
            </a:r>
            <a:r>
              <a:rPr altLang="nl-NL" dirty="0" lang="en-US"/>
              <a:t>1</a:t>
            </a:r>
            <a:r>
              <a:rPr altLang="nl-NL" dirty="0" lang="en-US"/>
              <a:t>0</a:t>
            </a:r>
            <a:r>
              <a:rPr altLang="nl-NL" dirty="0" lang="en-US"/>
              <a:t>4</a:t>
            </a:r>
            <a:r>
              <a:rPr altLang="nl-NL" dirty="0" lang="en-US"/>
              <a:t>9</a:t>
            </a:r>
            <a:r>
              <a:rPr altLang="nl-NL" dirty="0" lang="en-US"/>
              <a:t>8</a:t>
            </a:r>
            <a:r>
              <a:rPr altLang="nl-NL" dirty="0" lang="en-US"/>
              <a:t>0</a:t>
            </a:r>
            <a:endParaRPr altLang="nl-NL" dirty="0" lang="en-US"/>
          </a:p>
        </p:txBody>
      </p:sp>
      <p:sp>
        <p:nvSpPr>
          <p:cNvPr id="1048603" name="Text Placeholder 26"/>
          <p:cNvSpPr>
            <a:spLocks noGrp="1"/>
          </p:cNvSpPr>
          <p:nvPr>
            <p:ph type="body" sz="quarter" idx="50"/>
          </p:nvPr>
        </p:nvSpPr>
        <p:spPr>
          <a:xfrm>
            <a:off x="518736" y="2773544"/>
            <a:ext cx="3978346" cy="3894772"/>
          </a:xfrm>
        </p:spPr>
        <p:txBody>
          <a:bodyPr/>
          <a:p>
            <a:r>
              <a:rPr altLang="en-US" b="1" dirty="0" sz="1200" lang="en-US"/>
              <a:t>Full Stack Developer trained on JEE full stack with Angular</a:t>
            </a:r>
          </a:p>
          <a:p>
            <a:r>
              <a:rPr altLang="en-US" b="1" dirty="0" sz="1100" lang="en-US"/>
              <a:t>   </a:t>
            </a:r>
          </a:p>
          <a:p>
            <a:r>
              <a:rPr altLang="en-US" b="1" dirty="0" sz="1100" lang="en-US"/>
              <a:t> </a:t>
            </a:r>
            <a:r>
              <a:rPr b="1" dirty="0" sz="1200" lang="en-US"/>
              <a:t>Hands on experience on</a:t>
            </a:r>
            <a:endParaRPr dirty="0" sz="1200" lang="en-US"/>
          </a:p>
          <a:p>
            <a:pPr indent="-171450" marL="171450">
              <a:buFont typeface="Arial" panose="020B0604020202020204" pitchFamily="34" charset="0"/>
              <a:buChar char="•"/>
            </a:pPr>
            <a:r>
              <a:rPr dirty="0" sz="1200" lang="en-US"/>
              <a:t>Core Java </a:t>
            </a:r>
          </a:p>
          <a:p>
            <a:pPr indent="-171450" marL="171450">
              <a:buFont typeface="Arial" panose="020B0604020202020204" pitchFamily="34" charset="0"/>
              <a:buChar char="•"/>
            </a:pPr>
            <a:r>
              <a:rPr dirty="0" sz="1200" lang="en-US"/>
              <a:t>J2EE </a:t>
            </a:r>
          </a:p>
          <a:p>
            <a:pPr indent="-171450" marL="171450">
              <a:buFont typeface="Arial" panose="020B0604020202020204" pitchFamily="34" charset="0"/>
              <a:buChar char="•"/>
            </a:pPr>
            <a:r>
              <a:rPr dirty="0" sz="1200" lang="en-US"/>
              <a:t>SQL</a:t>
            </a:r>
          </a:p>
          <a:p>
            <a:pPr indent="-171450" marL="171450">
              <a:buFont typeface="Arial" panose="020B0604020202020204" pitchFamily="34" charset="0"/>
              <a:buChar char="•"/>
            </a:pPr>
            <a:r>
              <a:rPr dirty="0" sz="1200" lang="en-US"/>
              <a:t>Hibernate and Spring Frameworks</a:t>
            </a:r>
          </a:p>
          <a:p>
            <a:pPr indent="-171450" marL="171450">
              <a:buFont typeface="Arial" panose="020B0604020202020204" pitchFamily="34" charset="0"/>
              <a:buChar char="•"/>
            </a:pPr>
            <a:r>
              <a:rPr dirty="0" sz="1200" lang="en-US"/>
              <a:t>HTML, CSS , JavaScript , Typescript and Angular</a:t>
            </a:r>
          </a:p>
          <a:p>
            <a:pPr indent="-171450" marL="171450">
              <a:buFont typeface="Arial" panose="020B0604020202020204" pitchFamily="34" charset="0"/>
              <a:buChar char="•"/>
            </a:pPr>
            <a:r>
              <a:rPr dirty="0" sz="1200" lang="en-US"/>
              <a:t>Git and GitHub</a:t>
            </a:r>
          </a:p>
          <a:p>
            <a:endParaRPr b="1" dirty="0" lang="en-US"/>
          </a:p>
          <a:p>
            <a:endParaRPr b="1" dirty="0" lang="en-US"/>
          </a:p>
          <a:p>
            <a:pPr indent="-171450" marL="171450">
              <a:buFont typeface="Arial" panose="020B0604020202020204" pitchFamily="34" charset="0"/>
              <a:buChar char="•"/>
            </a:pPr>
            <a:endParaRPr b="1" dirty="0" lang="en-US"/>
          </a:p>
          <a:p>
            <a:pPr indent="-171450" marL="171450">
              <a:buFont typeface="Arial" panose="020B0604020202020204" pitchFamily="34" charset="0"/>
              <a:buChar char="•"/>
            </a:pPr>
            <a:endParaRPr b="1" dirty="0" lang="en-US"/>
          </a:p>
          <a:p>
            <a:endParaRPr altLang="nl-NL" dirty="0" lang="en-US"/>
          </a:p>
          <a:p>
            <a:endParaRPr altLang="nl-NL" dirty="0" lang="en-US"/>
          </a:p>
        </p:txBody>
      </p:sp>
      <p:sp>
        <p:nvSpPr>
          <p:cNvPr id="1048604" name="Text Placeholder 1"/>
          <p:cNvSpPr>
            <a:spLocks noGrp="1"/>
          </p:cNvSpPr>
          <p:nvPr>
            <p:ph type="body" sz="quarter" idx="41"/>
          </p:nvPr>
        </p:nvSpPr>
        <p:spPr>
          <a:xfrm>
            <a:off x="2468563" y="187771"/>
            <a:ext cx="6223000" cy="306387"/>
          </a:xfrm>
        </p:spPr>
        <p:txBody>
          <a:bodyPr/>
          <a:p>
            <a:r>
              <a:rPr altLang="en-IN" dirty="0" lang="en-US"/>
              <a:t>K</a:t>
            </a:r>
            <a:r>
              <a:rPr altLang="en-IN" dirty="0" lang="en-US"/>
              <a:t>U</a:t>
            </a:r>
            <a:r>
              <a:rPr altLang="en-IN" dirty="0" lang="en-US"/>
              <a:t>M</a:t>
            </a:r>
            <a:r>
              <a:rPr altLang="en-IN" dirty="0" lang="en-US"/>
              <a:t>M</a:t>
            </a:r>
            <a:r>
              <a:rPr altLang="en-IN" dirty="0" lang="en-US"/>
              <a:t>A</a:t>
            </a:r>
            <a:r>
              <a:rPr altLang="en-IN" dirty="0" lang="en-US"/>
              <a:t>R</a:t>
            </a:r>
            <a:r>
              <a:rPr altLang="en-IN" dirty="0" lang="en-US"/>
              <a:t>I</a:t>
            </a:r>
            <a:r>
              <a:rPr altLang="en-IN" dirty="0" lang="en-US"/>
              <a:t> </a:t>
            </a:r>
            <a:r>
              <a:rPr altLang="en-IN" dirty="0" lang="en-US"/>
              <a:t>M</a:t>
            </a:r>
            <a:r>
              <a:rPr altLang="en-IN" dirty="0" lang="en-US"/>
              <a:t>A</a:t>
            </a:r>
            <a:r>
              <a:rPr altLang="en-IN" dirty="0" lang="en-US"/>
              <a:t>N</a:t>
            </a:r>
            <a:r>
              <a:rPr altLang="en-IN" dirty="0" lang="en-US"/>
              <a:t>I</a:t>
            </a:r>
            <a:r>
              <a:rPr altLang="en-IN" dirty="0" lang="en-US"/>
              <a:t>S</a:t>
            </a:r>
            <a:r>
              <a:rPr altLang="en-IN" dirty="0" lang="en-US"/>
              <a:t>H</a:t>
            </a:r>
            <a:r>
              <a:rPr altLang="en-IN" dirty="0" lang="en-US"/>
              <a:t>A</a:t>
            </a:r>
            <a:endParaRPr altLang="en-IN" dirty="0" lang="en-US"/>
          </a:p>
        </p:txBody>
      </p:sp>
      <p:sp>
        <p:nvSpPr>
          <p:cNvPr id="1048605" name="Text Placeholder 25"/>
          <p:cNvSpPr txBox="1">
            <a:spLocks noChangeArrowheads="1"/>
          </p:cNvSpPr>
          <p:nvPr/>
        </p:nvSpPr>
        <p:spPr bwMode="white">
          <a:xfrm>
            <a:off x="3115469" y="1993583"/>
            <a:ext cx="2381250" cy="523260"/>
          </a:xfrm>
          <a:prstGeom prst="rect"/>
          <a:noFill/>
          <a:ln>
            <a:noFill/>
          </a:ln>
        </p:spPr>
        <p:txBody>
          <a:bodyPr bIns="0" lIns="0" rIns="0" t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indent="-228600" marL="23368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indent="-224155" marL="457200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indent="-233680" marL="690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indent="-228600" marL="2057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defTabSz="914400" eaLnBrk="1" fontAlgn="auto" hangingPunct="1" indent="0" latinLnBrk="0" lvl="0" marL="0" marR="0" rtl="0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altLang="nl-NL" baseline="0" b="0" cap="none" dirty="0" sz="1100" i="0" kern="1200" kumimoji="0" lang="nl-NL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A4</a:t>
            </a:r>
          </a:p>
        </p:txBody>
      </p:sp>
      <p:sp>
        <p:nvSpPr>
          <p:cNvPr id="1048606" name="Rectangle 4"/>
          <p:cNvSpPr/>
          <p:nvPr/>
        </p:nvSpPr>
        <p:spPr>
          <a:xfrm>
            <a:off x="9408478" y="552736"/>
            <a:ext cx="2540634" cy="425950"/>
          </a:xfrm>
          <a:prstGeom prst="rect"/>
        </p:spPr>
        <p:txBody>
          <a:bodyPr wrap="square">
            <a:spAutoFit/>
          </a:bodyPr>
          <a:p>
            <a:pPr algn="l" defTabSz="914400" eaLnBrk="1" fontAlgn="auto" hangingPunct="1" indent="0" latinLnBrk="0" lvl="0" marL="0" marR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nl-NL" baseline="0" b="0" cap="none" dirty="0" sz="1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Bachelor of </a:t>
            </a:r>
            <a:r>
              <a:rPr altLang="nl-NL" dirty="0" sz="1000" lang="en-US">
                <a:solidFill>
                  <a:prstClr val="black"/>
                </a:solidFill>
                <a:latin typeface="Verdana" panose="020B0604030504040204" pitchFamily="34" charset="0"/>
              </a:rPr>
              <a:t>Engineering</a:t>
            </a:r>
            <a:r>
              <a:rPr altLang="nl-NL" baseline="0" b="0" cap="none" dirty="0" sz="1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, Elec</a:t>
            </a:r>
            <a:r>
              <a:rPr altLang="nl-NL" dirty="0" sz="1000" lang="en-US" err="1">
                <a:solidFill>
                  <a:prstClr val="black"/>
                </a:solidFill>
                <a:latin typeface="Verdana" panose="020B0604030504040204" pitchFamily="34" charset="0"/>
              </a:rPr>
              <a:t>trical</a:t>
            </a:r>
            <a:r>
              <a:rPr altLang="nl-NL" dirty="0" sz="1000" lang="en-US">
                <a:solidFill>
                  <a:prstClr val="black"/>
                </a:solidFill>
                <a:latin typeface="Verdana" panose="020B0604030504040204" pitchFamily="34" charset="0"/>
              </a:rPr>
              <a:t> &amp; </a:t>
            </a:r>
            <a:r>
              <a:rPr altLang="nl-NL" dirty="0" sz="1000" lang="en-US" err="1">
                <a:solidFill>
                  <a:prstClr val="black"/>
                </a:solidFill>
                <a:latin typeface="Verdana" panose="020B0604030504040204" pitchFamily="34" charset="0"/>
              </a:rPr>
              <a:t>Electonics</a:t>
            </a:r>
            <a:r>
              <a:rPr altLang="nl-NL" dirty="0" sz="1000" lang="en-US">
                <a:solidFill>
                  <a:prstClr val="black"/>
                </a:solidFill>
                <a:latin typeface="Verdana" panose="020B0604030504040204" pitchFamily="34" charset="0"/>
              </a:rPr>
              <a:t> Engineering</a:t>
            </a:r>
            <a:r>
              <a:rPr altLang="nl-NL" baseline="0" b="0" cap="none" dirty="0" sz="1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:201</a:t>
            </a:r>
            <a:r>
              <a:rPr altLang="nl-NL" baseline="0" b="0" cap="none" dirty="0" sz="1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8</a:t>
            </a:r>
            <a:r>
              <a:rPr altLang="nl-NL" baseline="0" b="0" cap="none" dirty="0" sz="1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-</a:t>
            </a:r>
            <a:r>
              <a:rPr altLang="nl-NL" baseline="0" b="0" cap="none" dirty="0" sz="1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2</a:t>
            </a:r>
            <a:r>
              <a:rPr altLang="nl-NL" baseline="0" b="0" cap="none" dirty="0" sz="1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1</a:t>
            </a:r>
            <a:endParaRPr altLang="nl-NL" baseline="0" b="0" cap="none" dirty="0" sz="1000" i="0" kern="120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048607" name="Rectangle 5"/>
          <p:cNvSpPr/>
          <p:nvPr/>
        </p:nvSpPr>
        <p:spPr>
          <a:xfrm>
            <a:off x="9241790" y="939800"/>
            <a:ext cx="937895" cy="245110"/>
          </a:xfrm>
          <a:prstGeom prst="rect"/>
        </p:spPr>
        <p:txBody>
          <a:bodyPr wrap="square">
            <a:spAutoFit/>
          </a:bodyPr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nl-NL" baseline="0" b="1" cap="none" dirty="0" sz="1000" i="0" kern="1200" kumimoji="0" lang="en-US" noProof="0" normalizeH="0" spc="0" strike="noStrike" u="none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Skills</a:t>
            </a:r>
            <a:endParaRPr baseline="0" b="0" cap="none" dirty="0" sz="1000" i="0" kern="120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pic>
        <p:nvPicPr>
          <p:cNvPr id="2097155" name="Picture Placeholder 8"/>
          <p:cNvPicPr>
            <a:picLocks noChangeAspect="1" noGrp="1"/>
          </p:cNvPicPr>
          <p:nvPr>
            <p:ph type="pic" sz="quarter" idx="46"/>
          </p:nvPr>
        </p:nvPicPr>
        <p:blipFill>
          <a:blip xmlns:r="http://schemas.openxmlformats.org/officeDocument/2006/relationships" r:embed="rId1"/>
          <a:srcRect l="0" t="420" r="0" b="36136"/>
          <a:stretch>
            <a:fillRect/>
          </a:stretch>
        </p:blipFill>
        <p:spPr>
          <a:xfrm>
            <a:off x="568325" y="0"/>
            <a:ext cx="1733550" cy="1733550"/>
          </a:xfrm>
          <a:prstGeom prst="ellipse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Tema do Office">
  <a:themeElements>
    <a:clrScheme name="Capgemini Palette">
      <a:dk1>
        <a:sysClr lastClr="000000" val="windowText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Capgemini Palette">
      <a:dk1>
        <a:sysClr lastClr="000000" val="windowText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Capgemini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Bapat, Rashmi</dc:creator>
  <cp:lastModifiedBy>Usha Lakshmi</cp:lastModifiedBy>
  <dcterms:created xsi:type="dcterms:W3CDTF">2020-09-21T08:24:00Z</dcterms:created>
  <dcterms:modified xsi:type="dcterms:W3CDTF">2022-06-21T02:22:34Z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0x010100C33155D503BFC942A57BA969F1C4EED5</vt:lpwstr>
  </property>
  <property fmtid="{D5CDD505-2E9C-101B-9397-08002B2CF9AE}" pid="3" name="KSOProductBuildVer">
    <vt:lpwstr>1033-11.2.0.10152</vt:lpwstr>
  </property>
  <property fmtid="{D5CDD505-2E9C-101B-9397-08002B2CF9AE}" pid="4" name="ICV">
    <vt:lpwstr>c4b391b672ab4df2a9e72d0ce03605de</vt:lpwstr>
  </property>
</Properties>
</file>