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4" r:id="rId4"/>
  </p:sldMasterIdLst>
  <p:notesMasterIdLst>
    <p:notesMasterId r:id="rId24"/>
  </p:notesMasterIdLst>
  <p:handoutMasterIdLst>
    <p:handoutMasterId r:id="rId25"/>
  </p:handoutMasterIdLst>
  <p:sldIdLst>
    <p:sldId id="385" r:id="rId5"/>
    <p:sldId id="386" r:id="rId6"/>
    <p:sldId id="387" r:id="rId7"/>
    <p:sldId id="407" r:id="rId8"/>
    <p:sldId id="392" r:id="rId9"/>
    <p:sldId id="408" r:id="rId10"/>
    <p:sldId id="415" r:id="rId11"/>
    <p:sldId id="405" r:id="rId12"/>
    <p:sldId id="403" r:id="rId13"/>
    <p:sldId id="410" r:id="rId14"/>
    <p:sldId id="411" r:id="rId15"/>
    <p:sldId id="400" r:id="rId16"/>
    <p:sldId id="406" r:id="rId17"/>
    <p:sldId id="409" r:id="rId18"/>
    <p:sldId id="412" r:id="rId19"/>
    <p:sldId id="413" r:id="rId20"/>
    <p:sldId id="414" r:id="rId21"/>
    <p:sldId id="416" r:id="rId22"/>
    <p:sldId id="417" r:id="rId23"/>
  </p:sldIdLst>
  <p:sldSz cx="24384000" cy="13716000"/>
  <p:notesSz cx="6858000" cy="9144000"/>
  <p:defaultTextStyle>
    <a:lvl1pPr algn="ctr" defTabSz="584200">
      <a:defRPr sz="5000">
        <a:latin typeface="+mn-lt"/>
        <a:ea typeface="+mn-ea"/>
        <a:cs typeface="+mn-cs"/>
        <a:sym typeface="Helvetica Light"/>
      </a:defRPr>
    </a:lvl1pPr>
    <a:lvl2pPr indent="228600" algn="ctr" defTabSz="584200">
      <a:defRPr sz="5000">
        <a:latin typeface="+mn-lt"/>
        <a:ea typeface="+mn-ea"/>
        <a:cs typeface="+mn-cs"/>
        <a:sym typeface="Helvetica Light"/>
      </a:defRPr>
    </a:lvl2pPr>
    <a:lvl3pPr indent="457200" algn="ctr" defTabSz="584200">
      <a:defRPr sz="5000">
        <a:latin typeface="+mn-lt"/>
        <a:ea typeface="+mn-ea"/>
        <a:cs typeface="+mn-cs"/>
        <a:sym typeface="Helvetica Light"/>
      </a:defRPr>
    </a:lvl3pPr>
    <a:lvl4pPr indent="685800" algn="ctr" defTabSz="584200">
      <a:defRPr sz="5000">
        <a:latin typeface="+mn-lt"/>
        <a:ea typeface="+mn-ea"/>
        <a:cs typeface="+mn-cs"/>
        <a:sym typeface="Helvetica Light"/>
      </a:defRPr>
    </a:lvl4pPr>
    <a:lvl5pPr indent="914400" algn="ctr" defTabSz="584200">
      <a:defRPr sz="5000">
        <a:latin typeface="+mn-lt"/>
        <a:ea typeface="+mn-ea"/>
        <a:cs typeface="+mn-cs"/>
        <a:sym typeface="Helvetica Light"/>
      </a:defRPr>
    </a:lvl5pPr>
    <a:lvl6pPr indent="1143000" algn="ctr" defTabSz="584200">
      <a:defRPr sz="5000">
        <a:latin typeface="+mn-lt"/>
        <a:ea typeface="+mn-ea"/>
        <a:cs typeface="+mn-cs"/>
        <a:sym typeface="Helvetica Light"/>
      </a:defRPr>
    </a:lvl6pPr>
    <a:lvl7pPr indent="1371600" algn="ctr" defTabSz="584200">
      <a:defRPr sz="5000">
        <a:latin typeface="+mn-lt"/>
        <a:ea typeface="+mn-ea"/>
        <a:cs typeface="+mn-cs"/>
        <a:sym typeface="Helvetica Light"/>
      </a:defRPr>
    </a:lvl7pPr>
    <a:lvl8pPr indent="1600200" algn="ctr" defTabSz="584200">
      <a:defRPr sz="5000">
        <a:latin typeface="+mn-lt"/>
        <a:ea typeface="+mn-ea"/>
        <a:cs typeface="+mn-cs"/>
        <a:sym typeface="Helvetica Light"/>
      </a:defRPr>
    </a:lvl8pPr>
    <a:lvl9pPr indent="1828800" algn="ctr" defTabSz="584200">
      <a:defRPr sz="50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/>
  <p:cmAuthor id="2" name="Lenz, Maria" initials="LM" lastIdx="2" clrIdx="1">
    <p:extLst>
      <p:ext uri="{19B8F6BF-5375-455C-9EA6-DF929625EA0E}">
        <p15:presenceInfo xmlns:p15="http://schemas.microsoft.com/office/powerpoint/2012/main" userId="S-1-5-21-1287777978-1203035651-374170085-528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  <a:srgbClr val="CCFFCC"/>
    <a:srgbClr val="FF6418"/>
    <a:srgbClr val="0000FF"/>
    <a:srgbClr val="FF4338"/>
    <a:srgbClr val="0093D5"/>
    <a:srgbClr val="4D4D4D"/>
    <a:srgbClr val="FFFFFF"/>
    <a:srgbClr val="878787"/>
    <a:srgbClr val="5556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6649D9-087D-44A4-9882-88CDCEC030F8}" v="29" dt="2020-01-16T07:20:05.089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0" autoAdjust="0"/>
    <p:restoredTop sz="93863" autoAdjust="0"/>
  </p:normalViewPr>
  <p:slideViewPr>
    <p:cSldViewPr snapToGrid="0" snapToObjects="1">
      <p:cViewPr varScale="1">
        <p:scale>
          <a:sx n="43" d="100"/>
          <a:sy n="43" d="100"/>
        </p:scale>
        <p:origin x="499" y="77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7651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 showGuides="1">
      <p:cViewPr varScale="1">
        <p:scale>
          <a:sx n="60" d="100"/>
          <a:sy n="60" d="100"/>
        </p:scale>
        <p:origin x="3187" y="5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ttu Rasku" userId="8b41e1ec-215f-4df1-86dc-5ae23fcd282c" providerId="ADAL" clId="{936649D9-087D-44A4-9882-88CDCEC030F8}"/>
    <pc:docChg chg="custSel addSld delSld modSld sldOrd">
      <pc:chgData name="Arttu Rasku" userId="8b41e1ec-215f-4df1-86dc-5ae23fcd282c" providerId="ADAL" clId="{936649D9-087D-44A4-9882-88CDCEC030F8}" dt="2020-01-16T07:25:30.927" v="2588" actId="20577"/>
      <pc:docMkLst>
        <pc:docMk/>
      </pc:docMkLst>
      <pc:sldChg chg="addSp modSp">
        <pc:chgData name="Arttu Rasku" userId="8b41e1ec-215f-4df1-86dc-5ae23fcd282c" providerId="ADAL" clId="{936649D9-087D-44A4-9882-88CDCEC030F8}" dt="2020-01-16T07:24:21.688" v="2527" actId="688"/>
        <pc:sldMkLst>
          <pc:docMk/>
          <pc:sldMk cId="1259423557" sldId="385"/>
        </pc:sldMkLst>
        <pc:spChg chg="mod">
          <ac:chgData name="Arttu Rasku" userId="8b41e1ec-215f-4df1-86dc-5ae23fcd282c" providerId="ADAL" clId="{936649D9-087D-44A4-9882-88CDCEC030F8}" dt="2020-01-14T11:28:51.929" v="29" actId="20577"/>
          <ac:spMkLst>
            <pc:docMk/>
            <pc:sldMk cId="1259423557" sldId="385"/>
            <ac:spMk id="2" creationId="{00000000-0000-0000-0000-000000000000}"/>
          </ac:spMkLst>
        </pc:spChg>
        <pc:spChg chg="mod">
          <ac:chgData name="Arttu Rasku" userId="8b41e1ec-215f-4df1-86dc-5ae23fcd282c" providerId="ADAL" clId="{936649D9-087D-44A4-9882-88CDCEC030F8}" dt="2020-01-14T11:28:59.856" v="42" actId="20577"/>
          <ac:spMkLst>
            <pc:docMk/>
            <pc:sldMk cId="1259423557" sldId="385"/>
            <ac:spMk id="3" creationId="{00000000-0000-0000-0000-000000000000}"/>
          </ac:spMkLst>
        </pc:spChg>
        <pc:picChg chg="add mod">
          <ac:chgData name="Arttu Rasku" userId="8b41e1ec-215f-4df1-86dc-5ae23fcd282c" providerId="ADAL" clId="{936649D9-087D-44A4-9882-88CDCEC030F8}" dt="2020-01-16T07:24:21.688" v="2527" actId="688"/>
          <ac:picMkLst>
            <pc:docMk/>
            <pc:sldMk cId="1259423557" sldId="385"/>
            <ac:picMk id="4" creationId="{46673B0C-60B6-4D7C-824E-3B371EC512EB}"/>
          </ac:picMkLst>
        </pc:picChg>
        <pc:picChg chg="add mod ord">
          <ac:chgData name="Arttu Rasku" userId="8b41e1ec-215f-4df1-86dc-5ae23fcd282c" providerId="ADAL" clId="{936649D9-087D-44A4-9882-88CDCEC030F8}" dt="2020-01-16T07:23:37.154" v="2518" actId="167"/>
          <ac:picMkLst>
            <pc:docMk/>
            <pc:sldMk cId="1259423557" sldId="385"/>
            <ac:picMk id="5" creationId="{1921AD60-36AA-4F56-8DA2-AFC42E99D5A6}"/>
          </ac:picMkLst>
        </pc:picChg>
      </pc:sldChg>
      <pc:sldChg chg="modSp">
        <pc:chgData name="Arttu Rasku" userId="8b41e1ec-215f-4df1-86dc-5ae23fcd282c" providerId="ADAL" clId="{936649D9-087D-44A4-9882-88CDCEC030F8}" dt="2020-01-14T14:53:35.718" v="2262" actId="20577"/>
        <pc:sldMkLst>
          <pc:docMk/>
          <pc:sldMk cId="2588539402" sldId="386"/>
        </pc:sldMkLst>
        <pc:spChg chg="mod">
          <ac:chgData name="Arttu Rasku" userId="8b41e1ec-215f-4df1-86dc-5ae23fcd282c" providerId="ADAL" clId="{936649D9-087D-44A4-9882-88CDCEC030F8}" dt="2020-01-14T14:53:35.718" v="2262" actId="20577"/>
          <ac:spMkLst>
            <pc:docMk/>
            <pc:sldMk cId="2588539402" sldId="386"/>
            <ac:spMk id="7" creationId="{88976E36-E55F-47B9-968B-377B20D65F2D}"/>
          </ac:spMkLst>
        </pc:spChg>
      </pc:sldChg>
      <pc:sldChg chg="modSp">
        <pc:chgData name="Arttu Rasku" userId="8b41e1ec-215f-4df1-86dc-5ae23fcd282c" providerId="ADAL" clId="{936649D9-087D-44A4-9882-88CDCEC030F8}" dt="2020-01-14T14:51:13.769" v="2027" actId="20577"/>
        <pc:sldMkLst>
          <pc:docMk/>
          <pc:sldMk cId="3873736640" sldId="387"/>
        </pc:sldMkLst>
        <pc:spChg chg="mod">
          <ac:chgData name="Arttu Rasku" userId="8b41e1ec-215f-4df1-86dc-5ae23fcd282c" providerId="ADAL" clId="{936649D9-087D-44A4-9882-88CDCEC030F8}" dt="2020-01-14T11:31:25.351" v="120" actId="20577"/>
          <ac:spMkLst>
            <pc:docMk/>
            <pc:sldMk cId="3873736640" sldId="387"/>
            <ac:spMk id="3" creationId="{2A07BEBB-36B8-4815-AB0B-68383C6BE4C4}"/>
          </ac:spMkLst>
        </pc:spChg>
        <pc:spChg chg="mod">
          <ac:chgData name="Arttu Rasku" userId="8b41e1ec-215f-4df1-86dc-5ae23fcd282c" providerId="ADAL" clId="{936649D9-087D-44A4-9882-88CDCEC030F8}" dt="2020-01-14T14:51:13.769" v="2027" actId="20577"/>
          <ac:spMkLst>
            <pc:docMk/>
            <pc:sldMk cId="3873736640" sldId="387"/>
            <ac:spMk id="4" creationId="{A26C2983-1A85-4B64-9895-228E9937B7AB}"/>
          </ac:spMkLst>
        </pc:spChg>
      </pc:sldChg>
      <pc:sldChg chg="addSp delSp modSp add">
        <pc:chgData name="Arttu Rasku" userId="8b41e1ec-215f-4df1-86dc-5ae23fcd282c" providerId="ADAL" clId="{936649D9-087D-44A4-9882-88CDCEC030F8}" dt="2020-01-16T06:58:01.243" v="2320" actId="20577"/>
        <pc:sldMkLst>
          <pc:docMk/>
          <pc:sldMk cId="2864176959" sldId="388"/>
        </pc:sldMkLst>
        <pc:spChg chg="mod">
          <ac:chgData name="Arttu Rasku" userId="8b41e1ec-215f-4df1-86dc-5ae23fcd282c" providerId="ADAL" clId="{936649D9-087D-44A4-9882-88CDCEC030F8}" dt="2020-01-14T11:34:06.532" v="426" actId="20577"/>
          <ac:spMkLst>
            <pc:docMk/>
            <pc:sldMk cId="2864176959" sldId="388"/>
            <ac:spMk id="3" creationId="{A2C67A07-110B-48E2-BA77-B58A8BC2B3EB}"/>
          </ac:spMkLst>
        </pc:spChg>
        <pc:spChg chg="mod">
          <ac:chgData name="Arttu Rasku" userId="8b41e1ec-215f-4df1-86dc-5ae23fcd282c" providerId="ADAL" clId="{936649D9-087D-44A4-9882-88CDCEC030F8}" dt="2020-01-16T06:58:01.243" v="2320" actId="20577"/>
          <ac:spMkLst>
            <pc:docMk/>
            <pc:sldMk cId="2864176959" sldId="388"/>
            <ac:spMk id="4" creationId="{CE09C293-2121-4BC4-90F9-FC78D45FF4A9}"/>
          </ac:spMkLst>
        </pc:spChg>
        <pc:spChg chg="add mod">
          <ac:chgData name="Arttu Rasku" userId="8b41e1ec-215f-4df1-86dc-5ae23fcd282c" providerId="ADAL" clId="{936649D9-087D-44A4-9882-88CDCEC030F8}" dt="2020-01-14T12:07:16.593" v="748" actId="1076"/>
          <ac:spMkLst>
            <pc:docMk/>
            <pc:sldMk cId="2864176959" sldId="388"/>
            <ac:spMk id="8" creationId="{689310C4-9B5A-40A3-825F-63CC25A3A778}"/>
          </ac:spMkLst>
        </pc:spChg>
        <pc:spChg chg="add mod">
          <ac:chgData name="Arttu Rasku" userId="8b41e1ec-215f-4df1-86dc-5ae23fcd282c" providerId="ADAL" clId="{936649D9-087D-44A4-9882-88CDCEC030F8}" dt="2020-01-14T14:36:15.601" v="752" actId="1076"/>
          <ac:spMkLst>
            <pc:docMk/>
            <pc:sldMk cId="2864176959" sldId="388"/>
            <ac:spMk id="9" creationId="{F519F5D6-4C32-4D68-AA70-8C8753C06CA0}"/>
          </ac:spMkLst>
        </pc:spChg>
        <pc:spChg chg="add mod">
          <ac:chgData name="Arttu Rasku" userId="8b41e1ec-215f-4df1-86dc-5ae23fcd282c" providerId="ADAL" clId="{936649D9-087D-44A4-9882-88CDCEC030F8}" dt="2020-01-14T12:07:16.593" v="748" actId="1076"/>
          <ac:spMkLst>
            <pc:docMk/>
            <pc:sldMk cId="2864176959" sldId="388"/>
            <ac:spMk id="10" creationId="{06666BD1-C144-47BB-8EC8-C77B971D6CAC}"/>
          </ac:spMkLst>
        </pc:spChg>
        <pc:spChg chg="add mod">
          <ac:chgData name="Arttu Rasku" userId="8b41e1ec-215f-4df1-86dc-5ae23fcd282c" providerId="ADAL" clId="{936649D9-087D-44A4-9882-88CDCEC030F8}" dt="2020-01-14T14:36:26.272" v="757" actId="20577"/>
          <ac:spMkLst>
            <pc:docMk/>
            <pc:sldMk cId="2864176959" sldId="388"/>
            <ac:spMk id="11" creationId="{889492A2-F07F-4ECF-864A-2A4DD367904B}"/>
          </ac:spMkLst>
        </pc:spChg>
        <pc:picChg chg="add del mod">
          <ac:chgData name="Arttu Rasku" userId="8b41e1ec-215f-4df1-86dc-5ae23fcd282c" providerId="ADAL" clId="{936649D9-087D-44A4-9882-88CDCEC030F8}" dt="2020-01-16T06:44:53.285" v="2265" actId="478"/>
          <ac:picMkLst>
            <pc:docMk/>
            <pc:sldMk cId="2864176959" sldId="388"/>
            <ac:picMk id="12" creationId="{7D20ABA0-A207-4D31-8917-D8832A6ACA49}"/>
          </ac:picMkLst>
        </pc:picChg>
        <pc:picChg chg="add mod">
          <ac:chgData name="Arttu Rasku" userId="8b41e1ec-215f-4df1-86dc-5ae23fcd282c" providerId="ADAL" clId="{936649D9-087D-44A4-9882-88CDCEC030F8}" dt="2020-01-16T06:57:38.458" v="2311" actId="1076"/>
          <ac:picMkLst>
            <pc:docMk/>
            <pc:sldMk cId="2864176959" sldId="388"/>
            <ac:picMk id="14" creationId="{5B99CAC6-5099-4272-A8AB-C5B6E3C8247C}"/>
          </ac:picMkLst>
        </pc:picChg>
        <pc:cxnChg chg="add mod">
          <ac:chgData name="Arttu Rasku" userId="8b41e1ec-215f-4df1-86dc-5ae23fcd282c" providerId="ADAL" clId="{936649D9-087D-44A4-9882-88CDCEC030F8}" dt="2020-01-14T14:36:15.601" v="752" actId="1076"/>
          <ac:cxnSpMkLst>
            <pc:docMk/>
            <pc:sldMk cId="2864176959" sldId="388"/>
            <ac:cxnSpMk id="13" creationId="{916C4E0A-F450-41B1-9A1F-83F0795BDEBE}"/>
          </ac:cxnSpMkLst>
        </pc:cxnChg>
        <pc:cxnChg chg="add mod">
          <ac:chgData name="Arttu Rasku" userId="8b41e1ec-215f-4df1-86dc-5ae23fcd282c" providerId="ADAL" clId="{936649D9-087D-44A4-9882-88CDCEC030F8}" dt="2020-01-14T14:36:15.601" v="752" actId="1076"/>
          <ac:cxnSpMkLst>
            <pc:docMk/>
            <pc:sldMk cId="2864176959" sldId="388"/>
            <ac:cxnSpMk id="15" creationId="{58D69682-1703-4EC7-93B6-B729A8B12CE8}"/>
          </ac:cxnSpMkLst>
        </pc:cxnChg>
        <pc:cxnChg chg="add mod">
          <ac:chgData name="Arttu Rasku" userId="8b41e1ec-215f-4df1-86dc-5ae23fcd282c" providerId="ADAL" clId="{936649D9-087D-44A4-9882-88CDCEC030F8}" dt="2020-01-14T14:36:20.074" v="753" actId="1076"/>
          <ac:cxnSpMkLst>
            <pc:docMk/>
            <pc:sldMk cId="2864176959" sldId="388"/>
            <ac:cxnSpMk id="17" creationId="{332C865A-6E19-44B1-9709-914F563A1CA1}"/>
          </ac:cxnSpMkLst>
        </pc:cxnChg>
        <pc:cxnChg chg="add mod">
          <ac:chgData name="Arttu Rasku" userId="8b41e1ec-215f-4df1-86dc-5ae23fcd282c" providerId="ADAL" clId="{936649D9-087D-44A4-9882-88CDCEC030F8}" dt="2020-01-14T14:37:14.329" v="776" actId="14100"/>
          <ac:cxnSpMkLst>
            <pc:docMk/>
            <pc:sldMk cId="2864176959" sldId="388"/>
            <ac:cxnSpMk id="22" creationId="{493A1097-F64A-4AB0-9DEF-7E087A3CD0AC}"/>
          </ac:cxnSpMkLst>
        </pc:cxnChg>
      </pc:sldChg>
      <pc:sldChg chg="addSp modSp add">
        <pc:chgData name="Arttu Rasku" userId="8b41e1ec-215f-4df1-86dc-5ae23fcd282c" providerId="ADAL" clId="{936649D9-087D-44A4-9882-88CDCEC030F8}" dt="2020-01-14T14:39:53.084" v="965" actId="20577"/>
        <pc:sldMkLst>
          <pc:docMk/>
          <pc:sldMk cId="3561984505" sldId="389"/>
        </pc:sldMkLst>
        <pc:spChg chg="mod">
          <ac:chgData name="Arttu Rasku" userId="8b41e1ec-215f-4df1-86dc-5ae23fcd282c" providerId="ADAL" clId="{936649D9-087D-44A4-9882-88CDCEC030F8}" dt="2020-01-14T14:38:11.507" v="818" actId="20577"/>
          <ac:spMkLst>
            <pc:docMk/>
            <pc:sldMk cId="3561984505" sldId="389"/>
            <ac:spMk id="3" creationId="{77DA2129-0A31-44CC-87F7-096B9E2363B0}"/>
          </ac:spMkLst>
        </pc:spChg>
        <pc:spChg chg="mod">
          <ac:chgData name="Arttu Rasku" userId="8b41e1ec-215f-4df1-86dc-5ae23fcd282c" providerId="ADAL" clId="{936649D9-087D-44A4-9882-88CDCEC030F8}" dt="2020-01-14T14:39:53.084" v="965" actId="20577"/>
          <ac:spMkLst>
            <pc:docMk/>
            <pc:sldMk cId="3561984505" sldId="389"/>
            <ac:spMk id="4" creationId="{AEEB95BD-F0C3-4AB8-9A0E-044931744FE4}"/>
          </ac:spMkLst>
        </pc:spChg>
        <pc:spChg chg="add">
          <ac:chgData name="Arttu Rasku" userId="8b41e1ec-215f-4df1-86dc-5ae23fcd282c" providerId="ADAL" clId="{936649D9-087D-44A4-9882-88CDCEC030F8}" dt="2020-01-14T14:38:46.653" v="844"/>
          <ac:spMkLst>
            <pc:docMk/>
            <pc:sldMk cId="3561984505" sldId="389"/>
            <ac:spMk id="8" creationId="{2A45F819-48DA-445B-AB8E-4539083ECD28}"/>
          </ac:spMkLst>
        </pc:spChg>
        <pc:spChg chg="add">
          <ac:chgData name="Arttu Rasku" userId="8b41e1ec-215f-4df1-86dc-5ae23fcd282c" providerId="ADAL" clId="{936649D9-087D-44A4-9882-88CDCEC030F8}" dt="2020-01-14T14:38:46.653" v="844"/>
          <ac:spMkLst>
            <pc:docMk/>
            <pc:sldMk cId="3561984505" sldId="389"/>
            <ac:spMk id="9" creationId="{40B33878-34BE-4F0F-9D5F-954BD28F2100}"/>
          </ac:spMkLst>
        </pc:spChg>
        <pc:spChg chg="add">
          <ac:chgData name="Arttu Rasku" userId="8b41e1ec-215f-4df1-86dc-5ae23fcd282c" providerId="ADAL" clId="{936649D9-087D-44A4-9882-88CDCEC030F8}" dt="2020-01-14T14:38:46.653" v="844"/>
          <ac:spMkLst>
            <pc:docMk/>
            <pc:sldMk cId="3561984505" sldId="389"/>
            <ac:spMk id="10" creationId="{2D7FEB2F-DEA0-4F4F-9B43-9A71F95E2C18}"/>
          </ac:spMkLst>
        </pc:spChg>
        <pc:spChg chg="add">
          <ac:chgData name="Arttu Rasku" userId="8b41e1ec-215f-4df1-86dc-5ae23fcd282c" providerId="ADAL" clId="{936649D9-087D-44A4-9882-88CDCEC030F8}" dt="2020-01-14T14:38:46.653" v="844"/>
          <ac:spMkLst>
            <pc:docMk/>
            <pc:sldMk cId="3561984505" sldId="389"/>
            <ac:spMk id="11" creationId="{2DDBBC44-234D-4BB7-B3C7-739596DB95A9}"/>
          </ac:spMkLst>
        </pc:spChg>
        <pc:cxnChg chg="add">
          <ac:chgData name="Arttu Rasku" userId="8b41e1ec-215f-4df1-86dc-5ae23fcd282c" providerId="ADAL" clId="{936649D9-087D-44A4-9882-88CDCEC030F8}" dt="2020-01-14T14:38:46.653" v="844"/>
          <ac:cxnSpMkLst>
            <pc:docMk/>
            <pc:sldMk cId="3561984505" sldId="389"/>
            <ac:cxnSpMk id="12" creationId="{DE946681-84CF-4AB8-B806-A3C89C7DC026}"/>
          </ac:cxnSpMkLst>
        </pc:cxnChg>
        <pc:cxnChg chg="add">
          <ac:chgData name="Arttu Rasku" userId="8b41e1ec-215f-4df1-86dc-5ae23fcd282c" providerId="ADAL" clId="{936649D9-087D-44A4-9882-88CDCEC030F8}" dt="2020-01-14T14:38:46.653" v="844"/>
          <ac:cxnSpMkLst>
            <pc:docMk/>
            <pc:sldMk cId="3561984505" sldId="389"/>
            <ac:cxnSpMk id="13" creationId="{73F1C644-E891-4A1F-BD24-264FE5BCFC23}"/>
          </ac:cxnSpMkLst>
        </pc:cxnChg>
        <pc:cxnChg chg="add">
          <ac:chgData name="Arttu Rasku" userId="8b41e1ec-215f-4df1-86dc-5ae23fcd282c" providerId="ADAL" clId="{936649D9-087D-44A4-9882-88CDCEC030F8}" dt="2020-01-14T14:38:46.653" v="844"/>
          <ac:cxnSpMkLst>
            <pc:docMk/>
            <pc:sldMk cId="3561984505" sldId="389"/>
            <ac:cxnSpMk id="14" creationId="{2DAFC7B9-9220-40DE-8922-12FA69B9C1E6}"/>
          </ac:cxnSpMkLst>
        </pc:cxnChg>
        <pc:cxnChg chg="add">
          <ac:chgData name="Arttu Rasku" userId="8b41e1ec-215f-4df1-86dc-5ae23fcd282c" providerId="ADAL" clId="{936649D9-087D-44A4-9882-88CDCEC030F8}" dt="2020-01-14T14:38:46.653" v="844"/>
          <ac:cxnSpMkLst>
            <pc:docMk/>
            <pc:sldMk cId="3561984505" sldId="389"/>
            <ac:cxnSpMk id="15" creationId="{3E20F2F9-64AB-4451-B064-99A94B031861}"/>
          </ac:cxnSpMkLst>
        </pc:cxnChg>
      </pc:sldChg>
      <pc:sldChg chg="modSp add">
        <pc:chgData name="Arttu Rasku" userId="8b41e1ec-215f-4df1-86dc-5ae23fcd282c" providerId="ADAL" clId="{936649D9-087D-44A4-9882-88CDCEC030F8}" dt="2020-01-14T14:42:09.614" v="1136" actId="20577"/>
        <pc:sldMkLst>
          <pc:docMk/>
          <pc:sldMk cId="1976837096" sldId="390"/>
        </pc:sldMkLst>
        <pc:spChg chg="mod">
          <ac:chgData name="Arttu Rasku" userId="8b41e1ec-215f-4df1-86dc-5ae23fcd282c" providerId="ADAL" clId="{936649D9-087D-44A4-9882-88CDCEC030F8}" dt="2020-01-14T14:40:04.591" v="980" actId="20577"/>
          <ac:spMkLst>
            <pc:docMk/>
            <pc:sldMk cId="1976837096" sldId="390"/>
            <ac:spMk id="3" creationId="{D4773CC6-F02A-4330-8BB0-EA4E10EB586C}"/>
          </ac:spMkLst>
        </pc:spChg>
        <pc:spChg chg="mod">
          <ac:chgData name="Arttu Rasku" userId="8b41e1ec-215f-4df1-86dc-5ae23fcd282c" providerId="ADAL" clId="{936649D9-087D-44A4-9882-88CDCEC030F8}" dt="2020-01-14T14:42:09.614" v="1136" actId="20577"/>
          <ac:spMkLst>
            <pc:docMk/>
            <pc:sldMk cId="1976837096" sldId="390"/>
            <ac:spMk id="4" creationId="{89D3360C-FB90-4421-B38E-24963034FF76}"/>
          </ac:spMkLst>
        </pc:spChg>
      </pc:sldChg>
      <pc:sldChg chg="addSp modSp add">
        <pc:chgData name="Arttu Rasku" userId="8b41e1ec-215f-4df1-86dc-5ae23fcd282c" providerId="ADAL" clId="{936649D9-087D-44A4-9882-88CDCEC030F8}" dt="2020-01-16T07:25:30.927" v="2588" actId="20577"/>
        <pc:sldMkLst>
          <pc:docMk/>
          <pc:sldMk cId="4163691497" sldId="391"/>
        </pc:sldMkLst>
        <pc:spChg chg="mod">
          <ac:chgData name="Arttu Rasku" userId="8b41e1ec-215f-4df1-86dc-5ae23fcd282c" providerId="ADAL" clId="{936649D9-087D-44A4-9882-88CDCEC030F8}" dt="2020-01-14T14:42:15.654" v="1147" actId="20577"/>
          <ac:spMkLst>
            <pc:docMk/>
            <pc:sldMk cId="4163691497" sldId="391"/>
            <ac:spMk id="3" creationId="{76E6045C-9B15-4FBE-93FF-8B679A32376B}"/>
          </ac:spMkLst>
        </pc:spChg>
        <pc:spChg chg="mod">
          <ac:chgData name="Arttu Rasku" userId="8b41e1ec-215f-4df1-86dc-5ae23fcd282c" providerId="ADAL" clId="{936649D9-087D-44A4-9882-88CDCEC030F8}" dt="2020-01-16T07:25:30.927" v="2588" actId="20577"/>
          <ac:spMkLst>
            <pc:docMk/>
            <pc:sldMk cId="4163691497" sldId="391"/>
            <ac:spMk id="4" creationId="{F19EA1B9-EDA9-4E49-85F9-41AEA86295C2}"/>
          </ac:spMkLst>
        </pc:spChg>
        <pc:graphicFrameChg chg="add mod modGraphic">
          <ac:chgData name="Arttu Rasku" userId="8b41e1ec-215f-4df1-86dc-5ae23fcd282c" providerId="ADAL" clId="{936649D9-087D-44A4-9882-88CDCEC030F8}" dt="2020-01-16T07:24:46.949" v="2542" actId="20577"/>
          <ac:graphicFrameMkLst>
            <pc:docMk/>
            <pc:sldMk cId="4163691497" sldId="391"/>
            <ac:graphicFrameMk id="8" creationId="{6D9DBB8E-32B2-42CA-BA14-833D179D68EC}"/>
          </ac:graphicFrameMkLst>
        </pc:graphicFrameChg>
      </pc:sldChg>
      <pc:sldChg chg="modSp add">
        <pc:chgData name="Arttu Rasku" userId="8b41e1ec-215f-4df1-86dc-5ae23fcd282c" providerId="ADAL" clId="{936649D9-087D-44A4-9882-88CDCEC030F8}" dt="2020-01-14T14:52:54.244" v="2134" actId="20577"/>
        <pc:sldMkLst>
          <pc:docMk/>
          <pc:sldMk cId="4203450826" sldId="392"/>
        </pc:sldMkLst>
        <pc:spChg chg="mod">
          <ac:chgData name="Arttu Rasku" userId="8b41e1ec-215f-4df1-86dc-5ae23fcd282c" providerId="ADAL" clId="{936649D9-087D-44A4-9882-88CDCEC030F8}" dt="2020-01-14T14:52:54.244" v="2134" actId="20577"/>
          <ac:spMkLst>
            <pc:docMk/>
            <pc:sldMk cId="4203450826" sldId="392"/>
            <ac:spMk id="3" creationId="{432299B1-ED57-4F62-B14B-39085D60CE2B}"/>
          </ac:spMkLst>
        </pc:spChg>
        <pc:spChg chg="mod">
          <ac:chgData name="Arttu Rasku" userId="8b41e1ec-215f-4df1-86dc-5ae23fcd282c" providerId="ADAL" clId="{936649D9-087D-44A4-9882-88CDCEC030F8}" dt="2020-01-14T14:44:34.448" v="1453" actId="20577"/>
          <ac:spMkLst>
            <pc:docMk/>
            <pc:sldMk cId="4203450826" sldId="392"/>
            <ac:spMk id="4" creationId="{D2EB1D6F-A473-4A37-ACBC-27DBBAC94755}"/>
          </ac:spMkLst>
        </pc:spChg>
      </pc:sldChg>
      <pc:sldChg chg="modSp add ord">
        <pc:chgData name="Arttu Rasku" userId="8b41e1ec-215f-4df1-86dc-5ae23fcd282c" providerId="ADAL" clId="{936649D9-087D-44A4-9882-88CDCEC030F8}" dt="2020-01-14T14:52:43.323" v="2123"/>
        <pc:sldMkLst>
          <pc:docMk/>
          <pc:sldMk cId="2027795008" sldId="393"/>
        </pc:sldMkLst>
        <pc:spChg chg="mod">
          <ac:chgData name="Arttu Rasku" userId="8b41e1ec-215f-4df1-86dc-5ae23fcd282c" providerId="ADAL" clId="{936649D9-087D-44A4-9882-88CDCEC030F8}" dt="2020-01-14T14:45:07.183" v="1462" actId="20577"/>
          <ac:spMkLst>
            <pc:docMk/>
            <pc:sldMk cId="2027795008" sldId="393"/>
            <ac:spMk id="3" creationId="{67110F5B-CAE5-485D-8742-78CB17289A04}"/>
          </ac:spMkLst>
        </pc:spChg>
        <pc:spChg chg="mod">
          <ac:chgData name="Arttu Rasku" userId="8b41e1ec-215f-4df1-86dc-5ae23fcd282c" providerId="ADAL" clId="{936649D9-087D-44A4-9882-88CDCEC030F8}" dt="2020-01-14T14:46:51.526" v="1667" actId="20577"/>
          <ac:spMkLst>
            <pc:docMk/>
            <pc:sldMk cId="2027795008" sldId="393"/>
            <ac:spMk id="4" creationId="{72900368-A8BB-4E50-8324-F8C37BA94259}"/>
          </ac:spMkLst>
        </pc:spChg>
      </pc:sldChg>
      <pc:sldChg chg="modSp add">
        <pc:chgData name="Arttu Rasku" userId="8b41e1ec-215f-4df1-86dc-5ae23fcd282c" providerId="ADAL" clId="{936649D9-087D-44A4-9882-88CDCEC030F8}" dt="2020-01-16T07:21:24.577" v="2483" actId="20577"/>
        <pc:sldMkLst>
          <pc:docMk/>
          <pc:sldMk cId="1450817291" sldId="394"/>
        </pc:sldMkLst>
        <pc:spChg chg="mod">
          <ac:chgData name="Arttu Rasku" userId="8b41e1ec-215f-4df1-86dc-5ae23fcd282c" providerId="ADAL" clId="{936649D9-087D-44A4-9882-88CDCEC030F8}" dt="2020-01-16T07:20:09.843" v="2444" actId="20577"/>
          <ac:spMkLst>
            <pc:docMk/>
            <pc:sldMk cId="1450817291" sldId="394"/>
            <ac:spMk id="3" creationId="{3D41341D-AAE4-48BF-8D16-C16715B30F54}"/>
          </ac:spMkLst>
        </pc:spChg>
        <pc:spChg chg="mod">
          <ac:chgData name="Arttu Rasku" userId="8b41e1ec-215f-4df1-86dc-5ae23fcd282c" providerId="ADAL" clId="{936649D9-087D-44A4-9882-88CDCEC030F8}" dt="2020-01-16T07:21:24.577" v="2483" actId="20577"/>
          <ac:spMkLst>
            <pc:docMk/>
            <pc:sldMk cId="1450817291" sldId="394"/>
            <ac:spMk id="4" creationId="{1F93619A-547A-43ED-B44C-953FEDE912E8}"/>
          </ac:spMkLst>
        </pc:spChg>
      </pc:sldChg>
    </pc:docChg>
  </pc:docChgLst>
  <pc:docChgLst>
    <pc:chgData name="Arttu Rasku" userId="8b41e1ec-215f-4df1-86dc-5ae23fcd282c" providerId="ADAL" clId="{3F074E36-7D42-44AB-AD74-889F27C5337B}"/>
    <pc:docChg chg="undo redo custSel addSld modSld sldOrd">
      <pc:chgData name="Arttu Rasku" userId="8b41e1ec-215f-4df1-86dc-5ae23fcd282c" providerId="ADAL" clId="{3F074E36-7D42-44AB-AD74-889F27C5337B}" dt="2019-12-18T11:03:09.681" v="6621" actId="1076"/>
      <pc:docMkLst>
        <pc:docMk/>
      </pc:docMkLst>
      <pc:sldChg chg="modSp">
        <pc:chgData name="Arttu Rasku" userId="8b41e1ec-215f-4df1-86dc-5ae23fcd282c" providerId="ADAL" clId="{3F074E36-7D42-44AB-AD74-889F27C5337B}" dt="2019-12-17T13:00:32.466" v="4062" actId="20577"/>
        <pc:sldMkLst>
          <pc:docMk/>
          <pc:sldMk cId="1259423557" sldId="385"/>
        </pc:sldMkLst>
        <pc:spChg chg="mod">
          <ac:chgData name="Arttu Rasku" userId="8b41e1ec-215f-4df1-86dc-5ae23fcd282c" providerId="ADAL" clId="{3F074E36-7D42-44AB-AD74-889F27C5337B}" dt="2019-12-16T10:01:38.471" v="1" actId="20577"/>
          <ac:spMkLst>
            <pc:docMk/>
            <pc:sldMk cId="1259423557" sldId="385"/>
            <ac:spMk id="2" creationId="{00000000-0000-0000-0000-000000000000}"/>
          </ac:spMkLst>
        </pc:spChg>
        <pc:spChg chg="mod">
          <ac:chgData name="Arttu Rasku" userId="8b41e1ec-215f-4df1-86dc-5ae23fcd282c" providerId="ADAL" clId="{3F074E36-7D42-44AB-AD74-889F27C5337B}" dt="2019-12-17T13:00:32.466" v="4062" actId="20577"/>
          <ac:spMkLst>
            <pc:docMk/>
            <pc:sldMk cId="1259423557" sldId="385"/>
            <ac:spMk id="3" creationId="{00000000-0000-0000-0000-000000000000}"/>
          </ac:spMkLst>
        </pc:spChg>
      </pc:sldChg>
      <pc:sldChg chg="addSp delSp modSp add">
        <pc:chgData name="Arttu Rasku" userId="8b41e1ec-215f-4df1-86dc-5ae23fcd282c" providerId="ADAL" clId="{3F074E36-7D42-44AB-AD74-889F27C5337B}" dt="2019-12-18T10:46:35.693" v="6410" actId="478"/>
        <pc:sldMkLst>
          <pc:docMk/>
          <pc:sldMk cId="2588539402" sldId="386"/>
        </pc:sldMkLst>
        <pc:spChg chg="del">
          <ac:chgData name="Arttu Rasku" userId="8b41e1ec-215f-4df1-86dc-5ae23fcd282c" providerId="ADAL" clId="{3F074E36-7D42-44AB-AD74-889F27C5337B}" dt="2019-12-16T10:02:23.243" v="60"/>
          <ac:spMkLst>
            <pc:docMk/>
            <pc:sldMk cId="2588539402" sldId="386"/>
            <ac:spMk id="2" creationId="{DBC05CB5-9C25-423A-92E0-FACC39B926A9}"/>
          </ac:spMkLst>
        </pc:spChg>
        <pc:spChg chg="del">
          <ac:chgData name="Arttu Rasku" userId="8b41e1ec-215f-4df1-86dc-5ae23fcd282c" providerId="ADAL" clId="{3F074E36-7D42-44AB-AD74-889F27C5337B}" dt="2019-12-16T10:02:23.243" v="60"/>
          <ac:spMkLst>
            <pc:docMk/>
            <pc:sldMk cId="2588539402" sldId="386"/>
            <ac:spMk id="3" creationId="{91B736FE-E3AB-4ADF-8D3A-0358629A8E0D}"/>
          </ac:spMkLst>
        </pc:spChg>
        <pc:spChg chg="del">
          <ac:chgData name="Arttu Rasku" userId="8b41e1ec-215f-4df1-86dc-5ae23fcd282c" providerId="ADAL" clId="{3F074E36-7D42-44AB-AD74-889F27C5337B}" dt="2019-12-16T10:02:23.243" v="60"/>
          <ac:spMkLst>
            <pc:docMk/>
            <pc:sldMk cId="2588539402" sldId="386"/>
            <ac:spMk id="4" creationId="{619328AA-AD62-4347-A730-7779B185FC9D}"/>
          </ac:spMkLst>
        </pc:spChg>
        <pc:spChg chg="add mod">
          <ac:chgData name="Arttu Rasku" userId="8b41e1ec-215f-4df1-86dc-5ae23fcd282c" providerId="ADAL" clId="{3F074E36-7D42-44AB-AD74-889F27C5337B}" dt="2019-12-16T13:42:51.133" v="69" actId="20577"/>
          <ac:spMkLst>
            <pc:docMk/>
            <pc:sldMk cId="2588539402" sldId="386"/>
            <ac:spMk id="5" creationId="{0B5853BB-A8D7-4D12-A776-FA92E200F510}"/>
          </ac:spMkLst>
        </pc:spChg>
        <pc:spChg chg="add del mod">
          <ac:chgData name="Arttu Rasku" userId="8b41e1ec-215f-4df1-86dc-5ae23fcd282c" providerId="ADAL" clId="{3F074E36-7D42-44AB-AD74-889F27C5337B}" dt="2019-12-18T10:46:35.693" v="6410" actId="478"/>
          <ac:spMkLst>
            <pc:docMk/>
            <pc:sldMk cId="2588539402" sldId="386"/>
            <ac:spMk id="6" creationId="{8B0F7700-ED28-4790-A5ED-BC93AA6CB8ED}"/>
          </ac:spMkLst>
        </pc:spChg>
        <pc:spChg chg="add mod">
          <ac:chgData name="Arttu Rasku" userId="8b41e1ec-215f-4df1-86dc-5ae23fcd282c" providerId="ADAL" clId="{3F074E36-7D42-44AB-AD74-889F27C5337B}" dt="2019-12-18T10:25:00.982" v="5828" actId="12"/>
          <ac:spMkLst>
            <pc:docMk/>
            <pc:sldMk cId="2588539402" sldId="386"/>
            <ac:spMk id="7" creationId="{88976E36-E55F-47B9-968B-377B20D65F2D}"/>
          </ac:spMkLst>
        </pc:spChg>
      </pc:sldChg>
      <pc:sldChg chg="delSp modSp add">
        <pc:chgData name="Arttu Rasku" userId="8b41e1ec-215f-4df1-86dc-5ae23fcd282c" providerId="ADAL" clId="{3F074E36-7D42-44AB-AD74-889F27C5337B}" dt="2019-12-18T10:46:36.964" v="6411" actId="478"/>
        <pc:sldMkLst>
          <pc:docMk/>
          <pc:sldMk cId="3873736640" sldId="387"/>
        </pc:sldMkLst>
        <pc:spChg chg="del">
          <ac:chgData name="Arttu Rasku" userId="8b41e1ec-215f-4df1-86dc-5ae23fcd282c" providerId="ADAL" clId="{3F074E36-7D42-44AB-AD74-889F27C5337B}" dt="2019-12-18T10:46:36.964" v="6411" actId="478"/>
          <ac:spMkLst>
            <pc:docMk/>
            <pc:sldMk cId="3873736640" sldId="387"/>
            <ac:spMk id="2" creationId="{0DB952F8-8C5C-463C-8310-E587026675E4}"/>
          </ac:spMkLst>
        </pc:spChg>
        <pc:spChg chg="mod">
          <ac:chgData name="Arttu Rasku" userId="8b41e1ec-215f-4df1-86dc-5ae23fcd282c" providerId="ADAL" clId="{3F074E36-7D42-44AB-AD74-889F27C5337B}" dt="2019-12-16T13:43:03.294" v="80" actId="20577"/>
          <ac:spMkLst>
            <pc:docMk/>
            <pc:sldMk cId="3873736640" sldId="387"/>
            <ac:spMk id="3" creationId="{2A07BEBB-36B8-4815-AB0B-68383C6BE4C4}"/>
          </ac:spMkLst>
        </pc:spChg>
        <pc:spChg chg="mod">
          <ac:chgData name="Arttu Rasku" userId="8b41e1ec-215f-4df1-86dc-5ae23fcd282c" providerId="ADAL" clId="{3F074E36-7D42-44AB-AD74-889F27C5337B}" dt="2019-12-18T10:43:56.015" v="6409" actId="20577"/>
          <ac:spMkLst>
            <pc:docMk/>
            <pc:sldMk cId="3873736640" sldId="387"/>
            <ac:spMk id="4" creationId="{A26C2983-1A85-4B64-9895-228E9937B7A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A0B752-D310-4140-9C25-08EFE1E7F61A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01084-12AF-49A0-BB0F-07EA15F24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77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544086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 - Smartrac 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3233" y="1305304"/>
            <a:ext cx="4973881" cy="1539495"/>
          </a:xfrm>
          <a:prstGeom prst="rect">
            <a:avLst/>
          </a:prstGeom>
        </p:spPr>
      </p:pic>
      <p:sp>
        <p:nvSpPr>
          <p:cNvPr id="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270000" y="1625599"/>
            <a:ext cx="10922000" cy="1219200"/>
          </a:xfrm>
        </p:spPr>
        <p:txBody>
          <a:bodyPr>
            <a:normAutofit/>
          </a:bodyPr>
          <a:lstStyle>
            <a:lvl1pPr marL="0" indent="0">
              <a:buNone/>
              <a:defRPr sz="6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– General Theme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1270000" y="3200399"/>
            <a:ext cx="10922000" cy="863600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r>
              <a:rPr lang="en-US" dirty="0"/>
              <a:t>Name | Position | Month day, 2017</a:t>
            </a:r>
          </a:p>
        </p:txBody>
      </p:sp>
      <p:pic>
        <p:nvPicPr>
          <p:cNvPr id="6" name="Picture 5" descr="A picture containing red&#10;&#10;Description generated with high confidence">
            <a:extLst>
              <a:ext uri="{FF2B5EF4-FFF2-40B4-BE49-F238E27FC236}">
                <a16:creationId xmlns:a16="http://schemas.microsoft.com/office/drawing/2014/main" id="{59D81AA7-48C2-46FE-A593-DE5322E6A63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" y="6035032"/>
            <a:ext cx="24377954" cy="7680976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C Individual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7373600" cy="13716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16992600" y="0"/>
            <a:ext cx="7391400" cy="13716000"/>
            <a:chOff x="16992600" y="0"/>
            <a:chExt cx="7391400" cy="13716000"/>
          </a:xfrm>
        </p:grpSpPr>
        <p:sp>
          <p:nvSpPr>
            <p:cNvPr id="3" name="Rectangle 2"/>
            <p:cNvSpPr/>
            <p:nvPr userDrawn="1"/>
          </p:nvSpPr>
          <p:spPr>
            <a:xfrm>
              <a:off x="16992600" y="0"/>
              <a:ext cx="7391400" cy="13716000"/>
            </a:xfrm>
            <a:prstGeom prst="rect">
              <a:avLst/>
            </a:prstGeom>
            <a:solidFill>
              <a:schemeClr val="tx2"/>
            </a:solidFill>
            <a:ln w="19050" cap="flat">
              <a:solidFill>
                <a:schemeClr val="bg2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3233" y="1305304"/>
              <a:ext cx="4973881" cy="1539495"/>
            </a:xfrm>
            <a:prstGeom prst="rect">
              <a:avLst/>
            </a:prstGeom>
          </p:spPr>
        </p:pic>
      </p:grpSp>
      <p:sp>
        <p:nvSpPr>
          <p:cNvPr id="1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016000" y="9280770"/>
            <a:ext cx="15798800" cy="1219200"/>
          </a:xfrm>
        </p:spPr>
        <p:txBody>
          <a:bodyPr>
            <a:normAutofit/>
          </a:bodyPr>
          <a:lstStyle>
            <a:lvl1pPr marL="0" indent="0">
              <a:buNone/>
              <a:defRPr sz="6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Your Individual Image Title Slide 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016000" y="10855570"/>
            <a:ext cx="15798800" cy="863600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r>
              <a:rPr lang="en-US" dirty="0"/>
              <a:t>Name | Position | Month day, 2017</a:t>
            </a:r>
          </a:p>
        </p:txBody>
      </p:sp>
    </p:spTree>
    <p:extLst>
      <p:ext uri="{BB962C8B-B14F-4D97-AF65-F5344CB8AC3E}">
        <p14:creationId xmlns:p14="http://schemas.microsoft.com/office/powerpoint/2010/main" val="311377604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252311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_bullet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72548" y="2106926"/>
            <a:ext cx="4586192" cy="535531"/>
          </a:xfrm>
          <a:prstGeom prst="rect">
            <a:avLst/>
          </a:prstGeom>
        </p:spPr>
        <p:txBody>
          <a:bodyPr wrap="none" lIns="13716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b="0" spc="0">
                <a:solidFill>
                  <a:schemeClr val="bg1"/>
                </a:solidFill>
                <a:effectLst/>
                <a:latin typeface="Microsoft Sans Serif" panose="020B0604020202020204" pitchFamily="34" charset="0"/>
              </a:defRPr>
            </a:lvl1pPr>
          </a:lstStyle>
          <a:p>
            <a:pPr lvl="0"/>
            <a:r>
              <a:rPr lang="en-US" dirty="0"/>
              <a:t>Presentation subtitle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31286" y="12899923"/>
            <a:ext cx="22852613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172548" y="1064596"/>
            <a:ext cx="3975768" cy="1061829"/>
          </a:xfrm>
          <a:prstGeom prst="rect">
            <a:avLst/>
          </a:prstGeom>
        </p:spPr>
        <p:txBody>
          <a:bodyPr wrap="none" tIns="274320">
            <a:spAutoFit/>
          </a:bodyPr>
          <a:lstStyle>
            <a:lvl1pPr algn="l">
              <a:lnSpc>
                <a:spcPct val="80000"/>
              </a:lnSpc>
              <a:defRPr sz="6000" strike="noStrike" cap="none" spc="-15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Sample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173163" y="3175000"/>
            <a:ext cx="22353068" cy="9169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ADFDE56C-0F92-42EA-9488-816E203477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964859" y="12978042"/>
            <a:ext cx="561372" cy="4616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2400">
                <a:solidFill>
                  <a:schemeClr val="bg1"/>
                </a:solidFill>
                <a:latin typeface="Microsoft Sans Serif" panose="020B0604020202020204" pitchFamily="34" charset="0"/>
              </a:defRPr>
            </a:lvl1pPr>
          </a:lstStyle>
          <a:p>
            <a:fld id="{29438FBD-C659-44B2-BA6B-15C11D5524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7">
            <a:extLst>
              <a:ext uri="{FF2B5EF4-FFF2-40B4-BE49-F238E27FC236}">
                <a16:creationId xmlns:a16="http://schemas.microsoft.com/office/drawing/2014/main" id="{7771EE5A-00FE-4E4C-8AC4-A7DFA87A42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9421870" y="12996972"/>
            <a:ext cx="2523730" cy="4666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fld id="{0489CE02-C2C4-4855-B38C-759C3259CB46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12" name="Footer Placeholder 8">
            <a:extLst>
              <a:ext uri="{FF2B5EF4-FFF2-40B4-BE49-F238E27FC236}">
                <a16:creationId xmlns:a16="http://schemas.microsoft.com/office/drawing/2014/main" id="{6DE9738F-EBEA-4E98-B4ED-4E2459C7DC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286" y="13002830"/>
            <a:ext cx="11041613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Smartrac </a:t>
            </a:r>
            <a:r>
              <a:rPr lang="en-US" dirty="0">
                <a:solidFill>
                  <a:schemeClr val="accent1"/>
                </a:solidFill>
              </a:rPr>
              <a:t>•</a:t>
            </a:r>
            <a:r>
              <a:rPr lang="en-US" dirty="0"/>
              <a:t> connect things</a:t>
            </a:r>
          </a:p>
        </p:txBody>
      </p:sp>
    </p:spTree>
    <p:extLst>
      <p:ext uri="{BB962C8B-B14F-4D97-AF65-F5344CB8AC3E}">
        <p14:creationId xmlns:p14="http://schemas.microsoft.com/office/powerpoint/2010/main" val="14638757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.1_Custom Layout_Text_Bodie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72548" y="2106926"/>
            <a:ext cx="4586192" cy="535531"/>
          </a:xfrm>
          <a:prstGeom prst="rect">
            <a:avLst/>
          </a:prstGeom>
        </p:spPr>
        <p:txBody>
          <a:bodyPr wrap="none" lIns="13716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b="0" spc="0">
                <a:solidFill>
                  <a:schemeClr val="bg1"/>
                </a:solidFill>
                <a:effectLst/>
                <a:latin typeface="Microsoft Sans Serif" panose="020B0604020202020204" pitchFamily="34" charset="0"/>
              </a:defRPr>
            </a:lvl1pPr>
          </a:lstStyle>
          <a:p>
            <a:pPr lvl="0"/>
            <a:r>
              <a:rPr lang="en-US" dirty="0"/>
              <a:t>Presentation subtitle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172548" y="1064596"/>
            <a:ext cx="3975768" cy="1061829"/>
          </a:xfrm>
          <a:prstGeom prst="rect">
            <a:avLst/>
          </a:prstGeom>
        </p:spPr>
        <p:txBody>
          <a:bodyPr wrap="none" tIns="274320">
            <a:spAutoFit/>
          </a:bodyPr>
          <a:lstStyle>
            <a:lvl1pPr algn="l">
              <a:lnSpc>
                <a:spcPct val="80000"/>
              </a:lnSpc>
              <a:defRPr sz="6000" strike="noStrike" cap="none" spc="-15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Sample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173164" y="3276600"/>
            <a:ext cx="10599736" cy="9042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2623800" y="3302000"/>
            <a:ext cx="10841037" cy="9042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43954E-3616-4645-94BB-3CFAD9679A3D}"/>
              </a:ext>
            </a:extLst>
          </p:cNvPr>
          <p:cNvCxnSpPr/>
          <p:nvPr userDrawn="1"/>
        </p:nvCxnSpPr>
        <p:spPr>
          <a:xfrm>
            <a:off x="731286" y="12899923"/>
            <a:ext cx="22852613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Slide Number Placeholder 1">
            <a:extLst>
              <a:ext uri="{FF2B5EF4-FFF2-40B4-BE49-F238E27FC236}">
                <a16:creationId xmlns:a16="http://schemas.microsoft.com/office/drawing/2014/main" id="{542A1EC0-5F8A-4D9F-8D52-B9CC29294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964859" y="12978042"/>
            <a:ext cx="561372" cy="4616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2400">
                <a:solidFill>
                  <a:schemeClr val="bg1"/>
                </a:solidFill>
                <a:latin typeface="Microsoft Sans Serif" panose="020B0604020202020204" pitchFamily="34" charset="0"/>
              </a:defRPr>
            </a:lvl1pPr>
          </a:lstStyle>
          <a:p>
            <a:fld id="{29438FBD-C659-44B2-BA6B-15C11D5524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Date Placeholder 7">
            <a:extLst>
              <a:ext uri="{FF2B5EF4-FFF2-40B4-BE49-F238E27FC236}">
                <a16:creationId xmlns:a16="http://schemas.microsoft.com/office/drawing/2014/main" id="{E5475576-6EE4-4263-B481-4EC28D5921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9421870" y="12996972"/>
            <a:ext cx="2523730" cy="4666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fld id="{6DA77713-36D9-4054-9631-A5887B716083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23" name="Footer Placeholder 8">
            <a:extLst>
              <a:ext uri="{FF2B5EF4-FFF2-40B4-BE49-F238E27FC236}">
                <a16:creationId xmlns:a16="http://schemas.microsoft.com/office/drawing/2014/main" id="{4AB0AC2D-25BD-4501-9633-740F330817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286" y="13002830"/>
            <a:ext cx="11041613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Smartrac </a:t>
            </a:r>
            <a:r>
              <a:rPr lang="en-US" dirty="0">
                <a:solidFill>
                  <a:schemeClr val="accent1"/>
                </a:solidFill>
              </a:rPr>
              <a:t>•</a:t>
            </a:r>
            <a:r>
              <a:rPr lang="en-US" dirty="0"/>
              <a:t> connect things</a:t>
            </a:r>
          </a:p>
        </p:txBody>
      </p:sp>
    </p:spTree>
    <p:extLst>
      <p:ext uri="{BB962C8B-B14F-4D97-AF65-F5344CB8AC3E}">
        <p14:creationId xmlns:p14="http://schemas.microsoft.com/office/powerpoint/2010/main" val="42946357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12192000" y="0"/>
            <a:ext cx="12192000" cy="13716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Microsoft Sans Serif" panose="020B0604020202020204" pitchFamily="34" charset="0"/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172548" y="1064596"/>
            <a:ext cx="3975768" cy="1061829"/>
          </a:xfrm>
          <a:prstGeom prst="rect">
            <a:avLst/>
          </a:prstGeom>
        </p:spPr>
        <p:txBody>
          <a:bodyPr wrap="none" tIns="274320">
            <a:spAutoFit/>
          </a:bodyPr>
          <a:lstStyle>
            <a:lvl1pPr algn="l">
              <a:lnSpc>
                <a:spcPct val="80000"/>
              </a:lnSpc>
              <a:defRPr sz="6000" strike="noStrike" cap="none" spc="-15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Sample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72548" y="2106926"/>
            <a:ext cx="4586192" cy="535531"/>
          </a:xfrm>
          <a:prstGeom prst="rect">
            <a:avLst/>
          </a:prstGeom>
        </p:spPr>
        <p:txBody>
          <a:bodyPr wrap="none" lIns="13716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b="0" spc="0">
                <a:solidFill>
                  <a:schemeClr val="bg1"/>
                </a:solidFill>
                <a:effectLst/>
                <a:latin typeface="Microsoft Sans Serif" panose="020B0604020202020204" pitchFamily="34" charset="0"/>
              </a:defRPr>
            </a:lvl1pPr>
          </a:lstStyle>
          <a:p>
            <a:pPr lvl="0"/>
            <a:r>
              <a:rPr lang="en-US" dirty="0"/>
              <a:t>Presentation 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173164" y="3378200"/>
            <a:ext cx="10599736" cy="876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B41A26-CE18-4F34-AB7D-FC7D144993B3}"/>
              </a:ext>
            </a:extLst>
          </p:cNvPr>
          <p:cNvCxnSpPr/>
          <p:nvPr userDrawn="1"/>
        </p:nvCxnSpPr>
        <p:spPr>
          <a:xfrm>
            <a:off x="731286" y="12899923"/>
            <a:ext cx="22852613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Slide Number Placeholder 1">
            <a:extLst>
              <a:ext uri="{FF2B5EF4-FFF2-40B4-BE49-F238E27FC236}">
                <a16:creationId xmlns:a16="http://schemas.microsoft.com/office/drawing/2014/main" id="{C432F503-88D8-49C8-BD6F-C86CE5F30E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964859" y="12978042"/>
            <a:ext cx="561372" cy="4616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2400">
                <a:solidFill>
                  <a:schemeClr val="bg1"/>
                </a:solidFill>
                <a:latin typeface="Microsoft Sans Serif" panose="020B0604020202020204" pitchFamily="34" charset="0"/>
              </a:defRPr>
            </a:lvl1pPr>
          </a:lstStyle>
          <a:p>
            <a:fld id="{29438FBD-C659-44B2-BA6B-15C11D5524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Date Placeholder 7">
            <a:extLst>
              <a:ext uri="{FF2B5EF4-FFF2-40B4-BE49-F238E27FC236}">
                <a16:creationId xmlns:a16="http://schemas.microsoft.com/office/drawing/2014/main" id="{C98D39BB-3FEB-437A-BD82-1612C1767C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9421870" y="12996972"/>
            <a:ext cx="2523730" cy="4666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fld id="{F6CF1545-69F8-41F9-9ABF-93E455F2CF9F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20" name="Footer Placeholder 8">
            <a:extLst>
              <a:ext uri="{FF2B5EF4-FFF2-40B4-BE49-F238E27FC236}">
                <a16:creationId xmlns:a16="http://schemas.microsoft.com/office/drawing/2014/main" id="{E76D5019-7915-47A7-B9F6-08A91F877A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286" y="13002830"/>
            <a:ext cx="11041613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Smartrac </a:t>
            </a:r>
            <a:r>
              <a:rPr lang="en-US" dirty="0">
                <a:solidFill>
                  <a:schemeClr val="accent1"/>
                </a:solidFill>
              </a:rPr>
              <a:t>•</a:t>
            </a:r>
            <a:r>
              <a:rPr lang="en-US" dirty="0"/>
              <a:t> connect things</a:t>
            </a:r>
          </a:p>
        </p:txBody>
      </p:sp>
    </p:spTree>
    <p:extLst>
      <p:ext uri="{BB962C8B-B14F-4D97-AF65-F5344CB8AC3E}">
        <p14:creationId xmlns:p14="http://schemas.microsoft.com/office/powerpoint/2010/main" val="1788049681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End Slide_Smartra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3233" y="1305304"/>
            <a:ext cx="4973881" cy="1539495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63D6FE84-35EF-4323-B1CB-98398D9108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2548" y="1064596"/>
            <a:ext cx="3975768" cy="1061829"/>
          </a:xfrm>
          <a:prstGeom prst="rect">
            <a:avLst/>
          </a:prstGeom>
        </p:spPr>
        <p:txBody>
          <a:bodyPr wrap="none" tIns="274320">
            <a:spAutoFit/>
          </a:bodyPr>
          <a:lstStyle>
            <a:lvl1pPr algn="l">
              <a:lnSpc>
                <a:spcPct val="80000"/>
              </a:lnSpc>
              <a:defRPr sz="6000" strike="noStrike" cap="none" spc="-15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Sample title</a:t>
            </a:r>
          </a:p>
        </p:txBody>
      </p:sp>
      <p:sp>
        <p:nvSpPr>
          <p:cNvPr id="25" name="Freeform 50">
            <a:extLst>
              <a:ext uri="{FF2B5EF4-FFF2-40B4-BE49-F238E27FC236}">
                <a16:creationId xmlns:a16="http://schemas.microsoft.com/office/drawing/2014/main" id="{C533DCA7-6124-43F5-B5FB-767E2F0DDF99}"/>
              </a:ext>
            </a:extLst>
          </p:cNvPr>
          <p:cNvSpPr/>
          <p:nvPr userDrawn="1"/>
        </p:nvSpPr>
        <p:spPr>
          <a:xfrm rot="16200000">
            <a:off x="2359845" y="7527870"/>
            <a:ext cx="1526400" cy="75600"/>
          </a:xfrm>
          <a:custGeom>
            <a:avLst/>
            <a:gdLst>
              <a:gd name="connsiteX0" fmla="*/ 0 w 3060700"/>
              <a:gd name="connsiteY0" fmla="*/ 0 h 289331"/>
              <a:gd name="connsiteX1" fmla="*/ 3060700 w 3060700"/>
              <a:gd name="connsiteY1" fmla="*/ 0 h 289331"/>
              <a:gd name="connsiteX2" fmla="*/ 3060700 w 3060700"/>
              <a:gd name="connsiteY2" fmla="*/ 212725 h 289331"/>
              <a:gd name="connsiteX3" fmla="*/ 1620933 w 3060700"/>
              <a:gd name="connsiteY3" fmla="*/ 212725 h 289331"/>
              <a:gd name="connsiteX4" fmla="*/ 1535906 w 3060700"/>
              <a:gd name="connsiteY4" fmla="*/ 289331 h 289331"/>
              <a:gd name="connsiteX5" fmla="*/ 1450879 w 3060700"/>
              <a:gd name="connsiteY5" fmla="*/ 212725 h 289331"/>
              <a:gd name="connsiteX6" fmla="*/ 0 w 3060700"/>
              <a:gd name="connsiteY6" fmla="*/ 212725 h 289331"/>
              <a:gd name="connsiteX0" fmla="*/ 0 w 3060700"/>
              <a:gd name="connsiteY0" fmla="*/ 212725 h 289331"/>
              <a:gd name="connsiteX1" fmla="*/ 3060700 w 3060700"/>
              <a:gd name="connsiteY1" fmla="*/ 0 h 289331"/>
              <a:gd name="connsiteX2" fmla="*/ 3060700 w 3060700"/>
              <a:gd name="connsiteY2" fmla="*/ 212725 h 289331"/>
              <a:gd name="connsiteX3" fmla="*/ 1620933 w 3060700"/>
              <a:gd name="connsiteY3" fmla="*/ 212725 h 289331"/>
              <a:gd name="connsiteX4" fmla="*/ 1535906 w 3060700"/>
              <a:gd name="connsiteY4" fmla="*/ 289331 h 289331"/>
              <a:gd name="connsiteX5" fmla="*/ 1450879 w 3060700"/>
              <a:gd name="connsiteY5" fmla="*/ 212725 h 289331"/>
              <a:gd name="connsiteX6" fmla="*/ 0 w 3060700"/>
              <a:gd name="connsiteY6" fmla="*/ 212725 h 289331"/>
              <a:gd name="connsiteX0" fmla="*/ 3060700 w 3152140"/>
              <a:gd name="connsiteY0" fmla="*/ 0 h 289331"/>
              <a:gd name="connsiteX1" fmla="*/ 3060700 w 3152140"/>
              <a:gd name="connsiteY1" fmla="*/ 212725 h 289331"/>
              <a:gd name="connsiteX2" fmla="*/ 1620933 w 3152140"/>
              <a:gd name="connsiteY2" fmla="*/ 212725 h 289331"/>
              <a:gd name="connsiteX3" fmla="*/ 1535906 w 3152140"/>
              <a:gd name="connsiteY3" fmla="*/ 289331 h 289331"/>
              <a:gd name="connsiteX4" fmla="*/ 1450879 w 3152140"/>
              <a:gd name="connsiteY4" fmla="*/ 212725 h 289331"/>
              <a:gd name="connsiteX5" fmla="*/ 0 w 3152140"/>
              <a:gd name="connsiteY5" fmla="*/ 212725 h 289331"/>
              <a:gd name="connsiteX6" fmla="*/ 3152140 w 3152140"/>
              <a:gd name="connsiteY6" fmla="*/ 91440 h 289331"/>
              <a:gd name="connsiteX0" fmla="*/ 3060700 w 3152140"/>
              <a:gd name="connsiteY0" fmla="*/ 121285 h 197891"/>
              <a:gd name="connsiteX1" fmla="*/ 1620933 w 3152140"/>
              <a:gd name="connsiteY1" fmla="*/ 121285 h 197891"/>
              <a:gd name="connsiteX2" fmla="*/ 1535906 w 3152140"/>
              <a:gd name="connsiteY2" fmla="*/ 197891 h 197891"/>
              <a:gd name="connsiteX3" fmla="*/ 1450879 w 3152140"/>
              <a:gd name="connsiteY3" fmla="*/ 121285 h 197891"/>
              <a:gd name="connsiteX4" fmla="*/ 0 w 3152140"/>
              <a:gd name="connsiteY4" fmla="*/ 121285 h 197891"/>
              <a:gd name="connsiteX5" fmla="*/ 3152140 w 3152140"/>
              <a:gd name="connsiteY5" fmla="*/ 0 h 197891"/>
              <a:gd name="connsiteX0" fmla="*/ 3060700 w 3060700"/>
              <a:gd name="connsiteY0" fmla="*/ 0 h 76606"/>
              <a:gd name="connsiteX1" fmla="*/ 1620933 w 3060700"/>
              <a:gd name="connsiteY1" fmla="*/ 0 h 76606"/>
              <a:gd name="connsiteX2" fmla="*/ 1535906 w 3060700"/>
              <a:gd name="connsiteY2" fmla="*/ 76606 h 76606"/>
              <a:gd name="connsiteX3" fmla="*/ 1450879 w 3060700"/>
              <a:gd name="connsiteY3" fmla="*/ 0 h 76606"/>
              <a:gd name="connsiteX4" fmla="*/ 0 w 3060700"/>
              <a:gd name="connsiteY4" fmla="*/ 0 h 76606"/>
              <a:gd name="connsiteX0" fmla="*/ 2274887 w 2274887"/>
              <a:gd name="connsiteY0" fmla="*/ 0 h 76606"/>
              <a:gd name="connsiteX1" fmla="*/ 1620933 w 2274887"/>
              <a:gd name="connsiteY1" fmla="*/ 0 h 76606"/>
              <a:gd name="connsiteX2" fmla="*/ 1535906 w 2274887"/>
              <a:gd name="connsiteY2" fmla="*/ 76606 h 76606"/>
              <a:gd name="connsiteX3" fmla="*/ 1450879 w 2274887"/>
              <a:gd name="connsiteY3" fmla="*/ 0 h 76606"/>
              <a:gd name="connsiteX4" fmla="*/ 0 w 2274887"/>
              <a:gd name="connsiteY4" fmla="*/ 0 h 76606"/>
              <a:gd name="connsiteX0" fmla="*/ 1527172 w 1527172"/>
              <a:gd name="connsiteY0" fmla="*/ 0 h 76606"/>
              <a:gd name="connsiteX1" fmla="*/ 873218 w 1527172"/>
              <a:gd name="connsiteY1" fmla="*/ 0 h 76606"/>
              <a:gd name="connsiteX2" fmla="*/ 788191 w 1527172"/>
              <a:gd name="connsiteY2" fmla="*/ 76606 h 76606"/>
              <a:gd name="connsiteX3" fmla="*/ 703164 w 1527172"/>
              <a:gd name="connsiteY3" fmla="*/ 0 h 76606"/>
              <a:gd name="connsiteX4" fmla="*/ 0 w 1527172"/>
              <a:gd name="connsiteY4" fmla="*/ 1 h 76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7172" h="76606">
                <a:moveTo>
                  <a:pt x="1527172" y="0"/>
                </a:moveTo>
                <a:lnTo>
                  <a:pt x="873218" y="0"/>
                </a:lnTo>
                <a:lnTo>
                  <a:pt x="788191" y="76606"/>
                </a:lnTo>
                <a:lnTo>
                  <a:pt x="703164" y="0"/>
                </a:lnTo>
                <a:lnTo>
                  <a:pt x="0" y="1"/>
                </a:lnTo>
              </a:path>
            </a:pathLst>
          </a:custGeom>
          <a:noFill/>
          <a:ln w="19050" cap="flat">
            <a:solidFill>
              <a:srgbClr val="55565A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6" name="Freeform 51">
            <a:extLst>
              <a:ext uri="{FF2B5EF4-FFF2-40B4-BE49-F238E27FC236}">
                <a16:creationId xmlns:a16="http://schemas.microsoft.com/office/drawing/2014/main" id="{5DE4FBA1-DBAD-4B82-BFDC-E5452CC05D66}"/>
              </a:ext>
            </a:extLst>
          </p:cNvPr>
          <p:cNvSpPr/>
          <p:nvPr userDrawn="1"/>
        </p:nvSpPr>
        <p:spPr>
          <a:xfrm rot="16200000">
            <a:off x="2358955" y="5378712"/>
            <a:ext cx="1527172" cy="76606"/>
          </a:xfrm>
          <a:custGeom>
            <a:avLst/>
            <a:gdLst>
              <a:gd name="connsiteX0" fmla="*/ 0 w 3060700"/>
              <a:gd name="connsiteY0" fmla="*/ 0 h 289331"/>
              <a:gd name="connsiteX1" fmla="*/ 3060700 w 3060700"/>
              <a:gd name="connsiteY1" fmla="*/ 0 h 289331"/>
              <a:gd name="connsiteX2" fmla="*/ 3060700 w 3060700"/>
              <a:gd name="connsiteY2" fmla="*/ 212725 h 289331"/>
              <a:gd name="connsiteX3" fmla="*/ 1620933 w 3060700"/>
              <a:gd name="connsiteY3" fmla="*/ 212725 h 289331"/>
              <a:gd name="connsiteX4" fmla="*/ 1535906 w 3060700"/>
              <a:gd name="connsiteY4" fmla="*/ 289331 h 289331"/>
              <a:gd name="connsiteX5" fmla="*/ 1450879 w 3060700"/>
              <a:gd name="connsiteY5" fmla="*/ 212725 h 289331"/>
              <a:gd name="connsiteX6" fmla="*/ 0 w 3060700"/>
              <a:gd name="connsiteY6" fmla="*/ 212725 h 289331"/>
              <a:gd name="connsiteX0" fmla="*/ 0 w 3060700"/>
              <a:gd name="connsiteY0" fmla="*/ 212725 h 289331"/>
              <a:gd name="connsiteX1" fmla="*/ 3060700 w 3060700"/>
              <a:gd name="connsiteY1" fmla="*/ 0 h 289331"/>
              <a:gd name="connsiteX2" fmla="*/ 3060700 w 3060700"/>
              <a:gd name="connsiteY2" fmla="*/ 212725 h 289331"/>
              <a:gd name="connsiteX3" fmla="*/ 1620933 w 3060700"/>
              <a:gd name="connsiteY3" fmla="*/ 212725 h 289331"/>
              <a:gd name="connsiteX4" fmla="*/ 1535906 w 3060700"/>
              <a:gd name="connsiteY4" fmla="*/ 289331 h 289331"/>
              <a:gd name="connsiteX5" fmla="*/ 1450879 w 3060700"/>
              <a:gd name="connsiteY5" fmla="*/ 212725 h 289331"/>
              <a:gd name="connsiteX6" fmla="*/ 0 w 3060700"/>
              <a:gd name="connsiteY6" fmla="*/ 212725 h 289331"/>
              <a:gd name="connsiteX0" fmla="*/ 3060700 w 3152140"/>
              <a:gd name="connsiteY0" fmla="*/ 0 h 289331"/>
              <a:gd name="connsiteX1" fmla="*/ 3060700 w 3152140"/>
              <a:gd name="connsiteY1" fmla="*/ 212725 h 289331"/>
              <a:gd name="connsiteX2" fmla="*/ 1620933 w 3152140"/>
              <a:gd name="connsiteY2" fmla="*/ 212725 h 289331"/>
              <a:gd name="connsiteX3" fmla="*/ 1535906 w 3152140"/>
              <a:gd name="connsiteY3" fmla="*/ 289331 h 289331"/>
              <a:gd name="connsiteX4" fmla="*/ 1450879 w 3152140"/>
              <a:gd name="connsiteY4" fmla="*/ 212725 h 289331"/>
              <a:gd name="connsiteX5" fmla="*/ 0 w 3152140"/>
              <a:gd name="connsiteY5" fmla="*/ 212725 h 289331"/>
              <a:gd name="connsiteX6" fmla="*/ 3152140 w 3152140"/>
              <a:gd name="connsiteY6" fmla="*/ 91440 h 289331"/>
              <a:gd name="connsiteX0" fmla="*/ 3060700 w 3152140"/>
              <a:gd name="connsiteY0" fmla="*/ 121285 h 197891"/>
              <a:gd name="connsiteX1" fmla="*/ 1620933 w 3152140"/>
              <a:gd name="connsiteY1" fmla="*/ 121285 h 197891"/>
              <a:gd name="connsiteX2" fmla="*/ 1535906 w 3152140"/>
              <a:gd name="connsiteY2" fmla="*/ 197891 h 197891"/>
              <a:gd name="connsiteX3" fmla="*/ 1450879 w 3152140"/>
              <a:gd name="connsiteY3" fmla="*/ 121285 h 197891"/>
              <a:gd name="connsiteX4" fmla="*/ 0 w 3152140"/>
              <a:gd name="connsiteY4" fmla="*/ 121285 h 197891"/>
              <a:gd name="connsiteX5" fmla="*/ 3152140 w 3152140"/>
              <a:gd name="connsiteY5" fmla="*/ 0 h 197891"/>
              <a:gd name="connsiteX0" fmla="*/ 3060700 w 3060700"/>
              <a:gd name="connsiteY0" fmla="*/ 0 h 76606"/>
              <a:gd name="connsiteX1" fmla="*/ 1620933 w 3060700"/>
              <a:gd name="connsiteY1" fmla="*/ 0 h 76606"/>
              <a:gd name="connsiteX2" fmla="*/ 1535906 w 3060700"/>
              <a:gd name="connsiteY2" fmla="*/ 76606 h 76606"/>
              <a:gd name="connsiteX3" fmla="*/ 1450879 w 3060700"/>
              <a:gd name="connsiteY3" fmla="*/ 0 h 76606"/>
              <a:gd name="connsiteX4" fmla="*/ 0 w 3060700"/>
              <a:gd name="connsiteY4" fmla="*/ 0 h 76606"/>
              <a:gd name="connsiteX0" fmla="*/ 2274887 w 2274887"/>
              <a:gd name="connsiteY0" fmla="*/ 0 h 76606"/>
              <a:gd name="connsiteX1" fmla="*/ 1620933 w 2274887"/>
              <a:gd name="connsiteY1" fmla="*/ 0 h 76606"/>
              <a:gd name="connsiteX2" fmla="*/ 1535906 w 2274887"/>
              <a:gd name="connsiteY2" fmla="*/ 76606 h 76606"/>
              <a:gd name="connsiteX3" fmla="*/ 1450879 w 2274887"/>
              <a:gd name="connsiteY3" fmla="*/ 0 h 76606"/>
              <a:gd name="connsiteX4" fmla="*/ 0 w 2274887"/>
              <a:gd name="connsiteY4" fmla="*/ 0 h 76606"/>
              <a:gd name="connsiteX0" fmla="*/ 1527172 w 1527172"/>
              <a:gd name="connsiteY0" fmla="*/ 0 h 76606"/>
              <a:gd name="connsiteX1" fmla="*/ 873218 w 1527172"/>
              <a:gd name="connsiteY1" fmla="*/ 0 h 76606"/>
              <a:gd name="connsiteX2" fmla="*/ 788191 w 1527172"/>
              <a:gd name="connsiteY2" fmla="*/ 76606 h 76606"/>
              <a:gd name="connsiteX3" fmla="*/ 703164 w 1527172"/>
              <a:gd name="connsiteY3" fmla="*/ 0 h 76606"/>
              <a:gd name="connsiteX4" fmla="*/ 0 w 1527172"/>
              <a:gd name="connsiteY4" fmla="*/ 1 h 76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7172" h="76606">
                <a:moveTo>
                  <a:pt x="1527172" y="0"/>
                </a:moveTo>
                <a:lnTo>
                  <a:pt x="873218" y="0"/>
                </a:lnTo>
                <a:lnTo>
                  <a:pt x="788191" y="76606"/>
                </a:lnTo>
                <a:lnTo>
                  <a:pt x="703164" y="0"/>
                </a:lnTo>
                <a:lnTo>
                  <a:pt x="0" y="1"/>
                </a:lnTo>
              </a:path>
            </a:pathLst>
          </a:custGeom>
          <a:noFill/>
          <a:ln w="19050" cap="flat">
            <a:solidFill>
              <a:srgbClr val="55565A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3328C31-0EBF-4B56-8DE4-A7D8E82EBA1B}"/>
              </a:ext>
            </a:extLst>
          </p:cNvPr>
          <p:cNvSpPr/>
          <p:nvPr userDrawn="1"/>
        </p:nvSpPr>
        <p:spPr>
          <a:xfrm>
            <a:off x="1190127" y="2678209"/>
            <a:ext cx="1540471" cy="1540471"/>
          </a:xfrm>
          <a:prstGeom prst="ellipse">
            <a:avLst/>
          </a:prstGeom>
          <a:noFill/>
          <a:ln w="25400" cap="flat">
            <a:solidFill>
              <a:schemeClr val="accent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ADF23F-F09F-4F09-94AB-AC7A1D5D447D}"/>
              </a:ext>
            </a:extLst>
          </p:cNvPr>
          <p:cNvSpPr/>
          <p:nvPr userDrawn="1"/>
        </p:nvSpPr>
        <p:spPr>
          <a:xfrm>
            <a:off x="1187357" y="4646780"/>
            <a:ext cx="1540471" cy="1540471"/>
          </a:xfrm>
          <a:prstGeom prst="ellipse">
            <a:avLst/>
          </a:prstGeom>
          <a:noFill/>
          <a:ln w="25400" cap="flat">
            <a:solidFill>
              <a:schemeClr val="accent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8F6AC77-FFE1-4F00-8884-312C380ADAB6}"/>
              </a:ext>
            </a:extLst>
          </p:cNvPr>
          <p:cNvSpPr/>
          <p:nvPr userDrawn="1"/>
        </p:nvSpPr>
        <p:spPr>
          <a:xfrm>
            <a:off x="1207596" y="6818551"/>
            <a:ext cx="1540471" cy="1540471"/>
          </a:xfrm>
          <a:prstGeom prst="ellipse">
            <a:avLst/>
          </a:prstGeom>
          <a:noFill/>
          <a:ln w="25400" cap="flat">
            <a:solidFill>
              <a:schemeClr val="accent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0" name="Shape 65">
            <a:extLst>
              <a:ext uri="{FF2B5EF4-FFF2-40B4-BE49-F238E27FC236}">
                <a16:creationId xmlns:a16="http://schemas.microsoft.com/office/drawing/2014/main" id="{C5C3DAE3-1294-4D62-B2A1-C2473F4D4138}"/>
              </a:ext>
            </a:extLst>
          </p:cNvPr>
          <p:cNvSpPr/>
          <p:nvPr userDrawn="1"/>
        </p:nvSpPr>
        <p:spPr>
          <a:xfrm>
            <a:off x="1667514" y="3101159"/>
            <a:ext cx="628070" cy="6945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08" h="21600" extrusionOk="0">
                <a:moveTo>
                  <a:pt x="4177" y="955"/>
                </a:moveTo>
                <a:cubicBezTo>
                  <a:pt x="3251" y="955"/>
                  <a:pt x="1465" y="2867"/>
                  <a:pt x="1172" y="3952"/>
                </a:cubicBezTo>
                <a:lnTo>
                  <a:pt x="1163" y="3984"/>
                </a:lnTo>
                <a:cubicBezTo>
                  <a:pt x="1149" y="4029"/>
                  <a:pt x="-257" y="9271"/>
                  <a:pt x="5244" y="15326"/>
                </a:cubicBezTo>
                <a:cubicBezTo>
                  <a:pt x="9840" y="20389"/>
                  <a:pt x="14852" y="20645"/>
                  <a:pt x="15811" y="20645"/>
                </a:cubicBezTo>
                <a:cubicBezTo>
                  <a:pt x="16827" y="20645"/>
                  <a:pt x="19164" y="18677"/>
                  <a:pt x="19394" y="18009"/>
                </a:cubicBezTo>
                <a:cubicBezTo>
                  <a:pt x="19387" y="17999"/>
                  <a:pt x="19379" y="17990"/>
                  <a:pt x="19371" y="17980"/>
                </a:cubicBezTo>
                <a:lnTo>
                  <a:pt x="19330" y="17929"/>
                </a:lnTo>
                <a:cubicBezTo>
                  <a:pt x="18651" y="17251"/>
                  <a:pt x="16123" y="15583"/>
                  <a:pt x="15373" y="15583"/>
                </a:cubicBezTo>
                <a:cubicBezTo>
                  <a:pt x="14822" y="15583"/>
                  <a:pt x="14426" y="15810"/>
                  <a:pt x="14077" y="16010"/>
                </a:cubicBezTo>
                <a:lnTo>
                  <a:pt x="14021" y="16041"/>
                </a:lnTo>
                <a:cubicBezTo>
                  <a:pt x="13711" y="16211"/>
                  <a:pt x="13467" y="16345"/>
                  <a:pt x="13184" y="16345"/>
                </a:cubicBezTo>
                <a:cubicBezTo>
                  <a:pt x="12055" y="16345"/>
                  <a:pt x="10222" y="15878"/>
                  <a:pt x="7898" y="13653"/>
                </a:cubicBezTo>
                <a:cubicBezTo>
                  <a:pt x="6119" y="11915"/>
                  <a:pt x="4533" y="8080"/>
                  <a:pt x="5050" y="7338"/>
                </a:cubicBezTo>
                <a:lnTo>
                  <a:pt x="5130" y="7223"/>
                </a:lnTo>
                <a:lnTo>
                  <a:pt x="5262" y="7167"/>
                </a:lnTo>
                <a:cubicBezTo>
                  <a:pt x="5624" y="7013"/>
                  <a:pt x="6973" y="6135"/>
                  <a:pt x="7227" y="5768"/>
                </a:cubicBezTo>
                <a:cubicBezTo>
                  <a:pt x="7087" y="5187"/>
                  <a:pt x="5753" y="2733"/>
                  <a:pt x="4901" y="1598"/>
                </a:cubicBezTo>
                <a:cubicBezTo>
                  <a:pt x="4503" y="1081"/>
                  <a:pt x="4291" y="976"/>
                  <a:pt x="4249" y="959"/>
                </a:cubicBezTo>
                <a:lnTo>
                  <a:pt x="4225" y="957"/>
                </a:lnTo>
                <a:cubicBezTo>
                  <a:pt x="4209" y="955"/>
                  <a:pt x="4193" y="955"/>
                  <a:pt x="4177" y="955"/>
                </a:cubicBezTo>
                <a:close/>
                <a:moveTo>
                  <a:pt x="15811" y="21600"/>
                </a:moveTo>
                <a:cubicBezTo>
                  <a:pt x="14777" y="21600"/>
                  <a:pt x="9371" y="21328"/>
                  <a:pt x="4491" y="15952"/>
                </a:cubicBezTo>
                <a:cubicBezTo>
                  <a:pt x="-1192" y="9697"/>
                  <a:pt x="83" y="4182"/>
                  <a:pt x="208" y="3714"/>
                </a:cubicBezTo>
                <a:lnTo>
                  <a:pt x="207" y="3714"/>
                </a:lnTo>
                <a:cubicBezTo>
                  <a:pt x="545" y="2459"/>
                  <a:pt x="2553" y="0"/>
                  <a:pt x="4177" y="0"/>
                </a:cubicBezTo>
                <a:cubicBezTo>
                  <a:pt x="4218" y="0"/>
                  <a:pt x="4258" y="2"/>
                  <a:pt x="4297" y="4"/>
                </a:cubicBezTo>
                <a:cubicBezTo>
                  <a:pt x="4727" y="17"/>
                  <a:pt x="5176" y="346"/>
                  <a:pt x="5707" y="1036"/>
                </a:cubicBezTo>
                <a:cubicBezTo>
                  <a:pt x="6396" y="1953"/>
                  <a:pt x="8364" y="5199"/>
                  <a:pt x="8224" y="5937"/>
                </a:cubicBezTo>
                <a:cubicBezTo>
                  <a:pt x="8057" y="6628"/>
                  <a:pt x="6562" y="7539"/>
                  <a:pt x="5938" y="7891"/>
                </a:cubicBezTo>
                <a:cubicBezTo>
                  <a:pt x="6033" y="8679"/>
                  <a:pt x="7045" y="11456"/>
                  <a:pt x="8607" y="12982"/>
                </a:cubicBezTo>
                <a:cubicBezTo>
                  <a:pt x="10796" y="15077"/>
                  <a:pt x="12414" y="15390"/>
                  <a:pt x="13184" y="15390"/>
                </a:cubicBezTo>
                <a:cubicBezTo>
                  <a:pt x="13220" y="15379"/>
                  <a:pt x="13390" y="15287"/>
                  <a:pt x="13525" y="15213"/>
                </a:cubicBezTo>
                <a:lnTo>
                  <a:pt x="13574" y="15186"/>
                </a:lnTo>
                <a:cubicBezTo>
                  <a:pt x="13955" y="14967"/>
                  <a:pt x="14546" y="14628"/>
                  <a:pt x="15373" y="14628"/>
                </a:cubicBezTo>
                <a:cubicBezTo>
                  <a:pt x="16679" y="14628"/>
                  <a:pt x="19534" y="16741"/>
                  <a:pt x="20074" y="17293"/>
                </a:cubicBezTo>
                <a:lnTo>
                  <a:pt x="20160" y="17396"/>
                </a:lnTo>
                <a:cubicBezTo>
                  <a:pt x="20271" y="17533"/>
                  <a:pt x="20408" y="17704"/>
                  <a:pt x="20408" y="17962"/>
                </a:cubicBezTo>
                <a:cubicBezTo>
                  <a:pt x="20351" y="19167"/>
                  <a:pt x="17258" y="21600"/>
                  <a:pt x="15811" y="21600"/>
                </a:cubicBezTo>
                <a:close/>
              </a:path>
            </a:pathLst>
          </a:custGeom>
          <a:noFill/>
          <a:ln w="12700">
            <a:solidFill>
              <a:schemeClr val="accent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1" name="Freeform 56">
            <a:extLst>
              <a:ext uri="{FF2B5EF4-FFF2-40B4-BE49-F238E27FC236}">
                <a16:creationId xmlns:a16="http://schemas.microsoft.com/office/drawing/2014/main" id="{E89C081A-8C8D-464D-B26D-9A7BE3156D9F}"/>
              </a:ext>
            </a:extLst>
          </p:cNvPr>
          <p:cNvSpPr/>
          <p:nvPr userDrawn="1"/>
        </p:nvSpPr>
        <p:spPr>
          <a:xfrm>
            <a:off x="1713794" y="7233618"/>
            <a:ext cx="528074" cy="714429"/>
          </a:xfrm>
          <a:custGeom>
            <a:avLst/>
            <a:gdLst>
              <a:gd name="connsiteX0" fmla="*/ 690562 w 1397080"/>
              <a:gd name="connsiteY0" fmla="*/ 304792 h 1890105"/>
              <a:gd name="connsiteX1" fmla="*/ 355592 w 1397080"/>
              <a:gd name="connsiteY1" fmla="*/ 639762 h 1890105"/>
              <a:gd name="connsiteX2" fmla="*/ 690562 w 1397080"/>
              <a:gd name="connsiteY2" fmla="*/ 974733 h 1890105"/>
              <a:gd name="connsiteX3" fmla="*/ 1025533 w 1397080"/>
              <a:gd name="connsiteY3" fmla="*/ 639762 h 1890105"/>
              <a:gd name="connsiteX4" fmla="*/ 690562 w 1397080"/>
              <a:gd name="connsiteY4" fmla="*/ 304792 h 1890105"/>
              <a:gd name="connsiteX5" fmla="*/ 690562 w 1397080"/>
              <a:gd name="connsiteY5" fmla="*/ 254000 h 1890105"/>
              <a:gd name="connsiteX6" fmla="*/ 1076325 w 1397080"/>
              <a:gd name="connsiteY6" fmla="*/ 639762 h 1890105"/>
              <a:gd name="connsiteX7" fmla="*/ 690562 w 1397080"/>
              <a:gd name="connsiteY7" fmla="*/ 1025525 h 1890105"/>
              <a:gd name="connsiteX8" fmla="*/ 304800 w 1397080"/>
              <a:gd name="connsiteY8" fmla="*/ 639762 h 1890105"/>
              <a:gd name="connsiteX9" fmla="*/ 690562 w 1397080"/>
              <a:gd name="connsiteY9" fmla="*/ 254000 h 1890105"/>
              <a:gd name="connsiteX10" fmla="*/ 698540 w 1397080"/>
              <a:gd name="connsiteY10" fmla="*/ 50840 h 1890105"/>
              <a:gd name="connsiteX11" fmla="*/ 50774 w 1397080"/>
              <a:gd name="connsiteY11" fmla="*/ 698551 h 1890105"/>
              <a:gd name="connsiteX12" fmla="*/ 690455 w 1397080"/>
              <a:gd name="connsiteY12" fmla="*/ 1833314 h 1890105"/>
              <a:gd name="connsiteX13" fmla="*/ 1346306 w 1397080"/>
              <a:gd name="connsiteY13" fmla="*/ 698551 h 1890105"/>
              <a:gd name="connsiteX14" fmla="*/ 698540 w 1397080"/>
              <a:gd name="connsiteY14" fmla="*/ 50840 h 1890105"/>
              <a:gd name="connsiteX15" fmla="*/ 698540 w 1397080"/>
              <a:gd name="connsiteY15" fmla="*/ 0 h 1890105"/>
              <a:gd name="connsiteX16" fmla="*/ 1397080 w 1397080"/>
              <a:gd name="connsiteY16" fmla="*/ 698551 h 1890105"/>
              <a:gd name="connsiteX17" fmla="*/ 1064433 w 1397080"/>
              <a:gd name="connsiteY17" fmla="*/ 1435255 h 1890105"/>
              <a:gd name="connsiteX18" fmla="*/ 830422 w 1397080"/>
              <a:gd name="connsiteY18" fmla="*/ 1750797 h 1890105"/>
              <a:gd name="connsiteX19" fmla="*/ 690261 w 1397080"/>
              <a:gd name="connsiteY19" fmla="*/ 1890105 h 1890105"/>
              <a:gd name="connsiteX20" fmla="*/ 552558 w 1397080"/>
              <a:gd name="connsiteY20" fmla="*/ 1750622 h 1890105"/>
              <a:gd name="connsiteX21" fmla="*/ 324239 w 1397080"/>
              <a:gd name="connsiteY21" fmla="*/ 1435080 h 1890105"/>
              <a:gd name="connsiteX22" fmla="*/ 0 w 1397080"/>
              <a:gd name="connsiteY22" fmla="*/ 698551 h 1890105"/>
              <a:gd name="connsiteX23" fmla="*/ 698540 w 1397080"/>
              <a:gd name="connsiteY23" fmla="*/ 0 h 1890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97080" h="1890105">
                <a:moveTo>
                  <a:pt x="690562" y="304792"/>
                </a:moveTo>
                <a:cubicBezTo>
                  <a:pt x="505861" y="304792"/>
                  <a:pt x="355592" y="455061"/>
                  <a:pt x="355592" y="639762"/>
                </a:cubicBezTo>
                <a:cubicBezTo>
                  <a:pt x="355592" y="824464"/>
                  <a:pt x="505861" y="974733"/>
                  <a:pt x="690562" y="974733"/>
                </a:cubicBezTo>
                <a:cubicBezTo>
                  <a:pt x="875264" y="974733"/>
                  <a:pt x="1025533" y="824464"/>
                  <a:pt x="1025533" y="639762"/>
                </a:cubicBezTo>
                <a:cubicBezTo>
                  <a:pt x="1025533" y="455061"/>
                  <a:pt x="875264" y="304792"/>
                  <a:pt x="690562" y="304792"/>
                </a:cubicBezTo>
                <a:close/>
                <a:moveTo>
                  <a:pt x="690562" y="254000"/>
                </a:moveTo>
                <a:cubicBezTo>
                  <a:pt x="903268" y="254000"/>
                  <a:pt x="1076325" y="427057"/>
                  <a:pt x="1076325" y="639762"/>
                </a:cubicBezTo>
                <a:cubicBezTo>
                  <a:pt x="1076325" y="852468"/>
                  <a:pt x="903268" y="1025525"/>
                  <a:pt x="690562" y="1025525"/>
                </a:cubicBezTo>
                <a:cubicBezTo>
                  <a:pt x="477857" y="1025525"/>
                  <a:pt x="304800" y="852468"/>
                  <a:pt x="304800" y="639762"/>
                </a:cubicBezTo>
                <a:cubicBezTo>
                  <a:pt x="304800" y="427057"/>
                  <a:pt x="477857" y="254000"/>
                  <a:pt x="690562" y="254000"/>
                </a:cubicBezTo>
                <a:close/>
                <a:moveTo>
                  <a:pt x="698540" y="50840"/>
                </a:moveTo>
                <a:cubicBezTo>
                  <a:pt x="341379" y="50840"/>
                  <a:pt x="50774" y="341356"/>
                  <a:pt x="50774" y="698551"/>
                </a:cubicBezTo>
                <a:cubicBezTo>
                  <a:pt x="50774" y="1042795"/>
                  <a:pt x="598287" y="1744059"/>
                  <a:pt x="690455" y="1833314"/>
                </a:cubicBezTo>
                <a:cubicBezTo>
                  <a:pt x="784564" y="1744322"/>
                  <a:pt x="1346306" y="1042095"/>
                  <a:pt x="1346306" y="698551"/>
                </a:cubicBezTo>
                <a:cubicBezTo>
                  <a:pt x="1346306" y="341356"/>
                  <a:pt x="1055701" y="50840"/>
                  <a:pt x="698540" y="50840"/>
                </a:cubicBezTo>
                <a:close/>
                <a:moveTo>
                  <a:pt x="698540" y="0"/>
                </a:moveTo>
                <a:cubicBezTo>
                  <a:pt x="1083707" y="0"/>
                  <a:pt x="1397080" y="313355"/>
                  <a:pt x="1397080" y="698551"/>
                </a:cubicBezTo>
                <a:cubicBezTo>
                  <a:pt x="1397080" y="902088"/>
                  <a:pt x="1216171" y="1211505"/>
                  <a:pt x="1064433" y="1435255"/>
                </a:cubicBezTo>
                <a:cubicBezTo>
                  <a:pt x="964567" y="1582525"/>
                  <a:pt x="874921" y="1696194"/>
                  <a:pt x="830422" y="1750797"/>
                </a:cubicBezTo>
                <a:cubicBezTo>
                  <a:pt x="716909" y="1890105"/>
                  <a:pt x="702162" y="1890105"/>
                  <a:pt x="690261" y="1890105"/>
                </a:cubicBezTo>
                <a:cubicBezTo>
                  <a:pt x="678360" y="1890105"/>
                  <a:pt x="663548" y="1890105"/>
                  <a:pt x="552558" y="1750622"/>
                </a:cubicBezTo>
                <a:cubicBezTo>
                  <a:pt x="509158" y="1696019"/>
                  <a:pt x="421776" y="1582525"/>
                  <a:pt x="324239" y="1435080"/>
                </a:cubicBezTo>
                <a:cubicBezTo>
                  <a:pt x="176317" y="1211417"/>
                  <a:pt x="0" y="902088"/>
                  <a:pt x="0" y="698551"/>
                </a:cubicBezTo>
                <a:cubicBezTo>
                  <a:pt x="0" y="313355"/>
                  <a:pt x="313373" y="0"/>
                  <a:pt x="698540" y="0"/>
                </a:cubicBezTo>
                <a:close/>
              </a:path>
            </a:pathLst>
          </a:custGeom>
          <a:solidFill>
            <a:srgbClr val="FF6418"/>
          </a:solidFill>
          <a:ln w="12700">
            <a:solidFill>
              <a:schemeClr val="accent1"/>
            </a:solidFill>
            <a:miter lim="400000"/>
          </a:ln>
        </p:spPr>
        <p:txBody>
          <a:bodyPr wrap="square" lIns="0" tIns="0" rIns="0" bIns="0" anchor="ctr">
            <a:noAutofit/>
          </a:bodyPr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3" name="Freeform 57">
            <a:extLst>
              <a:ext uri="{FF2B5EF4-FFF2-40B4-BE49-F238E27FC236}">
                <a16:creationId xmlns:a16="http://schemas.microsoft.com/office/drawing/2014/main" id="{7D449451-C215-4C85-B92E-C31DB921C794}"/>
              </a:ext>
            </a:extLst>
          </p:cNvPr>
          <p:cNvSpPr/>
          <p:nvPr userDrawn="1"/>
        </p:nvSpPr>
        <p:spPr>
          <a:xfrm>
            <a:off x="1572282" y="5181818"/>
            <a:ext cx="770619" cy="470394"/>
          </a:xfrm>
          <a:custGeom>
            <a:avLst/>
            <a:gdLst>
              <a:gd name="connsiteX0" fmla="*/ 2177108 w 2253260"/>
              <a:gd name="connsiteY0" fmla="*/ 98838 h 1375414"/>
              <a:gd name="connsiteX1" fmla="*/ 2128698 w 2253260"/>
              <a:gd name="connsiteY1" fmla="*/ 130070 h 1375414"/>
              <a:gd name="connsiteX2" fmla="*/ 1121880 w 2253260"/>
              <a:gd name="connsiteY2" fmla="*/ 779631 h 1375414"/>
              <a:gd name="connsiteX3" fmla="*/ 76152 w 2253260"/>
              <a:gd name="connsiteY3" fmla="*/ 104968 h 1375414"/>
              <a:gd name="connsiteX4" fmla="*/ 76152 w 2253260"/>
              <a:gd name="connsiteY4" fmla="*/ 128771 h 1375414"/>
              <a:gd name="connsiteX5" fmla="*/ 76152 w 2253260"/>
              <a:gd name="connsiteY5" fmla="*/ 1299193 h 1375414"/>
              <a:gd name="connsiteX6" fmla="*/ 2177108 w 2253260"/>
              <a:gd name="connsiteY6" fmla="*/ 1299193 h 1375414"/>
              <a:gd name="connsiteX7" fmla="*/ 172128 w 2253260"/>
              <a:gd name="connsiteY7" fmla="*/ 76221 h 1375414"/>
              <a:gd name="connsiteX8" fmla="*/ 1121880 w 2253260"/>
              <a:gd name="connsiteY8" fmla="*/ 688963 h 1375414"/>
              <a:gd name="connsiteX9" fmla="*/ 2071630 w 2253260"/>
              <a:gd name="connsiteY9" fmla="*/ 76221 h 1375414"/>
              <a:gd name="connsiteX10" fmla="*/ 0 w 2253260"/>
              <a:gd name="connsiteY10" fmla="*/ 0 h 1375414"/>
              <a:gd name="connsiteX11" fmla="*/ 53986 w 2253260"/>
              <a:gd name="connsiteY11" fmla="*/ 0 h 1375414"/>
              <a:gd name="connsiteX12" fmla="*/ 2189772 w 2253260"/>
              <a:gd name="connsiteY12" fmla="*/ 0 h 1375414"/>
              <a:gd name="connsiteX13" fmla="*/ 2253260 w 2253260"/>
              <a:gd name="connsiteY13" fmla="*/ 0 h 1375414"/>
              <a:gd name="connsiteX14" fmla="*/ 2253260 w 2253260"/>
              <a:gd name="connsiteY14" fmla="*/ 1375414 h 1375414"/>
              <a:gd name="connsiteX15" fmla="*/ 0 w 2253260"/>
              <a:gd name="connsiteY15" fmla="*/ 1375414 h 1375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253260" h="1375414">
                <a:moveTo>
                  <a:pt x="2177108" y="98838"/>
                </a:moveTo>
                <a:lnTo>
                  <a:pt x="2128698" y="130070"/>
                </a:lnTo>
                <a:cubicBezTo>
                  <a:pt x="1854110" y="307223"/>
                  <a:pt x="1121880" y="779631"/>
                  <a:pt x="1121880" y="779631"/>
                </a:cubicBezTo>
                <a:lnTo>
                  <a:pt x="76152" y="104968"/>
                </a:lnTo>
                <a:lnTo>
                  <a:pt x="76152" y="128771"/>
                </a:lnTo>
                <a:cubicBezTo>
                  <a:pt x="76152" y="362855"/>
                  <a:pt x="76152" y="1299193"/>
                  <a:pt x="76152" y="1299193"/>
                </a:cubicBezTo>
                <a:lnTo>
                  <a:pt x="2177108" y="1299193"/>
                </a:lnTo>
                <a:close/>
                <a:moveTo>
                  <a:pt x="172128" y="76221"/>
                </a:moveTo>
                <a:lnTo>
                  <a:pt x="1121880" y="688963"/>
                </a:lnTo>
                <a:lnTo>
                  <a:pt x="2071630" y="76221"/>
                </a:lnTo>
                <a:close/>
                <a:moveTo>
                  <a:pt x="0" y="0"/>
                </a:moveTo>
                <a:lnTo>
                  <a:pt x="53986" y="0"/>
                </a:lnTo>
                <a:lnTo>
                  <a:pt x="2189772" y="0"/>
                </a:lnTo>
                <a:lnTo>
                  <a:pt x="2253260" y="0"/>
                </a:lnTo>
                <a:cubicBezTo>
                  <a:pt x="2253260" y="0"/>
                  <a:pt x="2253260" y="1375414"/>
                  <a:pt x="2253260" y="1375414"/>
                </a:cubicBezTo>
                <a:lnTo>
                  <a:pt x="0" y="1375414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  <a:miter lim="400000"/>
          </a:ln>
        </p:spPr>
        <p:txBody>
          <a:bodyPr wrap="square" lIns="0" tIns="0" rIns="0" bIns="0" anchor="ctr">
            <a:noAutofit/>
          </a:bodyPr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5BEFFDBD-2089-4A20-A7AA-B6CE71045F8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05200" y="2780900"/>
            <a:ext cx="6654800" cy="1335087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1D286A55-84AE-4AFD-AA9C-D81B1D8A4A6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05200" y="4845514"/>
            <a:ext cx="6654800" cy="1335087"/>
          </a:xfrm>
        </p:spPr>
        <p:txBody>
          <a:bodyPr>
            <a:normAutofit/>
          </a:bodyPr>
          <a:lstStyle>
            <a:lvl1pPr marL="0" indent="0">
              <a:buNone/>
              <a:defRPr sz="3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E-mail &amp; website</a:t>
            </a:r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B498E78C-7E7F-445E-BCE4-BE735EABCA8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05200" y="6832032"/>
            <a:ext cx="6654800" cy="1335087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Office address</a:t>
            </a:r>
          </a:p>
        </p:txBody>
      </p:sp>
      <p:sp>
        <p:nvSpPr>
          <p:cNvPr id="37" name="Freeform 61">
            <a:extLst>
              <a:ext uri="{FF2B5EF4-FFF2-40B4-BE49-F238E27FC236}">
                <a16:creationId xmlns:a16="http://schemas.microsoft.com/office/drawing/2014/main" id="{6C0F2327-BAD2-4DCF-A914-ACBD81151C5F}"/>
              </a:ext>
            </a:extLst>
          </p:cNvPr>
          <p:cNvSpPr/>
          <p:nvPr userDrawn="1"/>
        </p:nvSpPr>
        <p:spPr>
          <a:xfrm rot="16200000">
            <a:off x="2358955" y="3410141"/>
            <a:ext cx="1527172" cy="76606"/>
          </a:xfrm>
          <a:custGeom>
            <a:avLst/>
            <a:gdLst>
              <a:gd name="connsiteX0" fmla="*/ 0 w 3060700"/>
              <a:gd name="connsiteY0" fmla="*/ 0 h 289331"/>
              <a:gd name="connsiteX1" fmla="*/ 3060700 w 3060700"/>
              <a:gd name="connsiteY1" fmla="*/ 0 h 289331"/>
              <a:gd name="connsiteX2" fmla="*/ 3060700 w 3060700"/>
              <a:gd name="connsiteY2" fmla="*/ 212725 h 289331"/>
              <a:gd name="connsiteX3" fmla="*/ 1620933 w 3060700"/>
              <a:gd name="connsiteY3" fmla="*/ 212725 h 289331"/>
              <a:gd name="connsiteX4" fmla="*/ 1535906 w 3060700"/>
              <a:gd name="connsiteY4" fmla="*/ 289331 h 289331"/>
              <a:gd name="connsiteX5" fmla="*/ 1450879 w 3060700"/>
              <a:gd name="connsiteY5" fmla="*/ 212725 h 289331"/>
              <a:gd name="connsiteX6" fmla="*/ 0 w 3060700"/>
              <a:gd name="connsiteY6" fmla="*/ 212725 h 289331"/>
              <a:gd name="connsiteX0" fmla="*/ 0 w 3060700"/>
              <a:gd name="connsiteY0" fmla="*/ 212725 h 289331"/>
              <a:gd name="connsiteX1" fmla="*/ 3060700 w 3060700"/>
              <a:gd name="connsiteY1" fmla="*/ 0 h 289331"/>
              <a:gd name="connsiteX2" fmla="*/ 3060700 w 3060700"/>
              <a:gd name="connsiteY2" fmla="*/ 212725 h 289331"/>
              <a:gd name="connsiteX3" fmla="*/ 1620933 w 3060700"/>
              <a:gd name="connsiteY3" fmla="*/ 212725 h 289331"/>
              <a:gd name="connsiteX4" fmla="*/ 1535906 w 3060700"/>
              <a:gd name="connsiteY4" fmla="*/ 289331 h 289331"/>
              <a:gd name="connsiteX5" fmla="*/ 1450879 w 3060700"/>
              <a:gd name="connsiteY5" fmla="*/ 212725 h 289331"/>
              <a:gd name="connsiteX6" fmla="*/ 0 w 3060700"/>
              <a:gd name="connsiteY6" fmla="*/ 212725 h 289331"/>
              <a:gd name="connsiteX0" fmla="*/ 3060700 w 3152140"/>
              <a:gd name="connsiteY0" fmla="*/ 0 h 289331"/>
              <a:gd name="connsiteX1" fmla="*/ 3060700 w 3152140"/>
              <a:gd name="connsiteY1" fmla="*/ 212725 h 289331"/>
              <a:gd name="connsiteX2" fmla="*/ 1620933 w 3152140"/>
              <a:gd name="connsiteY2" fmla="*/ 212725 h 289331"/>
              <a:gd name="connsiteX3" fmla="*/ 1535906 w 3152140"/>
              <a:gd name="connsiteY3" fmla="*/ 289331 h 289331"/>
              <a:gd name="connsiteX4" fmla="*/ 1450879 w 3152140"/>
              <a:gd name="connsiteY4" fmla="*/ 212725 h 289331"/>
              <a:gd name="connsiteX5" fmla="*/ 0 w 3152140"/>
              <a:gd name="connsiteY5" fmla="*/ 212725 h 289331"/>
              <a:gd name="connsiteX6" fmla="*/ 3152140 w 3152140"/>
              <a:gd name="connsiteY6" fmla="*/ 91440 h 289331"/>
              <a:gd name="connsiteX0" fmla="*/ 3060700 w 3152140"/>
              <a:gd name="connsiteY0" fmla="*/ 121285 h 197891"/>
              <a:gd name="connsiteX1" fmla="*/ 1620933 w 3152140"/>
              <a:gd name="connsiteY1" fmla="*/ 121285 h 197891"/>
              <a:gd name="connsiteX2" fmla="*/ 1535906 w 3152140"/>
              <a:gd name="connsiteY2" fmla="*/ 197891 h 197891"/>
              <a:gd name="connsiteX3" fmla="*/ 1450879 w 3152140"/>
              <a:gd name="connsiteY3" fmla="*/ 121285 h 197891"/>
              <a:gd name="connsiteX4" fmla="*/ 0 w 3152140"/>
              <a:gd name="connsiteY4" fmla="*/ 121285 h 197891"/>
              <a:gd name="connsiteX5" fmla="*/ 3152140 w 3152140"/>
              <a:gd name="connsiteY5" fmla="*/ 0 h 197891"/>
              <a:gd name="connsiteX0" fmla="*/ 3060700 w 3060700"/>
              <a:gd name="connsiteY0" fmla="*/ 0 h 76606"/>
              <a:gd name="connsiteX1" fmla="*/ 1620933 w 3060700"/>
              <a:gd name="connsiteY1" fmla="*/ 0 h 76606"/>
              <a:gd name="connsiteX2" fmla="*/ 1535906 w 3060700"/>
              <a:gd name="connsiteY2" fmla="*/ 76606 h 76606"/>
              <a:gd name="connsiteX3" fmla="*/ 1450879 w 3060700"/>
              <a:gd name="connsiteY3" fmla="*/ 0 h 76606"/>
              <a:gd name="connsiteX4" fmla="*/ 0 w 3060700"/>
              <a:gd name="connsiteY4" fmla="*/ 0 h 76606"/>
              <a:gd name="connsiteX0" fmla="*/ 2274887 w 2274887"/>
              <a:gd name="connsiteY0" fmla="*/ 0 h 76606"/>
              <a:gd name="connsiteX1" fmla="*/ 1620933 w 2274887"/>
              <a:gd name="connsiteY1" fmla="*/ 0 h 76606"/>
              <a:gd name="connsiteX2" fmla="*/ 1535906 w 2274887"/>
              <a:gd name="connsiteY2" fmla="*/ 76606 h 76606"/>
              <a:gd name="connsiteX3" fmla="*/ 1450879 w 2274887"/>
              <a:gd name="connsiteY3" fmla="*/ 0 h 76606"/>
              <a:gd name="connsiteX4" fmla="*/ 0 w 2274887"/>
              <a:gd name="connsiteY4" fmla="*/ 0 h 76606"/>
              <a:gd name="connsiteX0" fmla="*/ 1527172 w 1527172"/>
              <a:gd name="connsiteY0" fmla="*/ 0 h 76606"/>
              <a:gd name="connsiteX1" fmla="*/ 873218 w 1527172"/>
              <a:gd name="connsiteY1" fmla="*/ 0 h 76606"/>
              <a:gd name="connsiteX2" fmla="*/ 788191 w 1527172"/>
              <a:gd name="connsiteY2" fmla="*/ 76606 h 76606"/>
              <a:gd name="connsiteX3" fmla="*/ 703164 w 1527172"/>
              <a:gd name="connsiteY3" fmla="*/ 0 h 76606"/>
              <a:gd name="connsiteX4" fmla="*/ 0 w 1527172"/>
              <a:gd name="connsiteY4" fmla="*/ 1 h 76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7172" h="76606">
                <a:moveTo>
                  <a:pt x="1527172" y="0"/>
                </a:moveTo>
                <a:lnTo>
                  <a:pt x="873218" y="0"/>
                </a:lnTo>
                <a:lnTo>
                  <a:pt x="788191" y="76606"/>
                </a:lnTo>
                <a:lnTo>
                  <a:pt x="703164" y="0"/>
                </a:lnTo>
                <a:lnTo>
                  <a:pt x="0" y="1"/>
                </a:lnTo>
              </a:path>
            </a:pathLst>
          </a:custGeom>
          <a:noFill/>
          <a:ln w="19050" cap="flat">
            <a:solidFill>
              <a:srgbClr val="55565A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03384FC-7E5A-4479-8924-676C21D7AFE5}"/>
              </a:ext>
            </a:extLst>
          </p:cNvPr>
          <p:cNvSpPr/>
          <p:nvPr userDrawn="1"/>
        </p:nvSpPr>
        <p:spPr>
          <a:xfrm>
            <a:off x="1190127" y="2678209"/>
            <a:ext cx="1540471" cy="1540471"/>
          </a:xfrm>
          <a:prstGeom prst="ellipse">
            <a:avLst/>
          </a:prstGeom>
          <a:noFill/>
          <a:ln w="25400" cap="flat">
            <a:solidFill>
              <a:schemeClr val="accent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B1C7C3D-E0B3-4C7C-AF76-F206951A7B26}"/>
              </a:ext>
            </a:extLst>
          </p:cNvPr>
          <p:cNvSpPr/>
          <p:nvPr userDrawn="1"/>
        </p:nvSpPr>
        <p:spPr>
          <a:xfrm>
            <a:off x="1187357" y="4646780"/>
            <a:ext cx="1540471" cy="1540471"/>
          </a:xfrm>
          <a:prstGeom prst="ellipse">
            <a:avLst/>
          </a:prstGeom>
          <a:noFill/>
          <a:ln w="25400" cap="flat">
            <a:solidFill>
              <a:schemeClr val="accent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517D795-3850-4CF5-ACA2-8516EEBEF6BF}"/>
              </a:ext>
            </a:extLst>
          </p:cNvPr>
          <p:cNvSpPr/>
          <p:nvPr userDrawn="1"/>
        </p:nvSpPr>
        <p:spPr>
          <a:xfrm>
            <a:off x="1207596" y="6818551"/>
            <a:ext cx="1540471" cy="1540471"/>
          </a:xfrm>
          <a:prstGeom prst="ellipse">
            <a:avLst/>
          </a:prstGeom>
          <a:noFill/>
          <a:ln w="25400" cap="flat">
            <a:solidFill>
              <a:schemeClr val="accent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1" name="Shape 65">
            <a:extLst>
              <a:ext uri="{FF2B5EF4-FFF2-40B4-BE49-F238E27FC236}">
                <a16:creationId xmlns:a16="http://schemas.microsoft.com/office/drawing/2014/main" id="{A0D207B4-2A9F-43CB-BA00-1B9F10403044}"/>
              </a:ext>
            </a:extLst>
          </p:cNvPr>
          <p:cNvSpPr/>
          <p:nvPr userDrawn="1"/>
        </p:nvSpPr>
        <p:spPr>
          <a:xfrm>
            <a:off x="1667514" y="3101159"/>
            <a:ext cx="628070" cy="6945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08" h="21600" extrusionOk="0">
                <a:moveTo>
                  <a:pt x="4177" y="955"/>
                </a:moveTo>
                <a:cubicBezTo>
                  <a:pt x="3251" y="955"/>
                  <a:pt x="1465" y="2867"/>
                  <a:pt x="1172" y="3952"/>
                </a:cubicBezTo>
                <a:lnTo>
                  <a:pt x="1163" y="3984"/>
                </a:lnTo>
                <a:cubicBezTo>
                  <a:pt x="1149" y="4029"/>
                  <a:pt x="-257" y="9271"/>
                  <a:pt x="5244" y="15326"/>
                </a:cubicBezTo>
                <a:cubicBezTo>
                  <a:pt x="9840" y="20389"/>
                  <a:pt x="14852" y="20645"/>
                  <a:pt x="15811" y="20645"/>
                </a:cubicBezTo>
                <a:cubicBezTo>
                  <a:pt x="16827" y="20645"/>
                  <a:pt x="19164" y="18677"/>
                  <a:pt x="19394" y="18009"/>
                </a:cubicBezTo>
                <a:cubicBezTo>
                  <a:pt x="19387" y="17999"/>
                  <a:pt x="19379" y="17990"/>
                  <a:pt x="19371" y="17980"/>
                </a:cubicBezTo>
                <a:lnTo>
                  <a:pt x="19330" y="17929"/>
                </a:lnTo>
                <a:cubicBezTo>
                  <a:pt x="18651" y="17251"/>
                  <a:pt x="16123" y="15583"/>
                  <a:pt x="15373" y="15583"/>
                </a:cubicBezTo>
                <a:cubicBezTo>
                  <a:pt x="14822" y="15583"/>
                  <a:pt x="14426" y="15810"/>
                  <a:pt x="14077" y="16010"/>
                </a:cubicBezTo>
                <a:lnTo>
                  <a:pt x="14021" y="16041"/>
                </a:lnTo>
                <a:cubicBezTo>
                  <a:pt x="13711" y="16211"/>
                  <a:pt x="13467" y="16345"/>
                  <a:pt x="13184" y="16345"/>
                </a:cubicBezTo>
                <a:cubicBezTo>
                  <a:pt x="12055" y="16345"/>
                  <a:pt x="10222" y="15878"/>
                  <a:pt x="7898" y="13653"/>
                </a:cubicBezTo>
                <a:cubicBezTo>
                  <a:pt x="6119" y="11915"/>
                  <a:pt x="4533" y="8080"/>
                  <a:pt x="5050" y="7338"/>
                </a:cubicBezTo>
                <a:lnTo>
                  <a:pt x="5130" y="7223"/>
                </a:lnTo>
                <a:lnTo>
                  <a:pt x="5262" y="7167"/>
                </a:lnTo>
                <a:cubicBezTo>
                  <a:pt x="5624" y="7013"/>
                  <a:pt x="6973" y="6135"/>
                  <a:pt x="7227" y="5768"/>
                </a:cubicBezTo>
                <a:cubicBezTo>
                  <a:pt x="7087" y="5187"/>
                  <a:pt x="5753" y="2733"/>
                  <a:pt x="4901" y="1598"/>
                </a:cubicBezTo>
                <a:cubicBezTo>
                  <a:pt x="4503" y="1081"/>
                  <a:pt x="4291" y="976"/>
                  <a:pt x="4249" y="959"/>
                </a:cubicBezTo>
                <a:lnTo>
                  <a:pt x="4225" y="957"/>
                </a:lnTo>
                <a:cubicBezTo>
                  <a:pt x="4209" y="955"/>
                  <a:pt x="4193" y="955"/>
                  <a:pt x="4177" y="955"/>
                </a:cubicBezTo>
                <a:close/>
                <a:moveTo>
                  <a:pt x="15811" y="21600"/>
                </a:moveTo>
                <a:cubicBezTo>
                  <a:pt x="14777" y="21600"/>
                  <a:pt x="9371" y="21328"/>
                  <a:pt x="4491" y="15952"/>
                </a:cubicBezTo>
                <a:cubicBezTo>
                  <a:pt x="-1192" y="9697"/>
                  <a:pt x="83" y="4182"/>
                  <a:pt x="208" y="3714"/>
                </a:cubicBezTo>
                <a:lnTo>
                  <a:pt x="207" y="3714"/>
                </a:lnTo>
                <a:cubicBezTo>
                  <a:pt x="545" y="2459"/>
                  <a:pt x="2553" y="0"/>
                  <a:pt x="4177" y="0"/>
                </a:cubicBezTo>
                <a:cubicBezTo>
                  <a:pt x="4218" y="0"/>
                  <a:pt x="4258" y="2"/>
                  <a:pt x="4297" y="4"/>
                </a:cubicBezTo>
                <a:cubicBezTo>
                  <a:pt x="4727" y="17"/>
                  <a:pt x="5176" y="346"/>
                  <a:pt x="5707" y="1036"/>
                </a:cubicBezTo>
                <a:cubicBezTo>
                  <a:pt x="6396" y="1953"/>
                  <a:pt x="8364" y="5199"/>
                  <a:pt x="8224" y="5937"/>
                </a:cubicBezTo>
                <a:cubicBezTo>
                  <a:pt x="8057" y="6628"/>
                  <a:pt x="6562" y="7539"/>
                  <a:pt x="5938" y="7891"/>
                </a:cubicBezTo>
                <a:cubicBezTo>
                  <a:pt x="6033" y="8679"/>
                  <a:pt x="7045" y="11456"/>
                  <a:pt x="8607" y="12982"/>
                </a:cubicBezTo>
                <a:cubicBezTo>
                  <a:pt x="10796" y="15077"/>
                  <a:pt x="12414" y="15390"/>
                  <a:pt x="13184" y="15390"/>
                </a:cubicBezTo>
                <a:cubicBezTo>
                  <a:pt x="13220" y="15379"/>
                  <a:pt x="13390" y="15287"/>
                  <a:pt x="13525" y="15213"/>
                </a:cubicBezTo>
                <a:lnTo>
                  <a:pt x="13574" y="15186"/>
                </a:lnTo>
                <a:cubicBezTo>
                  <a:pt x="13955" y="14967"/>
                  <a:pt x="14546" y="14628"/>
                  <a:pt x="15373" y="14628"/>
                </a:cubicBezTo>
                <a:cubicBezTo>
                  <a:pt x="16679" y="14628"/>
                  <a:pt x="19534" y="16741"/>
                  <a:pt x="20074" y="17293"/>
                </a:cubicBezTo>
                <a:lnTo>
                  <a:pt x="20160" y="17396"/>
                </a:lnTo>
                <a:cubicBezTo>
                  <a:pt x="20271" y="17533"/>
                  <a:pt x="20408" y="17704"/>
                  <a:pt x="20408" y="17962"/>
                </a:cubicBezTo>
                <a:cubicBezTo>
                  <a:pt x="20351" y="19167"/>
                  <a:pt x="17258" y="21600"/>
                  <a:pt x="15811" y="21600"/>
                </a:cubicBezTo>
                <a:close/>
              </a:path>
            </a:pathLst>
          </a:custGeom>
          <a:solidFill>
            <a:srgbClr val="FF6418"/>
          </a:solidFill>
          <a:ln w="12700">
            <a:solidFill>
              <a:schemeClr val="accent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2" name="Freeform 66">
            <a:extLst>
              <a:ext uri="{FF2B5EF4-FFF2-40B4-BE49-F238E27FC236}">
                <a16:creationId xmlns:a16="http://schemas.microsoft.com/office/drawing/2014/main" id="{EDA151C5-4FDF-4716-8107-915B3DF05700}"/>
              </a:ext>
            </a:extLst>
          </p:cNvPr>
          <p:cNvSpPr/>
          <p:nvPr userDrawn="1"/>
        </p:nvSpPr>
        <p:spPr>
          <a:xfrm>
            <a:off x="1713794" y="7233618"/>
            <a:ext cx="528074" cy="714429"/>
          </a:xfrm>
          <a:custGeom>
            <a:avLst/>
            <a:gdLst>
              <a:gd name="connsiteX0" fmla="*/ 690562 w 1397080"/>
              <a:gd name="connsiteY0" fmla="*/ 304792 h 1890105"/>
              <a:gd name="connsiteX1" fmla="*/ 355592 w 1397080"/>
              <a:gd name="connsiteY1" fmla="*/ 639762 h 1890105"/>
              <a:gd name="connsiteX2" fmla="*/ 690562 w 1397080"/>
              <a:gd name="connsiteY2" fmla="*/ 974733 h 1890105"/>
              <a:gd name="connsiteX3" fmla="*/ 1025533 w 1397080"/>
              <a:gd name="connsiteY3" fmla="*/ 639762 h 1890105"/>
              <a:gd name="connsiteX4" fmla="*/ 690562 w 1397080"/>
              <a:gd name="connsiteY4" fmla="*/ 304792 h 1890105"/>
              <a:gd name="connsiteX5" fmla="*/ 690562 w 1397080"/>
              <a:gd name="connsiteY5" fmla="*/ 254000 h 1890105"/>
              <a:gd name="connsiteX6" fmla="*/ 1076325 w 1397080"/>
              <a:gd name="connsiteY6" fmla="*/ 639762 h 1890105"/>
              <a:gd name="connsiteX7" fmla="*/ 690562 w 1397080"/>
              <a:gd name="connsiteY7" fmla="*/ 1025525 h 1890105"/>
              <a:gd name="connsiteX8" fmla="*/ 304800 w 1397080"/>
              <a:gd name="connsiteY8" fmla="*/ 639762 h 1890105"/>
              <a:gd name="connsiteX9" fmla="*/ 690562 w 1397080"/>
              <a:gd name="connsiteY9" fmla="*/ 254000 h 1890105"/>
              <a:gd name="connsiteX10" fmla="*/ 698540 w 1397080"/>
              <a:gd name="connsiteY10" fmla="*/ 50840 h 1890105"/>
              <a:gd name="connsiteX11" fmla="*/ 50774 w 1397080"/>
              <a:gd name="connsiteY11" fmla="*/ 698551 h 1890105"/>
              <a:gd name="connsiteX12" fmla="*/ 690455 w 1397080"/>
              <a:gd name="connsiteY12" fmla="*/ 1833314 h 1890105"/>
              <a:gd name="connsiteX13" fmla="*/ 1346306 w 1397080"/>
              <a:gd name="connsiteY13" fmla="*/ 698551 h 1890105"/>
              <a:gd name="connsiteX14" fmla="*/ 698540 w 1397080"/>
              <a:gd name="connsiteY14" fmla="*/ 50840 h 1890105"/>
              <a:gd name="connsiteX15" fmla="*/ 698540 w 1397080"/>
              <a:gd name="connsiteY15" fmla="*/ 0 h 1890105"/>
              <a:gd name="connsiteX16" fmla="*/ 1397080 w 1397080"/>
              <a:gd name="connsiteY16" fmla="*/ 698551 h 1890105"/>
              <a:gd name="connsiteX17" fmla="*/ 1064433 w 1397080"/>
              <a:gd name="connsiteY17" fmla="*/ 1435255 h 1890105"/>
              <a:gd name="connsiteX18" fmla="*/ 830422 w 1397080"/>
              <a:gd name="connsiteY18" fmla="*/ 1750797 h 1890105"/>
              <a:gd name="connsiteX19" fmla="*/ 690261 w 1397080"/>
              <a:gd name="connsiteY19" fmla="*/ 1890105 h 1890105"/>
              <a:gd name="connsiteX20" fmla="*/ 552558 w 1397080"/>
              <a:gd name="connsiteY20" fmla="*/ 1750622 h 1890105"/>
              <a:gd name="connsiteX21" fmla="*/ 324239 w 1397080"/>
              <a:gd name="connsiteY21" fmla="*/ 1435080 h 1890105"/>
              <a:gd name="connsiteX22" fmla="*/ 0 w 1397080"/>
              <a:gd name="connsiteY22" fmla="*/ 698551 h 1890105"/>
              <a:gd name="connsiteX23" fmla="*/ 698540 w 1397080"/>
              <a:gd name="connsiteY23" fmla="*/ 0 h 1890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97080" h="1890105">
                <a:moveTo>
                  <a:pt x="690562" y="304792"/>
                </a:moveTo>
                <a:cubicBezTo>
                  <a:pt x="505861" y="304792"/>
                  <a:pt x="355592" y="455061"/>
                  <a:pt x="355592" y="639762"/>
                </a:cubicBezTo>
                <a:cubicBezTo>
                  <a:pt x="355592" y="824464"/>
                  <a:pt x="505861" y="974733"/>
                  <a:pt x="690562" y="974733"/>
                </a:cubicBezTo>
                <a:cubicBezTo>
                  <a:pt x="875264" y="974733"/>
                  <a:pt x="1025533" y="824464"/>
                  <a:pt x="1025533" y="639762"/>
                </a:cubicBezTo>
                <a:cubicBezTo>
                  <a:pt x="1025533" y="455061"/>
                  <a:pt x="875264" y="304792"/>
                  <a:pt x="690562" y="304792"/>
                </a:cubicBezTo>
                <a:close/>
                <a:moveTo>
                  <a:pt x="690562" y="254000"/>
                </a:moveTo>
                <a:cubicBezTo>
                  <a:pt x="903268" y="254000"/>
                  <a:pt x="1076325" y="427057"/>
                  <a:pt x="1076325" y="639762"/>
                </a:cubicBezTo>
                <a:cubicBezTo>
                  <a:pt x="1076325" y="852468"/>
                  <a:pt x="903268" y="1025525"/>
                  <a:pt x="690562" y="1025525"/>
                </a:cubicBezTo>
                <a:cubicBezTo>
                  <a:pt x="477857" y="1025525"/>
                  <a:pt x="304800" y="852468"/>
                  <a:pt x="304800" y="639762"/>
                </a:cubicBezTo>
                <a:cubicBezTo>
                  <a:pt x="304800" y="427057"/>
                  <a:pt x="477857" y="254000"/>
                  <a:pt x="690562" y="254000"/>
                </a:cubicBezTo>
                <a:close/>
                <a:moveTo>
                  <a:pt x="698540" y="50840"/>
                </a:moveTo>
                <a:cubicBezTo>
                  <a:pt x="341379" y="50840"/>
                  <a:pt x="50774" y="341356"/>
                  <a:pt x="50774" y="698551"/>
                </a:cubicBezTo>
                <a:cubicBezTo>
                  <a:pt x="50774" y="1042795"/>
                  <a:pt x="598287" y="1744059"/>
                  <a:pt x="690455" y="1833314"/>
                </a:cubicBezTo>
                <a:cubicBezTo>
                  <a:pt x="784564" y="1744322"/>
                  <a:pt x="1346306" y="1042095"/>
                  <a:pt x="1346306" y="698551"/>
                </a:cubicBezTo>
                <a:cubicBezTo>
                  <a:pt x="1346306" y="341356"/>
                  <a:pt x="1055701" y="50840"/>
                  <a:pt x="698540" y="50840"/>
                </a:cubicBezTo>
                <a:close/>
                <a:moveTo>
                  <a:pt x="698540" y="0"/>
                </a:moveTo>
                <a:cubicBezTo>
                  <a:pt x="1083707" y="0"/>
                  <a:pt x="1397080" y="313355"/>
                  <a:pt x="1397080" y="698551"/>
                </a:cubicBezTo>
                <a:cubicBezTo>
                  <a:pt x="1397080" y="902088"/>
                  <a:pt x="1216171" y="1211505"/>
                  <a:pt x="1064433" y="1435255"/>
                </a:cubicBezTo>
                <a:cubicBezTo>
                  <a:pt x="964567" y="1582525"/>
                  <a:pt x="874921" y="1696194"/>
                  <a:pt x="830422" y="1750797"/>
                </a:cubicBezTo>
                <a:cubicBezTo>
                  <a:pt x="716909" y="1890105"/>
                  <a:pt x="702162" y="1890105"/>
                  <a:pt x="690261" y="1890105"/>
                </a:cubicBezTo>
                <a:cubicBezTo>
                  <a:pt x="678360" y="1890105"/>
                  <a:pt x="663548" y="1890105"/>
                  <a:pt x="552558" y="1750622"/>
                </a:cubicBezTo>
                <a:cubicBezTo>
                  <a:pt x="509158" y="1696019"/>
                  <a:pt x="421776" y="1582525"/>
                  <a:pt x="324239" y="1435080"/>
                </a:cubicBezTo>
                <a:cubicBezTo>
                  <a:pt x="176317" y="1211417"/>
                  <a:pt x="0" y="902088"/>
                  <a:pt x="0" y="698551"/>
                </a:cubicBezTo>
                <a:cubicBezTo>
                  <a:pt x="0" y="313355"/>
                  <a:pt x="313373" y="0"/>
                  <a:pt x="698540" y="0"/>
                </a:cubicBezTo>
                <a:close/>
              </a:path>
            </a:pathLst>
          </a:custGeom>
          <a:noFill/>
          <a:ln w="12700">
            <a:solidFill>
              <a:schemeClr val="accent1"/>
            </a:solidFill>
            <a:miter lim="400000"/>
          </a:ln>
        </p:spPr>
        <p:txBody>
          <a:bodyPr wrap="square" lIns="0" tIns="0" rIns="0" bIns="0" anchor="ctr">
            <a:noAutofit/>
          </a:bodyPr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3" name="Freeform 67">
            <a:extLst>
              <a:ext uri="{FF2B5EF4-FFF2-40B4-BE49-F238E27FC236}">
                <a16:creationId xmlns:a16="http://schemas.microsoft.com/office/drawing/2014/main" id="{77FA2EA8-FB53-4469-9A5A-DD240B136AB0}"/>
              </a:ext>
            </a:extLst>
          </p:cNvPr>
          <p:cNvSpPr/>
          <p:nvPr userDrawn="1"/>
        </p:nvSpPr>
        <p:spPr>
          <a:xfrm>
            <a:off x="1572282" y="5181818"/>
            <a:ext cx="770619" cy="470394"/>
          </a:xfrm>
          <a:custGeom>
            <a:avLst/>
            <a:gdLst>
              <a:gd name="connsiteX0" fmla="*/ 2177108 w 2253260"/>
              <a:gd name="connsiteY0" fmla="*/ 98838 h 1375414"/>
              <a:gd name="connsiteX1" fmla="*/ 2128698 w 2253260"/>
              <a:gd name="connsiteY1" fmla="*/ 130070 h 1375414"/>
              <a:gd name="connsiteX2" fmla="*/ 1121880 w 2253260"/>
              <a:gd name="connsiteY2" fmla="*/ 779631 h 1375414"/>
              <a:gd name="connsiteX3" fmla="*/ 76152 w 2253260"/>
              <a:gd name="connsiteY3" fmla="*/ 104968 h 1375414"/>
              <a:gd name="connsiteX4" fmla="*/ 76152 w 2253260"/>
              <a:gd name="connsiteY4" fmla="*/ 128771 h 1375414"/>
              <a:gd name="connsiteX5" fmla="*/ 76152 w 2253260"/>
              <a:gd name="connsiteY5" fmla="*/ 1299193 h 1375414"/>
              <a:gd name="connsiteX6" fmla="*/ 2177108 w 2253260"/>
              <a:gd name="connsiteY6" fmla="*/ 1299193 h 1375414"/>
              <a:gd name="connsiteX7" fmla="*/ 172128 w 2253260"/>
              <a:gd name="connsiteY7" fmla="*/ 76221 h 1375414"/>
              <a:gd name="connsiteX8" fmla="*/ 1121880 w 2253260"/>
              <a:gd name="connsiteY8" fmla="*/ 688963 h 1375414"/>
              <a:gd name="connsiteX9" fmla="*/ 2071630 w 2253260"/>
              <a:gd name="connsiteY9" fmla="*/ 76221 h 1375414"/>
              <a:gd name="connsiteX10" fmla="*/ 0 w 2253260"/>
              <a:gd name="connsiteY10" fmla="*/ 0 h 1375414"/>
              <a:gd name="connsiteX11" fmla="*/ 53986 w 2253260"/>
              <a:gd name="connsiteY11" fmla="*/ 0 h 1375414"/>
              <a:gd name="connsiteX12" fmla="*/ 2189772 w 2253260"/>
              <a:gd name="connsiteY12" fmla="*/ 0 h 1375414"/>
              <a:gd name="connsiteX13" fmla="*/ 2253260 w 2253260"/>
              <a:gd name="connsiteY13" fmla="*/ 0 h 1375414"/>
              <a:gd name="connsiteX14" fmla="*/ 2253260 w 2253260"/>
              <a:gd name="connsiteY14" fmla="*/ 1375414 h 1375414"/>
              <a:gd name="connsiteX15" fmla="*/ 0 w 2253260"/>
              <a:gd name="connsiteY15" fmla="*/ 1375414 h 1375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253260" h="1375414">
                <a:moveTo>
                  <a:pt x="2177108" y="98838"/>
                </a:moveTo>
                <a:lnTo>
                  <a:pt x="2128698" y="130070"/>
                </a:lnTo>
                <a:cubicBezTo>
                  <a:pt x="1854110" y="307223"/>
                  <a:pt x="1121880" y="779631"/>
                  <a:pt x="1121880" y="779631"/>
                </a:cubicBezTo>
                <a:lnTo>
                  <a:pt x="76152" y="104968"/>
                </a:lnTo>
                <a:lnTo>
                  <a:pt x="76152" y="128771"/>
                </a:lnTo>
                <a:cubicBezTo>
                  <a:pt x="76152" y="362855"/>
                  <a:pt x="76152" y="1299193"/>
                  <a:pt x="76152" y="1299193"/>
                </a:cubicBezTo>
                <a:lnTo>
                  <a:pt x="2177108" y="1299193"/>
                </a:lnTo>
                <a:close/>
                <a:moveTo>
                  <a:pt x="172128" y="76221"/>
                </a:moveTo>
                <a:lnTo>
                  <a:pt x="1121880" y="688963"/>
                </a:lnTo>
                <a:lnTo>
                  <a:pt x="2071630" y="76221"/>
                </a:lnTo>
                <a:close/>
                <a:moveTo>
                  <a:pt x="0" y="0"/>
                </a:moveTo>
                <a:lnTo>
                  <a:pt x="53986" y="0"/>
                </a:lnTo>
                <a:lnTo>
                  <a:pt x="2189772" y="0"/>
                </a:lnTo>
                <a:lnTo>
                  <a:pt x="2253260" y="0"/>
                </a:lnTo>
                <a:cubicBezTo>
                  <a:pt x="2253260" y="0"/>
                  <a:pt x="2253260" y="1375414"/>
                  <a:pt x="2253260" y="1375414"/>
                </a:cubicBezTo>
                <a:lnTo>
                  <a:pt x="0" y="1375414"/>
                </a:lnTo>
                <a:close/>
              </a:path>
            </a:pathLst>
          </a:custGeom>
          <a:solidFill>
            <a:srgbClr val="FF6418"/>
          </a:solidFill>
          <a:ln w="12700">
            <a:solidFill>
              <a:schemeClr val="accent1"/>
            </a:solidFill>
            <a:miter lim="400000"/>
          </a:ln>
        </p:spPr>
        <p:txBody>
          <a:bodyPr wrap="square" lIns="0" tIns="0" rIns="0" bIns="0" anchor="ctr">
            <a:noAutofit/>
          </a:bodyPr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AD78917F-7562-40E3-B8D4-324F97E9CC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22"/>
          <a:stretch/>
        </p:blipFill>
        <p:spPr>
          <a:xfrm>
            <a:off x="0" y="7187223"/>
            <a:ext cx="24384000" cy="652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03792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731286" y="549275"/>
            <a:ext cx="22794944" cy="228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731285" y="3200400"/>
            <a:ext cx="22794945" cy="9051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28" r:id="rId2"/>
    <p:sldLayoutId id="2147483716" r:id="rId3"/>
    <p:sldLayoutId id="2147483707" r:id="rId4"/>
    <p:sldLayoutId id="2147483708" r:id="rId5"/>
    <p:sldLayoutId id="2147483711" r:id="rId6"/>
    <p:sldLayoutId id="2147483712" r:id="rId7"/>
  </p:sldLayoutIdLst>
  <p:transition spd="med"/>
  <p:hf hdr="0"/>
  <p:txStyles>
    <p:titleStyle>
      <a:lvl1pPr algn="l" defTabSz="584200" eaLnBrk="1" hangingPunct="1">
        <a:defRPr sz="11200">
          <a:solidFill>
            <a:schemeClr val="bg1"/>
          </a:solidFill>
          <a:latin typeface="Microsoft Sans Serif" panose="020B0604020202020204" pitchFamily="34" charset="0"/>
          <a:ea typeface="+mn-ea"/>
          <a:cs typeface="+mn-cs"/>
          <a:sym typeface="Helvetica Light"/>
        </a:defRPr>
      </a:lvl1pPr>
      <a:lvl2pPr indent="228600" algn="ctr" defTabSz="584200" eaLnBrk="1" hangingPunct="1">
        <a:defRPr sz="11200">
          <a:latin typeface="+mn-lt"/>
          <a:ea typeface="+mn-ea"/>
          <a:cs typeface="+mn-cs"/>
          <a:sym typeface="Helvetica Light"/>
        </a:defRPr>
      </a:lvl2pPr>
      <a:lvl3pPr indent="457200" algn="ctr" defTabSz="584200" eaLnBrk="1" hangingPunct="1">
        <a:defRPr sz="11200">
          <a:latin typeface="+mn-lt"/>
          <a:ea typeface="+mn-ea"/>
          <a:cs typeface="+mn-cs"/>
          <a:sym typeface="Helvetica Light"/>
        </a:defRPr>
      </a:lvl3pPr>
      <a:lvl4pPr indent="685800" algn="ctr" defTabSz="584200" eaLnBrk="1" hangingPunct="1">
        <a:defRPr sz="11200">
          <a:latin typeface="+mn-lt"/>
          <a:ea typeface="+mn-ea"/>
          <a:cs typeface="+mn-cs"/>
          <a:sym typeface="Helvetica Light"/>
        </a:defRPr>
      </a:lvl4pPr>
      <a:lvl5pPr indent="914400" algn="ctr" defTabSz="584200" eaLnBrk="1" hangingPunct="1">
        <a:defRPr sz="11200">
          <a:latin typeface="+mn-lt"/>
          <a:ea typeface="+mn-ea"/>
          <a:cs typeface="+mn-cs"/>
          <a:sym typeface="Helvetica Light"/>
        </a:defRPr>
      </a:lvl5pPr>
      <a:lvl6pPr indent="1143000" algn="ctr" defTabSz="584200" eaLnBrk="1" hangingPunct="1">
        <a:defRPr sz="11200">
          <a:latin typeface="+mn-lt"/>
          <a:ea typeface="+mn-ea"/>
          <a:cs typeface="+mn-cs"/>
          <a:sym typeface="Helvetica Light"/>
        </a:defRPr>
      </a:lvl6pPr>
      <a:lvl7pPr indent="1371600" algn="ctr" defTabSz="584200" eaLnBrk="1" hangingPunct="1">
        <a:defRPr sz="11200">
          <a:latin typeface="+mn-lt"/>
          <a:ea typeface="+mn-ea"/>
          <a:cs typeface="+mn-cs"/>
          <a:sym typeface="Helvetica Light"/>
        </a:defRPr>
      </a:lvl7pPr>
      <a:lvl8pPr indent="1600200" algn="ctr" defTabSz="584200" eaLnBrk="1" hangingPunct="1">
        <a:defRPr sz="11200">
          <a:latin typeface="+mn-lt"/>
          <a:ea typeface="+mn-ea"/>
          <a:cs typeface="+mn-cs"/>
          <a:sym typeface="Helvetica Light"/>
        </a:defRPr>
      </a:lvl8pPr>
      <a:lvl9pPr indent="1828800" algn="ctr" defTabSz="584200" eaLnBrk="1" hangingPunct="1">
        <a:defRPr sz="11200">
          <a:latin typeface="+mn-lt"/>
          <a:ea typeface="+mn-ea"/>
          <a:cs typeface="+mn-cs"/>
          <a:sym typeface="Helvetica Light"/>
        </a:defRPr>
      </a:lvl9pPr>
    </p:titleStyle>
    <p:bodyStyle>
      <a:lvl1pPr marL="617361" indent="-617361" defTabSz="584200" eaLnBrk="1" hangingPunct="1">
        <a:spcBef>
          <a:spcPts val="4200"/>
        </a:spcBef>
        <a:buSzPct val="75000"/>
        <a:buChar char="•"/>
        <a:defRPr sz="5000">
          <a:solidFill>
            <a:schemeClr val="tx1"/>
          </a:solidFill>
          <a:latin typeface="Microsoft Sans Serif" panose="020B0604020202020204" pitchFamily="34" charset="0"/>
          <a:ea typeface="+mn-ea"/>
          <a:cs typeface="+mn-cs"/>
          <a:sym typeface="Helvetica Light"/>
        </a:defRPr>
      </a:lvl1pPr>
      <a:lvl2pPr marL="1061861" indent="-617361" defTabSz="584200" eaLnBrk="1" hangingPunct="1">
        <a:spcBef>
          <a:spcPts val="4200"/>
        </a:spcBef>
        <a:buSzPct val="75000"/>
        <a:buChar char="•"/>
        <a:defRPr sz="5000">
          <a:solidFill>
            <a:schemeClr val="tx1"/>
          </a:solidFill>
          <a:latin typeface="Microsoft Sans Serif" panose="020B0604020202020204" pitchFamily="34" charset="0"/>
          <a:ea typeface="+mn-ea"/>
          <a:cs typeface="+mn-cs"/>
          <a:sym typeface="Helvetica Light"/>
        </a:defRPr>
      </a:lvl2pPr>
      <a:lvl3pPr marL="1506361" indent="-617361" defTabSz="584200" eaLnBrk="1" hangingPunct="1">
        <a:spcBef>
          <a:spcPts val="4200"/>
        </a:spcBef>
        <a:buSzPct val="75000"/>
        <a:buChar char="•"/>
        <a:defRPr sz="5000">
          <a:solidFill>
            <a:schemeClr val="tx1"/>
          </a:solidFill>
          <a:latin typeface="Microsoft Sans Serif" panose="020B0604020202020204" pitchFamily="34" charset="0"/>
          <a:ea typeface="+mn-ea"/>
          <a:cs typeface="+mn-cs"/>
          <a:sym typeface="Helvetica Light"/>
        </a:defRPr>
      </a:lvl3pPr>
      <a:lvl4pPr marL="1950861" indent="-617361" defTabSz="584200" eaLnBrk="1" hangingPunct="1">
        <a:spcBef>
          <a:spcPts val="4200"/>
        </a:spcBef>
        <a:buSzPct val="75000"/>
        <a:buChar char="•"/>
        <a:defRPr sz="5000">
          <a:solidFill>
            <a:schemeClr val="tx1"/>
          </a:solidFill>
          <a:latin typeface="Microsoft Sans Serif" panose="020B0604020202020204" pitchFamily="34" charset="0"/>
          <a:ea typeface="+mn-ea"/>
          <a:cs typeface="+mn-cs"/>
          <a:sym typeface="Helvetica Light"/>
        </a:defRPr>
      </a:lvl4pPr>
      <a:lvl5pPr marL="2395361" indent="-617361" defTabSz="584200" eaLnBrk="1" hangingPunct="1">
        <a:spcBef>
          <a:spcPts val="4200"/>
        </a:spcBef>
        <a:buSzPct val="75000"/>
        <a:buChar char="•"/>
        <a:defRPr sz="5000">
          <a:solidFill>
            <a:schemeClr val="tx1"/>
          </a:solidFill>
          <a:latin typeface="Microsoft Sans Serif" panose="020B0604020202020204" pitchFamily="34" charset="0"/>
          <a:ea typeface="+mn-ea"/>
          <a:cs typeface="+mn-cs"/>
          <a:sym typeface="Helvetica Light"/>
        </a:defRPr>
      </a:lvl5pPr>
      <a:lvl6pPr marL="2839861" indent="-617361" defTabSz="584200" eaLnBrk="1" hangingPunct="1">
        <a:spcBef>
          <a:spcPts val="4200"/>
        </a:spcBef>
        <a:buSzPct val="75000"/>
        <a:buChar char="•"/>
        <a:defRPr sz="5000">
          <a:latin typeface="+mn-lt"/>
          <a:ea typeface="+mn-ea"/>
          <a:cs typeface="+mn-cs"/>
          <a:sym typeface="Helvetica Light"/>
        </a:defRPr>
      </a:lvl6pPr>
      <a:lvl7pPr marL="3284361" indent="-617361" defTabSz="584200" eaLnBrk="1" hangingPunct="1">
        <a:spcBef>
          <a:spcPts val="4200"/>
        </a:spcBef>
        <a:buSzPct val="75000"/>
        <a:buChar char="•"/>
        <a:defRPr sz="5000">
          <a:latin typeface="+mn-lt"/>
          <a:ea typeface="+mn-ea"/>
          <a:cs typeface="+mn-cs"/>
          <a:sym typeface="Helvetica Light"/>
        </a:defRPr>
      </a:lvl7pPr>
      <a:lvl8pPr marL="3728861" indent="-617361" defTabSz="584200" eaLnBrk="1" hangingPunct="1">
        <a:spcBef>
          <a:spcPts val="4200"/>
        </a:spcBef>
        <a:buSzPct val="75000"/>
        <a:buChar char="•"/>
        <a:defRPr sz="5000">
          <a:latin typeface="+mn-lt"/>
          <a:ea typeface="+mn-ea"/>
          <a:cs typeface="+mn-cs"/>
          <a:sym typeface="Helvetica Light"/>
        </a:defRPr>
      </a:lvl8pPr>
      <a:lvl9pPr marL="4173361" indent="-617361" defTabSz="584200" eaLnBrk="1" hangingPunct="1">
        <a:spcBef>
          <a:spcPts val="4200"/>
        </a:spcBef>
        <a:buSzPct val="75000"/>
        <a:buChar char="•"/>
        <a:defRPr sz="50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4.xml"/><Relationship Id="rId4" Type="http://schemas.openxmlformats.org/officeDocument/2006/relationships/slide" Target="slide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slide" Target="slide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slide" Target="slide14.xml"/><Relationship Id="rId4" Type="http://schemas.openxmlformats.org/officeDocument/2006/relationships/slide" Target="slide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VETC Label Printing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| System Design | January, 2020</a:t>
            </a:r>
          </a:p>
        </p:txBody>
      </p:sp>
    </p:spTree>
    <p:extLst>
      <p:ext uri="{BB962C8B-B14F-4D97-AF65-F5344CB8AC3E}">
        <p14:creationId xmlns:p14="http://schemas.microsoft.com/office/powerpoint/2010/main" val="1259423557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00EA1-0C8B-42FA-B269-8346D1F52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38FBD-C659-44B2-BA6B-15C11D55249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F0AF867-6958-406D-9053-3FE0D317F18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489CE02-C2C4-4855-B38C-759C3259CB46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4CC0E68-E97A-495C-B8C4-4B6128DFD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Smartrac </a:t>
            </a:r>
            <a:r>
              <a:rPr lang="en-US">
                <a:solidFill>
                  <a:schemeClr val="accent1"/>
                </a:solidFill>
              </a:rPr>
              <a:t>•</a:t>
            </a:r>
            <a:r>
              <a:rPr lang="en-US"/>
              <a:t> connect things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2F9D46-2F99-4BA9-8BE6-3DBB89DC0059}"/>
              </a:ext>
            </a:extLst>
          </p:cNvPr>
          <p:cNvSpPr/>
          <p:nvPr/>
        </p:nvSpPr>
        <p:spPr>
          <a:xfrm>
            <a:off x="2553662" y="668729"/>
            <a:ext cx="989084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5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Read</a:t>
            </a:r>
            <a:r>
              <a:rPr lang="en-US" sz="5400" b="1" dirty="0">
                <a:latin typeface="Cambria" panose="02040503050406030204" pitchFamily="18" charset="0"/>
                <a:ea typeface="Cambria" panose="02040503050406030204" pitchFamily="18" charset="0"/>
              </a:rPr>
              <a:t> ZPL Command(TESTING)</a:t>
            </a:r>
            <a:endParaRPr lang="pt-BR" sz="5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3194A0-4E4D-4026-82CA-5766354E2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239" y="2416353"/>
            <a:ext cx="20356917" cy="237321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BF83120-24BC-4F70-90B8-6C25FFB090EB}"/>
              </a:ext>
            </a:extLst>
          </p:cNvPr>
          <p:cNvSpPr/>
          <p:nvPr/>
        </p:nvSpPr>
        <p:spPr>
          <a:xfrm>
            <a:off x="2392297" y="8689898"/>
            <a:ext cx="10684335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MY" dirty="0"/>
              <a:t>SN#:223709580168.130.0.40931699</a:t>
            </a:r>
          </a:p>
          <a:p>
            <a:pPr algn="l"/>
            <a:r>
              <a:rPr lang="en-MY" dirty="0"/>
              <a:t>SN#:223709580168.62.0.40931697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6FD1DF-9F34-49A6-B27C-D674E56F4237}"/>
              </a:ext>
            </a:extLst>
          </p:cNvPr>
          <p:cNvSpPr/>
          <p:nvPr/>
        </p:nvSpPr>
        <p:spPr>
          <a:xfrm>
            <a:off x="2392297" y="4976264"/>
            <a:ext cx="1219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MY" sz="3600" dirty="0"/>
              <a:t>^XA</a:t>
            </a:r>
          </a:p>
          <a:p>
            <a:pPr algn="l"/>
            <a:r>
              <a:rPr lang="en-MY" sz="3600" dirty="0"/>
              <a:t>^RS8,,,1,N^FS</a:t>
            </a:r>
          </a:p>
          <a:p>
            <a:pPr algn="l"/>
            <a:r>
              <a:rPr lang="en-MY" sz="3600" dirty="0"/>
              <a:t>^RB96,40,8,12,36^FS</a:t>
            </a:r>
          </a:p>
          <a:p>
            <a:pPr algn="l"/>
            <a:r>
              <a:rPr lang="en-MY" sz="3600" dirty="0"/>
              <a:t>^RMN^FNO^RFR,</a:t>
            </a:r>
            <a:r>
              <a:rPr lang="en-MY" sz="3600" b="1" dirty="0">
                <a:solidFill>
                  <a:schemeClr val="bg1"/>
                </a:solidFill>
              </a:rPr>
              <a:t>E</a:t>
            </a:r>
            <a:r>
              <a:rPr lang="en-MY" sz="3600" dirty="0"/>
              <a:t>^FS^HV0,,SN#:^XZ</a:t>
            </a:r>
          </a:p>
        </p:txBody>
      </p:sp>
    </p:spTree>
    <p:extLst>
      <p:ext uri="{BB962C8B-B14F-4D97-AF65-F5344CB8AC3E}">
        <p14:creationId xmlns:p14="http://schemas.microsoft.com/office/powerpoint/2010/main" val="110290473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225164-62E5-4B69-8A08-4F745CF01E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38FBD-C659-44B2-BA6B-15C11D55249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EB6091B-45EA-4751-A299-2B345EF367F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489CE02-C2C4-4855-B38C-759C3259CB46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D99F10F-A856-4084-8DFD-C4803DCE28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Smartrac </a:t>
            </a:r>
            <a:r>
              <a:rPr lang="en-US">
                <a:solidFill>
                  <a:schemeClr val="accent1"/>
                </a:solidFill>
              </a:rPr>
              <a:t>•</a:t>
            </a:r>
            <a:r>
              <a:rPr lang="en-US"/>
              <a:t> connect things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D8D686B-56E1-43D6-B32D-756AC3BD2A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336" y="1496267"/>
            <a:ext cx="9558677" cy="65898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337E1CB-8ECE-4134-930A-13B5EED69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2899" y="1792066"/>
            <a:ext cx="9442185" cy="5998227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F75D932-83DE-49CE-9203-D06074746E47}"/>
              </a:ext>
            </a:extLst>
          </p:cNvPr>
          <p:cNvSpPr/>
          <p:nvPr/>
        </p:nvSpPr>
        <p:spPr>
          <a:xfrm>
            <a:off x="1416424" y="6884858"/>
            <a:ext cx="4643718" cy="578176"/>
          </a:xfrm>
          <a:prstGeom prst="roundRect">
            <a:avLst/>
          </a:prstGeom>
          <a:noFill/>
          <a:ln w="57150" cap="flat">
            <a:solidFill>
              <a:srgbClr val="FF0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MY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94F7C52-77A3-4D18-B983-63402BAA001F}"/>
              </a:ext>
            </a:extLst>
          </p:cNvPr>
          <p:cNvSpPr/>
          <p:nvPr/>
        </p:nvSpPr>
        <p:spPr>
          <a:xfrm>
            <a:off x="16493991" y="6591204"/>
            <a:ext cx="4643718" cy="578176"/>
          </a:xfrm>
          <a:prstGeom prst="roundRect">
            <a:avLst/>
          </a:prstGeom>
          <a:noFill/>
          <a:ln w="57150" cap="flat">
            <a:solidFill>
              <a:srgbClr val="FF0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MY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86837467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424B06-3EB4-436E-9099-757321218F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38FBD-C659-44B2-BA6B-15C11D55249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283AE1F-87B9-4F53-AD5A-1FC7A100E94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489CE02-C2C4-4855-B38C-759C3259CB46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C7AF13A-2BF0-4879-AA53-EAAAE6BD60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Smartrac </a:t>
            </a:r>
            <a:r>
              <a:rPr lang="en-US">
                <a:solidFill>
                  <a:schemeClr val="accent1"/>
                </a:solidFill>
              </a:rPr>
              <a:t>•</a:t>
            </a:r>
            <a:r>
              <a:rPr lang="en-US"/>
              <a:t> connect things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20F0F-0D93-4731-A67D-A29279C44F3A}"/>
              </a:ext>
            </a:extLst>
          </p:cNvPr>
          <p:cNvSpPr/>
          <p:nvPr/>
        </p:nvSpPr>
        <p:spPr>
          <a:xfrm>
            <a:off x="1310692" y="683024"/>
            <a:ext cx="67019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algn="l">
              <a:spcBef>
                <a:spcPts val="0"/>
              </a:spcBef>
              <a:spcAft>
                <a:spcPts val="0"/>
              </a:spcAft>
            </a:pPr>
            <a:r>
              <a:rPr lang="en-MY" sz="5400" b="1" dirty="0">
                <a:latin typeface="Calibri" panose="020F0502020204030204" pitchFamily="34" charset="0"/>
              </a:rPr>
              <a:t>WRITE EPC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483031A3-B229-4356-A19E-15B444989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691" y="3677717"/>
            <a:ext cx="20267693" cy="521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F5EBEF6C-6FFA-4C59-93F0-C8C777A20E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10693" y="1554182"/>
            <a:ext cx="4507644" cy="535531"/>
          </a:xfrm>
        </p:spPr>
        <p:txBody>
          <a:bodyPr/>
          <a:lstStyle/>
          <a:p>
            <a:r>
              <a:rPr lang="en-US" dirty="0"/>
              <a:t>VETC Memory Block</a:t>
            </a:r>
            <a:endParaRPr lang="en-MY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F1B5F6-EEE5-4AD4-BE49-493706A597B3}"/>
              </a:ext>
            </a:extLst>
          </p:cNvPr>
          <p:cNvSpPr txBox="1"/>
          <p:nvPr/>
        </p:nvSpPr>
        <p:spPr>
          <a:xfrm>
            <a:off x="6364941" y="10112188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endParaRPr lang="en-MY" sz="3000" dirty="0">
              <a:solidFill>
                <a:srgbClr val="4D4D4D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2B9E07-AE78-4CDD-8CAB-5726738E8259}"/>
              </a:ext>
            </a:extLst>
          </p:cNvPr>
          <p:cNvSpPr txBox="1"/>
          <p:nvPr/>
        </p:nvSpPr>
        <p:spPr>
          <a:xfrm>
            <a:off x="1310692" y="2029944"/>
            <a:ext cx="12694023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MY" sz="3000" dirty="0">
                <a:solidFill>
                  <a:srgbClr val="4D4D4D"/>
                </a:solidFill>
              </a:rPr>
              <a:t>EPC </a:t>
            </a:r>
            <a:r>
              <a:rPr lang="en-MY" sz="3000" dirty="0">
                <a:solidFill>
                  <a:srgbClr val="4D4D4D"/>
                </a:solidFill>
                <a:sym typeface="Wingdings" panose="05000000000000000000" pitchFamily="2" charset="2"/>
              </a:rPr>
              <a:t> write X value to EPC</a:t>
            </a:r>
          </a:p>
          <a:p>
            <a:pPr algn="l"/>
            <a:r>
              <a:rPr lang="en-MY" sz="3000" dirty="0">
                <a:solidFill>
                  <a:srgbClr val="4D4D4D"/>
                </a:solidFill>
                <a:sym typeface="Wingdings" panose="05000000000000000000" pitchFamily="2" charset="2"/>
              </a:rPr>
              <a:t>         if successfully </a:t>
            </a:r>
            <a:r>
              <a:rPr lang="en-MY" sz="3000" b="1" i="1" dirty="0">
                <a:solidFill>
                  <a:srgbClr val="4D4D4D"/>
                </a:solidFill>
                <a:sym typeface="Wingdings" panose="05000000000000000000" pitchFamily="2" charset="2"/>
              </a:rPr>
              <a:t>WRITE</a:t>
            </a:r>
            <a:r>
              <a:rPr lang="en-MY" sz="3000" dirty="0">
                <a:solidFill>
                  <a:srgbClr val="4D4D4D"/>
                </a:solidFill>
                <a:sym typeface="Wingdings" panose="05000000000000000000" pitchFamily="2" charset="2"/>
              </a:rPr>
              <a:t> , return result as </a:t>
            </a:r>
            <a:r>
              <a:rPr lang="en-MY" sz="3000" b="1" i="1" dirty="0">
                <a:solidFill>
                  <a:srgbClr val="4D4D4D"/>
                </a:solidFill>
                <a:sym typeface="Wingdings" panose="05000000000000000000" pitchFamily="2" charset="2"/>
              </a:rPr>
              <a:t>FAIL</a:t>
            </a:r>
          </a:p>
          <a:p>
            <a:pPr algn="l"/>
            <a:r>
              <a:rPr lang="en-MY" sz="3000" dirty="0">
                <a:solidFill>
                  <a:srgbClr val="4D4D4D"/>
                </a:solidFill>
                <a:sym typeface="Wingdings" panose="05000000000000000000" pitchFamily="2" charset="2"/>
              </a:rPr>
              <a:t>         if unsuccessfully </a:t>
            </a:r>
            <a:r>
              <a:rPr lang="en-MY" sz="3000" b="1" i="1" dirty="0">
                <a:solidFill>
                  <a:srgbClr val="4D4D4D"/>
                </a:solidFill>
                <a:sym typeface="Wingdings" panose="05000000000000000000" pitchFamily="2" charset="2"/>
              </a:rPr>
              <a:t>WRITE</a:t>
            </a:r>
            <a:r>
              <a:rPr lang="en-MY" sz="3000" dirty="0">
                <a:solidFill>
                  <a:srgbClr val="4D4D4D"/>
                </a:solidFill>
                <a:sym typeface="Wingdings" panose="05000000000000000000" pitchFamily="2" charset="2"/>
              </a:rPr>
              <a:t> , return result as </a:t>
            </a:r>
            <a:r>
              <a:rPr lang="en-MY" sz="3000" b="1" i="1" dirty="0">
                <a:solidFill>
                  <a:srgbClr val="4D4D4D"/>
                </a:solidFill>
                <a:sym typeface="Wingdings" panose="05000000000000000000" pitchFamily="2" charset="2"/>
              </a:rPr>
              <a:t>PASS</a:t>
            </a:r>
          </a:p>
          <a:p>
            <a:pPr algn="l"/>
            <a:endParaRPr lang="en-MY" sz="3000" dirty="0">
              <a:solidFill>
                <a:srgbClr val="4D4D4D"/>
              </a:solidFill>
              <a:sym typeface="Wingdings" panose="05000000000000000000" pitchFamily="2" charset="2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55B580-3890-44C9-BA1E-260AB3DB42DE}"/>
              </a:ext>
            </a:extLst>
          </p:cNvPr>
          <p:cNvSpPr/>
          <p:nvPr/>
        </p:nvSpPr>
        <p:spPr>
          <a:xfrm>
            <a:off x="1310693" y="9268848"/>
            <a:ext cx="1210050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MY" sz="3600" dirty="0"/>
              <a:t>^XA</a:t>
            </a:r>
          </a:p>
          <a:p>
            <a:pPr algn="l"/>
            <a:r>
              <a:rPr lang="en-MY" sz="3600" dirty="0"/>
              <a:t>^RB96,</a:t>
            </a:r>
            <a:r>
              <a:rPr lang="en-MY" sz="3600" dirty="0">
                <a:solidFill>
                  <a:srgbClr val="0000FF"/>
                </a:solidFill>
              </a:rPr>
              <a:t>40</a:t>
            </a:r>
            <a:r>
              <a:rPr lang="en-MY" sz="3600" dirty="0"/>
              <a:t>,</a:t>
            </a:r>
            <a:r>
              <a:rPr lang="en-MY" sz="3600" dirty="0">
                <a:solidFill>
                  <a:srgbClr val="00B050"/>
                </a:solidFill>
              </a:rPr>
              <a:t>8</a:t>
            </a:r>
            <a:r>
              <a:rPr lang="en-MY" sz="3600" dirty="0"/>
              <a:t>,</a:t>
            </a:r>
            <a:r>
              <a:rPr lang="en-MY" sz="3600" dirty="0">
                <a:solidFill>
                  <a:srgbClr val="FF0000"/>
                </a:solidFill>
              </a:rPr>
              <a:t>12</a:t>
            </a:r>
            <a:r>
              <a:rPr lang="en-MY" sz="3600" dirty="0"/>
              <a:t>,</a:t>
            </a:r>
            <a:r>
              <a:rPr lang="en-MY" sz="3600" dirty="0">
                <a:solidFill>
                  <a:srgbClr val="7030A0"/>
                </a:solidFill>
              </a:rPr>
              <a:t>36</a:t>
            </a:r>
            <a:r>
              <a:rPr lang="en-MY" sz="3600" dirty="0">
                <a:solidFill>
                  <a:schemeClr val="bg1"/>
                </a:solidFill>
              </a:rPr>
              <a:t>^FS</a:t>
            </a:r>
          </a:p>
          <a:p>
            <a:pPr algn="l"/>
            <a:r>
              <a:rPr lang="en-MY" sz="3600" dirty="0"/>
              <a:t>^</a:t>
            </a:r>
            <a:r>
              <a:rPr lang="en-MY" sz="3600" dirty="0" err="1"/>
              <a:t>RFW,</a:t>
            </a:r>
            <a:r>
              <a:rPr lang="en-MY" sz="3600" dirty="0" err="1">
                <a:solidFill>
                  <a:srgbClr val="0000FF"/>
                </a:solidFill>
              </a:rPr>
              <a:t>E^Prefix</a:t>
            </a:r>
            <a:r>
              <a:rPr lang="en-MY" sz="3600" dirty="0" err="1"/>
              <a:t>.</a:t>
            </a:r>
            <a:r>
              <a:rPr lang="en-MY" sz="3600" dirty="0" err="1">
                <a:solidFill>
                  <a:srgbClr val="00B050"/>
                </a:solidFill>
              </a:rPr>
              <a:t>Key</a:t>
            </a:r>
            <a:r>
              <a:rPr lang="en-MY" sz="3600" dirty="0">
                <a:solidFill>
                  <a:srgbClr val="00B050"/>
                </a:solidFill>
              </a:rPr>
              <a:t> </a:t>
            </a:r>
            <a:r>
              <a:rPr lang="en-MY" sz="3600" dirty="0" err="1">
                <a:solidFill>
                  <a:srgbClr val="00B050"/>
                </a:solidFill>
              </a:rPr>
              <a:t>Index</a:t>
            </a:r>
            <a:r>
              <a:rPr lang="en-MY" sz="3600" dirty="0" err="1"/>
              <a:t>.</a:t>
            </a:r>
            <a:r>
              <a:rPr lang="en-MY" sz="3600" dirty="0" err="1">
                <a:solidFill>
                  <a:srgbClr val="FF0000"/>
                </a:solidFill>
              </a:rPr>
              <a:t>Future</a:t>
            </a:r>
            <a:r>
              <a:rPr lang="en-MY" sz="3600" dirty="0">
                <a:solidFill>
                  <a:srgbClr val="FF0000"/>
                </a:solidFill>
              </a:rPr>
              <a:t> </a:t>
            </a:r>
            <a:r>
              <a:rPr lang="en-MY" sz="3600" dirty="0" err="1">
                <a:solidFill>
                  <a:srgbClr val="FF0000"/>
                </a:solidFill>
              </a:rPr>
              <a:t>Use</a:t>
            </a:r>
            <a:r>
              <a:rPr lang="en-MY" sz="3600" dirty="0" err="1"/>
              <a:t>.</a:t>
            </a:r>
            <a:r>
              <a:rPr lang="en-MY" sz="3600" dirty="0" err="1">
                <a:solidFill>
                  <a:srgbClr val="7030A0"/>
                </a:solidFill>
              </a:rPr>
              <a:t>Serial</a:t>
            </a:r>
            <a:r>
              <a:rPr lang="en-MY" sz="3600" dirty="0">
                <a:solidFill>
                  <a:srgbClr val="7030A0"/>
                </a:solidFill>
              </a:rPr>
              <a:t> </a:t>
            </a:r>
            <a:r>
              <a:rPr lang="en-MY" sz="3600" dirty="0" err="1">
                <a:solidFill>
                  <a:srgbClr val="7030A0"/>
                </a:solidFill>
              </a:rPr>
              <a:t>Number</a:t>
            </a:r>
            <a:r>
              <a:rPr lang="en-MY" sz="3600" dirty="0" err="1"/>
              <a:t>^FS</a:t>
            </a:r>
            <a:endParaRPr lang="en-MY" sz="3600" dirty="0"/>
          </a:p>
          <a:p>
            <a:pPr algn="l"/>
            <a:r>
              <a:rPr lang="en-MY" sz="3600" dirty="0"/>
              <a:t>^RFW,</a:t>
            </a:r>
            <a:r>
              <a:rPr lang="en-MY" sz="3600" dirty="0">
                <a:solidFill>
                  <a:srgbClr val="0000FF"/>
                </a:solidFill>
              </a:rPr>
              <a:t>E^FD3416214B88</a:t>
            </a:r>
            <a:r>
              <a:rPr lang="en-MY" sz="3600" dirty="0"/>
              <a:t>.</a:t>
            </a:r>
            <a:r>
              <a:rPr lang="en-MY" sz="3600" dirty="0">
                <a:solidFill>
                  <a:srgbClr val="00B050"/>
                </a:solidFill>
              </a:rPr>
              <a:t>57</a:t>
            </a:r>
            <a:r>
              <a:rPr lang="en-MY" sz="3600" dirty="0"/>
              <a:t>.</a:t>
            </a:r>
            <a:r>
              <a:rPr lang="en-MY" sz="3600" dirty="0">
                <a:solidFill>
                  <a:srgbClr val="FF0000"/>
                </a:solidFill>
              </a:rPr>
              <a:t>000</a:t>
            </a:r>
            <a:r>
              <a:rPr lang="en-MY" sz="3600" dirty="0"/>
              <a:t>.</a:t>
            </a:r>
            <a:r>
              <a:rPr lang="en-MY" sz="3600" dirty="0">
                <a:solidFill>
                  <a:srgbClr val="7030A0"/>
                </a:solidFill>
              </a:rPr>
              <a:t>002709132</a:t>
            </a:r>
            <a:r>
              <a:rPr lang="en-MY" sz="3600" dirty="0"/>
              <a:t>^FS</a:t>
            </a:r>
          </a:p>
          <a:p>
            <a:pPr algn="l"/>
            <a:r>
              <a:rPr lang="en-MY" sz="3600" dirty="0"/>
              <a:t>^XZ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84A4A47-E71B-4400-B5D7-387132C4F566}"/>
              </a:ext>
            </a:extLst>
          </p:cNvPr>
          <p:cNvSpPr/>
          <p:nvPr/>
        </p:nvSpPr>
        <p:spPr>
          <a:xfrm>
            <a:off x="731286" y="5212893"/>
            <a:ext cx="21214314" cy="1918447"/>
          </a:xfrm>
          <a:prstGeom prst="roundRect">
            <a:avLst/>
          </a:prstGeom>
          <a:noFill/>
          <a:ln w="57150" cap="flat">
            <a:solidFill>
              <a:srgbClr val="FF0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MY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0" name="Action Button: Go Back or Previous 19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0B44ABBF-557C-4DA1-88BF-F38EA6273033}"/>
              </a:ext>
            </a:extLst>
          </p:cNvPr>
          <p:cNvSpPr/>
          <p:nvPr/>
        </p:nvSpPr>
        <p:spPr>
          <a:xfrm>
            <a:off x="21945600" y="12138212"/>
            <a:ext cx="1201271" cy="461665"/>
          </a:xfrm>
          <a:prstGeom prst="actionButtonBackPrevious">
            <a:avLst/>
          </a:prstGeom>
          <a:solidFill>
            <a:schemeClr val="tx2"/>
          </a:solidFill>
          <a:ln w="19050" cap="flat">
            <a:solidFill>
              <a:schemeClr val="bg2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MY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2" name="Action Button: Go Forward or Next 21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D32F1494-3040-4CD3-8818-7A28E5088839}"/>
              </a:ext>
            </a:extLst>
          </p:cNvPr>
          <p:cNvSpPr/>
          <p:nvPr/>
        </p:nvSpPr>
        <p:spPr>
          <a:xfrm>
            <a:off x="20260235" y="12138212"/>
            <a:ext cx="968189" cy="461665"/>
          </a:xfrm>
          <a:prstGeom prst="actionButtonForwardNext">
            <a:avLst/>
          </a:prstGeom>
          <a:solidFill>
            <a:schemeClr val="tx2"/>
          </a:solidFill>
          <a:ln w="19050" cap="flat">
            <a:solidFill>
              <a:schemeClr val="bg2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MY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19257674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424B06-3EB4-436E-9099-757321218F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38FBD-C659-44B2-BA6B-15C11D55249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283AE1F-87B9-4F53-AD5A-1FC7A100E94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489CE02-C2C4-4855-B38C-759C3259CB46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C7AF13A-2BF0-4879-AA53-EAAAE6BD60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Smartrac </a:t>
            </a:r>
            <a:r>
              <a:rPr lang="en-US">
                <a:solidFill>
                  <a:schemeClr val="accent1"/>
                </a:solidFill>
              </a:rPr>
              <a:t>•</a:t>
            </a:r>
            <a:r>
              <a:rPr lang="en-US"/>
              <a:t> connect things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20F0F-0D93-4731-A67D-A29279C44F3A}"/>
              </a:ext>
            </a:extLst>
          </p:cNvPr>
          <p:cNvSpPr/>
          <p:nvPr/>
        </p:nvSpPr>
        <p:spPr>
          <a:xfrm>
            <a:off x="1310692" y="683024"/>
            <a:ext cx="111323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algn="l">
              <a:spcBef>
                <a:spcPts val="0"/>
              </a:spcBef>
              <a:spcAft>
                <a:spcPts val="0"/>
              </a:spcAft>
            </a:pPr>
            <a:r>
              <a:rPr lang="en-MY" sz="5400" b="1" dirty="0">
                <a:latin typeface="Calibri" panose="020F0502020204030204" pitchFamily="34" charset="0"/>
              </a:rPr>
              <a:t>READ User Data Memory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483031A3-B229-4356-A19E-15B444989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596" y="4029483"/>
            <a:ext cx="20267693" cy="521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F5EBEF6C-6FFA-4C59-93F0-C8C777A20E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10692" y="1643975"/>
            <a:ext cx="4507644" cy="535531"/>
          </a:xfrm>
        </p:spPr>
        <p:txBody>
          <a:bodyPr/>
          <a:lstStyle/>
          <a:p>
            <a:r>
              <a:rPr lang="en-US" dirty="0"/>
              <a:t>VETC Memory Block</a:t>
            </a:r>
            <a:endParaRPr lang="en-MY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2B9E07-AE78-4CDD-8CAB-5726738E8259}"/>
              </a:ext>
            </a:extLst>
          </p:cNvPr>
          <p:cNvSpPr txBox="1"/>
          <p:nvPr/>
        </p:nvSpPr>
        <p:spPr>
          <a:xfrm>
            <a:off x="1310692" y="2159685"/>
            <a:ext cx="12694023" cy="186979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MY" sz="3000" dirty="0">
                <a:solidFill>
                  <a:srgbClr val="4D4D4D"/>
                </a:solidFill>
                <a:sym typeface="Wingdings" panose="05000000000000000000" pitchFamily="2" charset="2"/>
              </a:rPr>
              <a:t>User data memory   read user memory / untraceable command </a:t>
            </a:r>
          </a:p>
          <a:p>
            <a:pPr algn="l"/>
            <a:r>
              <a:rPr lang="en-MY" sz="3000" dirty="0">
                <a:solidFill>
                  <a:srgbClr val="4D4D4D"/>
                </a:solidFill>
                <a:sym typeface="Wingdings" panose="05000000000000000000" pitchFamily="2" charset="2"/>
              </a:rPr>
              <a:t>                                 if successfully </a:t>
            </a:r>
            <a:r>
              <a:rPr lang="en-MY" sz="3000" b="1" i="1" dirty="0">
                <a:solidFill>
                  <a:srgbClr val="4D4D4D"/>
                </a:solidFill>
                <a:sym typeface="Wingdings" panose="05000000000000000000" pitchFamily="2" charset="2"/>
              </a:rPr>
              <a:t>READ</a:t>
            </a:r>
            <a:r>
              <a:rPr lang="en-MY" sz="3000" dirty="0">
                <a:solidFill>
                  <a:srgbClr val="4D4D4D"/>
                </a:solidFill>
                <a:sym typeface="Wingdings" panose="05000000000000000000" pitchFamily="2" charset="2"/>
              </a:rPr>
              <a:t> , return result as </a:t>
            </a:r>
            <a:r>
              <a:rPr lang="en-MY" sz="3000" b="1" i="1" dirty="0">
                <a:solidFill>
                  <a:srgbClr val="4D4D4D"/>
                </a:solidFill>
                <a:sym typeface="Wingdings" panose="05000000000000000000" pitchFamily="2" charset="2"/>
              </a:rPr>
              <a:t>FAIL</a:t>
            </a:r>
          </a:p>
          <a:p>
            <a:pPr algn="l"/>
            <a:r>
              <a:rPr lang="en-MY" sz="3000" dirty="0">
                <a:solidFill>
                  <a:srgbClr val="4D4D4D"/>
                </a:solidFill>
                <a:sym typeface="Wingdings" panose="05000000000000000000" pitchFamily="2" charset="2"/>
              </a:rPr>
              <a:t>                                 if unsuccessfully </a:t>
            </a:r>
            <a:r>
              <a:rPr lang="en-MY" sz="3000" b="1" i="1" dirty="0">
                <a:solidFill>
                  <a:srgbClr val="4D4D4D"/>
                </a:solidFill>
                <a:sym typeface="Wingdings" panose="05000000000000000000" pitchFamily="2" charset="2"/>
              </a:rPr>
              <a:t>READ</a:t>
            </a:r>
            <a:r>
              <a:rPr lang="en-MY" sz="3000" dirty="0">
                <a:solidFill>
                  <a:srgbClr val="4D4D4D"/>
                </a:solidFill>
                <a:sym typeface="Wingdings" panose="05000000000000000000" pitchFamily="2" charset="2"/>
              </a:rPr>
              <a:t> , return result as </a:t>
            </a:r>
            <a:r>
              <a:rPr lang="en-MY" sz="3000" b="1" i="1" dirty="0">
                <a:solidFill>
                  <a:srgbClr val="4D4D4D"/>
                </a:solidFill>
                <a:sym typeface="Wingdings" panose="05000000000000000000" pitchFamily="2" charset="2"/>
              </a:rPr>
              <a:t>PASS</a:t>
            </a:r>
          </a:p>
          <a:p>
            <a:pPr algn="l"/>
            <a:endParaRPr lang="en-MY" sz="3000" dirty="0">
              <a:solidFill>
                <a:srgbClr val="4D4D4D"/>
              </a:solidFill>
              <a:sym typeface="Wingdings" panose="05000000000000000000" pitchFamily="2" charset="2"/>
            </a:endParaRPr>
          </a:p>
          <a:p>
            <a:pPr algn="l"/>
            <a:r>
              <a:rPr lang="en-MY" sz="3000" dirty="0">
                <a:solidFill>
                  <a:srgbClr val="4D4D4D"/>
                </a:solidFill>
                <a:sym typeface="Wingdings" panose="05000000000000000000" pitchFamily="2" charset="2"/>
              </a:rPr>
              <a:t>                                    </a:t>
            </a:r>
            <a:endParaRPr lang="en-MY" sz="3000" dirty="0">
              <a:solidFill>
                <a:srgbClr val="4D4D4D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84A4A47-E71B-4400-B5D7-387132C4F566}"/>
              </a:ext>
            </a:extLst>
          </p:cNvPr>
          <p:cNvSpPr/>
          <p:nvPr/>
        </p:nvSpPr>
        <p:spPr>
          <a:xfrm>
            <a:off x="892651" y="7444790"/>
            <a:ext cx="21214314" cy="1918447"/>
          </a:xfrm>
          <a:prstGeom prst="roundRect">
            <a:avLst/>
          </a:prstGeom>
          <a:noFill/>
          <a:ln w="57150" cap="flat">
            <a:solidFill>
              <a:srgbClr val="FF0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MY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FDFF08-F219-4EA9-9956-4771B12EBC96}"/>
              </a:ext>
            </a:extLst>
          </p:cNvPr>
          <p:cNvSpPr/>
          <p:nvPr/>
        </p:nvSpPr>
        <p:spPr>
          <a:xfrm>
            <a:off x="1942559" y="9910639"/>
            <a:ext cx="602891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MY" sz="3600" dirty="0"/>
              <a:t>^XA</a:t>
            </a:r>
          </a:p>
          <a:p>
            <a:pPr algn="l"/>
            <a:r>
              <a:rPr lang="en-MY" sz="3600" dirty="0"/>
              <a:t>^RFR,H</a:t>
            </a:r>
            <a:r>
              <a:rPr lang="en-MY" sz="3600" dirty="0">
                <a:solidFill>
                  <a:schemeClr val="bg1"/>
                </a:solidFill>
              </a:rPr>
              <a:t>,R1,2,3</a:t>
            </a:r>
            <a:r>
              <a:rPr lang="en-MY" sz="3600" dirty="0"/>
              <a:t>^FS</a:t>
            </a:r>
          </a:p>
          <a:p>
            <a:pPr algn="l"/>
            <a:r>
              <a:rPr lang="en-MY" sz="3600" dirty="0"/>
              <a:t>^XZ</a:t>
            </a:r>
          </a:p>
        </p:txBody>
      </p:sp>
      <p:sp>
        <p:nvSpPr>
          <p:cNvPr id="18" name="Action Button: Go Back or Previous 17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BA728ABA-F3F6-4A39-8E31-BAB53AE1D216}"/>
              </a:ext>
            </a:extLst>
          </p:cNvPr>
          <p:cNvSpPr/>
          <p:nvPr/>
        </p:nvSpPr>
        <p:spPr>
          <a:xfrm>
            <a:off x="21945600" y="12138212"/>
            <a:ext cx="1201271" cy="461665"/>
          </a:xfrm>
          <a:prstGeom prst="actionButtonBackPrevious">
            <a:avLst/>
          </a:prstGeom>
          <a:solidFill>
            <a:schemeClr val="tx2"/>
          </a:solidFill>
          <a:ln w="19050" cap="flat">
            <a:solidFill>
              <a:schemeClr val="bg2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MY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1294446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00EA1-0C8B-42FA-B269-8346D1F52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38FBD-C659-44B2-BA6B-15C11D55249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F0AF867-6958-406D-9053-3FE0D317F18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489CE02-C2C4-4855-B38C-759C3259CB46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4CC0E68-E97A-495C-B8C4-4B6128DFD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Smartrac </a:t>
            </a:r>
            <a:r>
              <a:rPr lang="en-US">
                <a:solidFill>
                  <a:schemeClr val="accent1"/>
                </a:solidFill>
              </a:rPr>
              <a:t>•</a:t>
            </a:r>
            <a:r>
              <a:rPr lang="en-US"/>
              <a:t> connect things</a:t>
            </a: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CE0FD32-E940-46EA-B2BB-737466AACD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043059"/>
              </p:ext>
            </p:extLst>
          </p:nvPr>
        </p:nvGraphicFramePr>
        <p:xfrm>
          <a:off x="932329" y="3196306"/>
          <a:ext cx="19154588" cy="6497719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5812118">
                  <a:extLst>
                    <a:ext uri="{9D8B030D-6E8A-4147-A177-3AD203B41FA5}">
                      <a16:colId xmlns:a16="http://schemas.microsoft.com/office/drawing/2014/main" val="1828622928"/>
                    </a:ext>
                  </a:extLst>
                </a:gridCol>
                <a:gridCol w="13342470">
                  <a:extLst>
                    <a:ext uri="{9D8B030D-6E8A-4147-A177-3AD203B41FA5}">
                      <a16:colId xmlns:a16="http://schemas.microsoft.com/office/drawing/2014/main" val="3911016829"/>
                    </a:ext>
                  </a:extLst>
                </a:gridCol>
              </a:tblGrid>
              <a:tr h="554119">
                <a:tc>
                  <a:txBody>
                    <a:bodyPr/>
                    <a:lstStyle/>
                    <a:p>
                      <a:pPr algn="l"/>
                      <a:r>
                        <a:rPr lang="en-MY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MY" dirty="0"/>
                        <a:t>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350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MY" dirty="0"/>
                        <a:t>a = field orientation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MY" b="0" dirty="0"/>
                        <a:t>Fixed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605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MY" b="0" dirty="0"/>
                    </a:p>
                    <a:p>
                      <a:pPr marL="0" marR="0" lvl="0" indent="0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b="0" dirty="0"/>
                        <a:t>b =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0" dirty="0"/>
                        <a:t>1 -&gt; original</a:t>
                      </a:r>
                    </a:p>
                    <a:p>
                      <a:pPr marL="0" marR="0" lvl="0" indent="0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0" dirty="0"/>
                        <a:t>2 -&gt; enhanced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533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MY" b="0" dirty="0"/>
                    </a:p>
                    <a:p>
                      <a:pPr algn="l"/>
                      <a:r>
                        <a:rPr lang="en-MY" b="0" dirty="0"/>
                        <a:t>c = magnification 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1 -&gt; 150 dpi printers</a:t>
                      </a:r>
                    </a:p>
                    <a:p>
                      <a:pPr algn="l"/>
                      <a:r>
                        <a:rPr lang="en-US" b="0" dirty="0"/>
                        <a:t>2 -&gt; 200 dpi printers</a:t>
                      </a:r>
                    </a:p>
                    <a:p>
                      <a:pPr algn="l"/>
                      <a:r>
                        <a:rPr lang="en-US" b="0" dirty="0"/>
                        <a:t>3 -&gt; 300 dpi printers</a:t>
                      </a:r>
                    </a:p>
                    <a:p>
                      <a:pPr algn="l"/>
                      <a:r>
                        <a:rPr lang="en-US" b="1" dirty="0"/>
                        <a:t>6 on 600 dpi printers</a:t>
                      </a:r>
                      <a:endParaRPr lang="en-MY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440571"/>
                  </a:ext>
                </a:extLst>
              </a:tr>
              <a:tr h="564776">
                <a:tc>
                  <a:txBody>
                    <a:bodyPr/>
                    <a:lstStyle/>
                    <a:p>
                      <a:pPr algn="l"/>
                      <a:r>
                        <a:rPr lang="en-MY" dirty="0"/>
                        <a:t> d = H,Q,M,L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MY" dirty="0"/>
                        <a:t>H -&gt; ultra-high reliability level</a:t>
                      </a:r>
                    </a:p>
                    <a:p>
                      <a:pPr marL="0" marR="0" lvl="0" indent="0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dirty="0">
                          <a:solidFill>
                            <a:schemeClr val="bg1"/>
                          </a:solidFill>
                        </a:rPr>
                        <a:t>Q -&gt; high reliability level</a:t>
                      </a:r>
                    </a:p>
                    <a:p>
                      <a:pPr marL="0" marR="0" lvl="0" indent="0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dirty="0"/>
                        <a:t>M -&gt; standard level</a:t>
                      </a:r>
                    </a:p>
                    <a:p>
                      <a:pPr marL="0" marR="0" lvl="0" indent="0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dirty="0"/>
                        <a:t>L  -&gt; high density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135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MY" b="0" dirty="0"/>
                        <a:t> e = N,A,B,K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v-SE" b="0" dirty="0"/>
                        <a:t>N -&gt; </a:t>
                      </a:r>
                      <a:r>
                        <a:rPr lang="sv-SE" b="0" dirty="0" err="1"/>
                        <a:t>Numeric</a:t>
                      </a:r>
                      <a:endParaRPr lang="sv-SE" b="0" dirty="0"/>
                    </a:p>
                    <a:p>
                      <a:pPr algn="l"/>
                      <a:r>
                        <a:rPr lang="sv-SE" b="0" dirty="0"/>
                        <a:t>A -&gt;</a:t>
                      </a:r>
                      <a:r>
                        <a:rPr lang="sv-SE" b="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sv-SE" b="0" dirty="0" err="1">
                          <a:sym typeface="Wingdings" panose="05000000000000000000" pitchFamily="2" charset="2"/>
                        </a:rPr>
                        <a:t>Alphanumeric</a:t>
                      </a:r>
                      <a:endParaRPr lang="sv-SE" b="0" dirty="0"/>
                    </a:p>
                    <a:p>
                      <a:pPr algn="l"/>
                      <a:r>
                        <a:rPr lang="sv-SE" b="0" dirty="0"/>
                        <a:t>B -&gt; 8 bit byte mode</a:t>
                      </a:r>
                    </a:p>
                    <a:p>
                      <a:pPr algn="l"/>
                      <a:r>
                        <a:rPr lang="sv-SE" b="0" dirty="0"/>
                        <a:t>K -&gt; </a:t>
                      </a:r>
                      <a:r>
                        <a:rPr lang="sv-SE" b="0" dirty="0" err="1"/>
                        <a:t>Kanji</a:t>
                      </a:r>
                      <a:endParaRPr lang="sv-S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975997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6C2F9D46-2F99-4BA9-8BE6-3DBB89DC0059}"/>
              </a:ext>
            </a:extLst>
          </p:cNvPr>
          <p:cNvSpPr/>
          <p:nvPr/>
        </p:nvSpPr>
        <p:spPr>
          <a:xfrm>
            <a:off x="731286" y="0"/>
            <a:ext cx="5485797" cy="14157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MY" sz="5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QR CODE</a:t>
            </a:r>
            <a:endParaRPr lang="pt-BR" sz="54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r>
              <a:rPr lang="pt-BR" sz="3200" b="1" dirty="0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ZPL Command : ^BQa,b,c,d,e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EFBB48-D96B-4859-B9F8-51CF34601CF2}"/>
              </a:ext>
            </a:extLst>
          </p:cNvPr>
          <p:cNvSpPr/>
          <p:nvPr/>
        </p:nvSpPr>
        <p:spPr>
          <a:xfrm>
            <a:off x="932329" y="9989914"/>
            <a:ext cx="2203253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MY" sz="2800" b="1" dirty="0"/>
              <a:t>^XA</a:t>
            </a:r>
          </a:p>
          <a:p>
            <a:pPr algn="l"/>
            <a:r>
              <a:rPr lang="en-MY" sz="2800" b="1" dirty="0"/>
              <a:t>^FO100,100</a:t>
            </a:r>
          </a:p>
          <a:p>
            <a:pPr algn="l"/>
            <a:r>
              <a:rPr lang="en-MY" sz="2800" b="1" dirty="0"/>
              <a:t>^BQa,2,6</a:t>
            </a:r>
          </a:p>
          <a:p>
            <a:pPr algn="l"/>
            <a:r>
              <a:rPr lang="en-MY" sz="2800" b="1" dirty="0"/>
              <a:t>^FDQA,&lt;</a:t>
            </a:r>
            <a:r>
              <a:rPr lang="en-US" sz="2800" dirty="0">
                <a:solidFill>
                  <a:srgbClr val="0000FF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0002010102112614011001075004145204478453037045802VN5904VETC6005HANOI610610000062620306vetc020624</a:t>
            </a:r>
          </a:p>
          <a:p>
            <a:pPr algn="l"/>
            <a:r>
              <a:rPr lang="en-US" sz="2800" dirty="0">
                <a:solidFill>
                  <a:srgbClr val="00B05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3416214B8857000002709132</a:t>
            </a:r>
            <a:r>
              <a:rPr lang="en-US" sz="28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0708VETC00020808Nap Tien6304 (hardcode)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DB82</a:t>
            </a:r>
            <a:r>
              <a:rPr lang="en-MY" sz="2800" b="1" dirty="0"/>
              <a:t>&gt;FS</a:t>
            </a:r>
          </a:p>
          <a:p>
            <a:pPr algn="l"/>
            <a:r>
              <a:rPr lang="en-MY" sz="2800" b="1" dirty="0"/>
              <a:t>^XZ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0562C7-30C8-406F-AE59-01F31478B0BD}"/>
              </a:ext>
            </a:extLst>
          </p:cNvPr>
          <p:cNvSpPr/>
          <p:nvPr/>
        </p:nvSpPr>
        <p:spPr>
          <a:xfrm>
            <a:off x="11629463" y="252370"/>
            <a:ext cx="1189676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b="1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Data1  </a:t>
            </a:r>
            <a:r>
              <a:rPr lang="en-US" sz="24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0002010102112614011001075004145204478453037045802VN5904</a:t>
            </a:r>
          </a:p>
          <a:p>
            <a:pPr algn="l"/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               VETC6005HANOI610610000062620306vetc020624</a:t>
            </a:r>
            <a:r>
              <a:rPr lang="en-US" sz="24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(hardcode)</a:t>
            </a:r>
          </a:p>
          <a:p>
            <a:pPr algn="l"/>
            <a:r>
              <a:rPr lang="en-US" sz="2400" b="1" dirty="0">
                <a:solidFill>
                  <a:srgbClr val="00B05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EPC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    = 3416214B8857000002709132</a:t>
            </a:r>
          </a:p>
          <a:p>
            <a:pPr algn="l"/>
            <a:r>
              <a:rPr lang="en-US" sz="2400" b="1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Data2  </a:t>
            </a:r>
            <a:r>
              <a:rPr lang="en-US" sz="24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= 0708VETC00020808Nap Tien6304 (hardcode)</a:t>
            </a:r>
          </a:p>
          <a:p>
            <a:pPr algn="l"/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CRC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    = DB82</a:t>
            </a:r>
          </a:p>
          <a:p>
            <a:pPr algn="l"/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QR CODE = Data1 + 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EPC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+ Data2 + 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CRC</a:t>
            </a:r>
            <a:endParaRPr lang="en-MY" sz="2400" b="1" dirty="0"/>
          </a:p>
          <a:p>
            <a:pPr algn="l"/>
            <a:endParaRPr lang="en-MY" sz="2400" dirty="0"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1" name="Action Button: Go Back or Previous 10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CD674213-EFCB-4B2B-9924-952E0C7E4F80}"/>
              </a:ext>
            </a:extLst>
          </p:cNvPr>
          <p:cNvSpPr/>
          <p:nvPr/>
        </p:nvSpPr>
        <p:spPr>
          <a:xfrm>
            <a:off x="21945600" y="12138212"/>
            <a:ext cx="1201271" cy="461665"/>
          </a:xfrm>
          <a:prstGeom prst="actionButtonBackPrevious">
            <a:avLst/>
          </a:prstGeom>
          <a:solidFill>
            <a:schemeClr val="tx2"/>
          </a:solidFill>
          <a:ln w="19050" cap="flat">
            <a:solidFill>
              <a:schemeClr val="bg2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MY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89240556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225164-62E5-4B69-8A08-4F745CF01E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38FBD-C659-44B2-BA6B-15C11D55249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EB6091B-45EA-4751-A299-2B345EF367F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489CE02-C2C4-4855-B38C-759C3259CB46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D99F10F-A856-4084-8DFD-C4803DCE28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Smartrac </a:t>
            </a:r>
            <a:r>
              <a:rPr lang="en-US">
                <a:solidFill>
                  <a:schemeClr val="accent1"/>
                </a:solidFill>
              </a:rPr>
              <a:t>•</a:t>
            </a:r>
            <a:r>
              <a:rPr lang="en-US"/>
              <a:t> connect things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5EC7E2-41D8-436E-A047-A31074058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905" y="1400009"/>
            <a:ext cx="11771891" cy="45346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D5FDD4-0BE5-4715-BC37-80857285F9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905" y="7163169"/>
            <a:ext cx="12811736" cy="547706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83B105F-EB42-4E5C-806C-2B9F46601CBA}"/>
              </a:ext>
            </a:extLst>
          </p:cNvPr>
          <p:cNvSpPr/>
          <p:nvPr/>
        </p:nvSpPr>
        <p:spPr>
          <a:xfrm>
            <a:off x="993803" y="476679"/>
            <a:ext cx="989084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5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Read</a:t>
            </a:r>
            <a:r>
              <a:rPr lang="en-US" sz="5400" b="1" dirty="0">
                <a:latin typeface="Cambria" panose="02040503050406030204" pitchFamily="18" charset="0"/>
                <a:ea typeface="Cambria" panose="02040503050406030204" pitchFamily="18" charset="0"/>
              </a:rPr>
              <a:t> ZPL Command(TESTING)</a:t>
            </a:r>
            <a:endParaRPr lang="pt-BR" sz="5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76C082-E05C-4CE0-AD61-580709CDCC81}"/>
              </a:ext>
            </a:extLst>
          </p:cNvPr>
          <p:cNvSpPr/>
          <p:nvPr/>
        </p:nvSpPr>
        <p:spPr>
          <a:xfrm>
            <a:off x="993803" y="5905652"/>
            <a:ext cx="1272014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5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Write &amp; READ</a:t>
            </a:r>
            <a:r>
              <a:rPr lang="en-US" sz="5400" b="1" dirty="0">
                <a:latin typeface="Cambria" panose="02040503050406030204" pitchFamily="18" charset="0"/>
                <a:ea typeface="Cambria" panose="02040503050406030204" pitchFamily="18" charset="0"/>
              </a:rPr>
              <a:t> ZPL Command(TESTING)</a:t>
            </a:r>
            <a:endParaRPr lang="pt-BR" sz="5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B794AEF-8535-46BE-A5B6-20766CC783C0}"/>
              </a:ext>
            </a:extLst>
          </p:cNvPr>
          <p:cNvSpPr/>
          <p:nvPr/>
        </p:nvSpPr>
        <p:spPr>
          <a:xfrm>
            <a:off x="-436452" y="9214026"/>
            <a:ext cx="15580658" cy="578176"/>
          </a:xfrm>
          <a:prstGeom prst="roundRect">
            <a:avLst/>
          </a:prstGeom>
          <a:noFill/>
          <a:ln w="57150" cap="flat">
            <a:solidFill>
              <a:srgbClr val="FF0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MY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5D1B17-0BD4-4F02-87E0-F379487F86E7}"/>
              </a:ext>
            </a:extLst>
          </p:cNvPr>
          <p:cNvSpPr/>
          <p:nvPr/>
        </p:nvSpPr>
        <p:spPr>
          <a:xfrm>
            <a:off x="16512988" y="1075798"/>
            <a:ext cx="6038151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0000FF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Permalocked</a:t>
            </a:r>
            <a:r>
              <a:rPr lang="en-US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00FF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EPC</a:t>
            </a:r>
          </a:p>
        </p:txBody>
      </p:sp>
      <p:sp>
        <p:nvSpPr>
          <p:cNvPr id="18" name="Action Button: Go Back or Previous 17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2355341C-1C0D-4D0C-B184-77ACA164754A}"/>
              </a:ext>
            </a:extLst>
          </p:cNvPr>
          <p:cNvSpPr/>
          <p:nvPr/>
        </p:nvSpPr>
        <p:spPr>
          <a:xfrm>
            <a:off x="21945600" y="12138212"/>
            <a:ext cx="1201271" cy="461665"/>
          </a:xfrm>
          <a:prstGeom prst="actionButtonBackPrevious">
            <a:avLst/>
          </a:prstGeom>
          <a:solidFill>
            <a:schemeClr val="tx2"/>
          </a:solidFill>
          <a:ln w="19050" cap="flat">
            <a:solidFill>
              <a:schemeClr val="bg2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MY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09357465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E1A69C-419E-4560-B558-BCA155F341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38FBD-C659-44B2-BA6B-15C11D55249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2304268-8C8D-4A14-90C5-F11BD36CF6A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489CE02-C2C4-4855-B38C-759C3259CB46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3D737B9-F6FF-4BA6-A051-3E469B8DCC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Smartrac </a:t>
            </a:r>
            <a:r>
              <a:rPr lang="en-US">
                <a:solidFill>
                  <a:schemeClr val="accent1"/>
                </a:solidFill>
              </a:rPr>
              <a:t>•</a:t>
            </a:r>
            <a:r>
              <a:rPr lang="en-US"/>
              <a:t> connect things</a:t>
            </a:r>
            <a:endParaRPr lang="en-US" dirty="0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B196F7BD-2008-4806-A746-DC97DA57F8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11" y="981931"/>
            <a:ext cx="10622771" cy="6474522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651C539-5084-470F-9A21-7F13DB8A5D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9984" y="451966"/>
            <a:ext cx="10288311" cy="1242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91651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E1A69C-419E-4560-B558-BCA155F341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38FBD-C659-44B2-BA6B-15C11D55249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2304268-8C8D-4A14-90C5-F11BD36CF6A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489CE02-C2C4-4855-B38C-759C3259CB46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3D737B9-F6FF-4BA6-A051-3E469B8DCC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Smartrac </a:t>
            </a:r>
            <a:r>
              <a:rPr lang="en-US">
                <a:solidFill>
                  <a:schemeClr val="accent1"/>
                </a:solidFill>
              </a:rPr>
              <a:t>•</a:t>
            </a:r>
            <a:r>
              <a:rPr lang="en-US"/>
              <a:t> connect things</a:t>
            </a:r>
            <a:endParaRPr lang="en-US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AF1356EE-7EAD-408A-8C1D-6706ADE35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052" y="1140633"/>
            <a:ext cx="9731689" cy="11434734"/>
          </a:xfrm>
          <a:prstGeom prst="rect">
            <a:avLst/>
          </a:prstGeom>
        </p:spPr>
      </p:pic>
      <p:pic>
        <p:nvPicPr>
          <p:cNvPr id="13" name="Picture 12" descr="A picture containing text, newspaper&#10;&#10;Description automatically generated">
            <a:extLst>
              <a:ext uri="{FF2B5EF4-FFF2-40B4-BE49-F238E27FC236}">
                <a16:creationId xmlns:a16="http://schemas.microsoft.com/office/drawing/2014/main" id="{6F3DBE9C-3143-472E-99D2-ACF84BF64E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2899" y="1140633"/>
            <a:ext cx="10782456" cy="1134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24173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E1A69C-419E-4560-B558-BCA155F341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38FBD-C659-44B2-BA6B-15C11D55249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2304268-8C8D-4A14-90C5-F11BD36CF6A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489CE02-C2C4-4855-B38C-759C3259CB46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3D737B9-F6FF-4BA6-A051-3E469B8DCC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94778" y="12983049"/>
            <a:ext cx="11041613" cy="460800"/>
          </a:xfrm>
        </p:spPr>
        <p:txBody>
          <a:bodyPr/>
          <a:lstStyle/>
          <a:p>
            <a:r>
              <a:rPr lang="en-US" dirty="0" err="1"/>
              <a:t>Smartrac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•</a:t>
            </a:r>
            <a:r>
              <a:rPr lang="en-US" dirty="0"/>
              <a:t> connect things</a:t>
            </a: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B9BF2AD9-AE2A-414E-8EAC-A041DF427D7D}"/>
              </a:ext>
            </a:extLst>
          </p:cNvPr>
          <p:cNvSpPr txBox="1">
            <a:spLocks/>
          </p:cNvSpPr>
          <p:nvPr/>
        </p:nvSpPr>
        <p:spPr>
          <a:xfrm>
            <a:off x="464180" y="883550"/>
            <a:ext cx="3365024" cy="1012585"/>
          </a:xfrm>
          <a:prstGeom prst="rect">
            <a:avLst/>
          </a:prstGeom>
        </p:spPr>
        <p:txBody>
          <a:bodyPr vert="horz" wrap="none" lIns="91440" tIns="274320" rIns="91440" bIns="45720" rtlCol="0" anchor="ctr">
            <a:spAutoFit/>
          </a:bodyPr>
          <a:lstStyle>
            <a:lvl1pPr algn="l" defTabSz="584200" eaLnBrk="1" hangingPunct="1">
              <a:lnSpc>
                <a:spcPct val="80000"/>
              </a:lnSpc>
              <a:defRPr sz="6000" strike="noStrike" cap="none" spc="-150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  <a:sym typeface="Helvetica Light"/>
              </a:defRPr>
            </a:lvl1pPr>
            <a:lvl2pPr indent="2286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DATA MANAGEMENT</a:t>
            </a:r>
            <a:br>
              <a:rPr lang="en-US" sz="2800" b="1" i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FI" sz="2800" b="1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CC8599F3-223B-48E6-91D0-D14ADD007FE7}"/>
              </a:ext>
            </a:extLst>
          </p:cNvPr>
          <p:cNvSpPr/>
          <p:nvPr/>
        </p:nvSpPr>
        <p:spPr>
          <a:xfrm>
            <a:off x="2015853" y="4607850"/>
            <a:ext cx="5232306" cy="1012586"/>
          </a:xfrm>
          <a:prstGeom prst="flowChartAlternateProcess">
            <a:avLst/>
          </a:prstGeom>
          <a:solidFill>
            <a:srgbClr val="CCFFCC"/>
          </a:solidFill>
          <a:ln w="19050" cap="flat">
            <a:solidFill>
              <a:schemeClr val="accent1">
                <a:lumMod val="75000"/>
              </a:schemeClr>
            </a:solidFill>
            <a:prstDash val="dashDot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MY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FDF05885-DABB-43E3-ABC5-9BCAAF8D125E}"/>
              </a:ext>
            </a:extLst>
          </p:cNvPr>
          <p:cNvSpPr/>
          <p:nvPr/>
        </p:nvSpPr>
        <p:spPr>
          <a:xfrm>
            <a:off x="3955731" y="2523074"/>
            <a:ext cx="1352550" cy="1295400"/>
          </a:xfrm>
          <a:prstGeom prst="flowChartConnector">
            <a:avLst/>
          </a:prstGeom>
          <a:solidFill>
            <a:srgbClr val="CCFFCC"/>
          </a:solidFill>
          <a:ln>
            <a:solidFill>
              <a:schemeClr val="accent1">
                <a:lumMod val="75000"/>
              </a:schemeClr>
            </a:solidFill>
            <a:prstDash val="dash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MY" sz="32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Helvetica Light"/>
            </a:endParaRPr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E94E1ECF-8201-417D-A86E-D716E703A6AE}"/>
              </a:ext>
            </a:extLst>
          </p:cNvPr>
          <p:cNvSpPr txBox="1">
            <a:spLocks/>
          </p:cNvSpPr>
          <p:nvPr/>
        </p:nvSpPr>
        <p:spPr>
          <a:xfrm>
            <a:off x="4039014" y="2787717"/>
            <a:ext cx="1202573" cy="1012585"/>
          </a:xfrm>
          <a:prstGeom prst="rect">
            <a:avLst/>
          </a:prstGeom>
        </p:spPr>
        <p:txBody>
          <a:bodyPr vert="horz" wrap="none" lIns="91440" tIns="274320" rIns="91440" bIns="45720" rtlCol="0" anchor="ctr">
            <a:spAutoFit/>
          </a:bodyPr>
          <a:lstStyle>
            <a:lvl1pPr algn="l" defTabSz="584200" eaLnBrk="1" hangingPunct="1">
              <a:lnSpc>
                <a:spcPct val="80000"/>
              </a:lnSpc>
              <a:defRPr sz="6000" strike="noStrike" cap="none" spc="-150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  <a:sym typeface="Helvetica Light"/>
              </a:defRPr>
            </a:lvl1pPr>
            <a:lvl2pPr indent="2286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START</a:t>
            </a:r>
            <a:b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FI" sz="28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" name="Title 4">
            <a:extLst>
              <a:ext uri="{FF2B5EF4-FFF2-40B4-BE49-F238E27FC236}">
                <a16:creationId xmlns:a16="http://schemas.microsoft.com/office/drawing/2014/main" id="{72B66F4E-0EF7-4155-8CCE-F70180927A46}"/>
              </a:ext>
            </a:extLst>
          </p:cNvPr>
          <p:cNvSpPr txBox="1">
            <a:spLocks/>
          </p:cNvSpPr>
          <p:nvPr/>
        </p:nvSpPr>
        <p:spPr>
          <a:xfrm>
            <a:off x="2897354" y="4677997"/>
            <a:ext cx="4049104" cy="1357295"/>
          </a:xfrm>
          <a:prstGeom prst="rect">
            <a:avLst/>
          </a:prstGeom>
        </p:spPr>
        <p:txBody>
          <a:bodyPr vert="horz" wrap="square" lIns="91440" tIns="274320" rIns="91440" bIns="45720" rtlCol="0" anchor="ctr">
            <a:spAutoFit/>
          </a:bodyPr>
          <a:lstStyle>
            <a:lvl1pPr algn="l" defTabSz="584200" eaLnBrk="1" hangingPunct="1">
              <a:lnSpc>
                <a:spcPct val="80000"/>
              </a:lnSpc>
              <a:defRPr sz="6000" strike="noStrike" cap="none" spc="-150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  <a:sym typeface="Helvetica Light"/>
              </a:defRPr>
            </a:lvl1pPr>
            <a:lvl2pPr indent="2286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MY" sz="2800" dirty="0">
                <a:latin typeface="Cambria" panose="02040503050406030204" pitchFamily="18" charset="0"/>
                <a:ea typeface="Cambria" panose="02040503050406030204" pitchFamily="18" charset="0"/>
              </a:rPr>
              <a:t>Run </a:t>
            </a:r>
            <a:r>
              <a:rPr lang="en-MY" sz="2800" b="1" dirty="0">
                <a:latin typeface="Cambria" panose="02040503050406030204" pitchFamily="18" charset="0"/>
                <a:ea typeface="Cambria" panose="02040503050406030204" pitchFamily="18" charset="0"/>
              </a:rPr>
              <a:t>DM GENERATOR</a:t>
            </a:r>
            <a:r>
              <a:rPr lang="en-MY" sz="2800" dirty="0">
                <a:latin typeface="Cambria" panose="02040503050406030204" pitchFamily="18" charset="0"/>
                <a:ea typeface="Cambria" panose="02040503050406030204" pitchFamily="18" charset="0"/>
              </a:rPr>
              <a:t>.exe</a:t>
            </a:r>
            <a:endParaRPr lang="en-MY" sz="28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FI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8" name="Flowchart: Alternate Process 27">
            <a:extLst>
              <a:ext uri="{FF2B5EF4-FFF2-40B4-BE49-F238E27FC236}">
                <a16:creationId xmlns:a16="http://schemas.microsoft.com/office/drawing/2014/main" id="{10F77307-40DA-48EE-8E15-A60D5D0CA881}"/>
              </a:ext>
            </a:extLst>
          </p:cNvPr>
          <p:cNvSpPr/>
          <p:nvPr/>
        </p:nvSpPr>
        <p:spPr>
          <a:xfrm>
            <a:off x="1973810" y="6350721"/>
            <a:ext cx="5232306" cy="1012586"/>
          </a:xfrm>
          <a:prstGeom prst="flowChartAlternateProcess">
            <a:avLst/>
          </a:prstGeom>
          <a:solidFill>
            <a:srgbClr val="CCFFCC"/>
          </a:solidFill>
          <a:ln w="19050" cap="flat">
            <a:solidFill>
              <a:schemeClr val="accent1">
                <a:lumMod val="75000"/>
              </a:schemeClr>
            </a:solidFill>
            <a:prstDash val="dashDot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MY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9" name="Title 4">
            <a:extLst>
              <a:ext uri="{FF2B5EF4-FFF2-40B4-BE49-F238E27FC236}">
                <a16:creationId xmlns:a16="http://schemas.microsoft.com/office/drawing/2014/main" id="{64ACD71D-9B5F-4F52-91C5-D5E33AD9E3FA}"/>
              </a:ext>
            </a:extLst>
          </p:cNvPr>
          <p:cNvSpPr txBox="1">
            <a:spLocks/>
          </p:cNvSpPr>
          <p:nvPr/>
        </p:nvSpPr>
        <p:spPr>
          <a:xfrm>
            <a:off x="2015853" y="6438493"/>
            <a:ext cx="5224099" cy="1012585"/>
          </a:xfrm>
          <a:prstGeom prst="rect">
            <a:avLst/>
          </a:prstGeom>
        </p:spPr>
        <p:txBody>
          <a:bodyPr vert="horz" wrap="square" lIns="91440" tIns="274320" rIns="91440" bIns="45720" rtlCol="0" anchor="ctr">
            <a:spAutoFit/>
          </a:bodyPr>
          <a:lstStyle>
            <a:lvl1pPr algn="l" defTabSz="584200" eaLnBrk="1" hangingPunct="1">
              <a:lnSpc>
                <a:spcPct val="80000"/>
              </a:lnSpc>
              <a:defRPr sz="6000" strike="noStrike" cap="none" spc="-150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  <a:sym typeface="Helvetica Light"/>
              </a:defRPr>
            </a:lvl1pPr>
            <a:lvl2pPr indent="2286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ctr"/>
            <a:r>
              <a:rPr lang="en-MY" sz="2800" dirty="0">
                <a:latin typeface="Cambria" panose="02040503050406030204" pitchFamily="18" charset="0"/>
                <a:ea typeface="Cambria" panose="02040503050406030204" pitchFamily="18" charset="0"/>
              </a:rPr>
              <a:t>Generated DM files</a:t>
            </a:r>
            <a:endParaRPr lang="en-MY" sz="28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FI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0" name="Flowchart: Decision 29">
            <a:extLst>
              <a:ext uri="{FF2B5EF4-FFF2-40B4-BE49-F238E27FC236}">
                <a16:creationId xmlns:a16="http://schemas.microsoft.com/office/drawing/2014/main" id="{568565DC-31F6-44BC-9F9A-A5DB3BF953AF}"/>
              </a:ext>
            </a:extLst>
          </p:cNvPr>
          <p:cNvSpPr/>
          <p:nvPr/>
        </p:nvSpPr>
        <p:spPr>
          <a:xfrm>
            <a:off x="1197194" y="7942622"/>
            <a:ext cx="6262670" cy="1753911"/>
          </a:xfrm>
          <a:prstGeom prst="flowChartDecision">
            <a:avLst/>
          </a:prstGeom>
          <a:solidFill>
            <a:srgbClr val="CCFFCC"/>
          </a:solidFill>
          <a:ln w="19050" cap="flat">
            <a:solidFill>
              <a:srgbClr val="FF6418"/>
            </a:solidFill>
            <a:prstDash val="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MY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mbria" panose="02040503050406030204" pitchFamily="18" charset="0"/>
                <a:ea typeface="Cambria" panose="02040503050406030204" pitchFamily="18" charset="0"/>
                <a:sym typeface="Helvetica Light"/>
              </a:rPr>
              <a:t>All files successful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MY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mbria" panose="02040503050406030204" pitchFamily="18" charset="0"/>
                <a:ea typeface="Cambria" panose="02040503050406030204" pitchFamily="18" charset="0"/>
                <a:sym typeface="Helvetica Light"/>
              </a:rPr>
              <a:t>generated?</a:t>
            </a:r>
          </a:p>
        </p:txBody>
      </p:sp>
      <p:sp>
        <p:nvSpPr>
          <p:cNvPr id="31" name="Flowchart: Alternate Process 30">
            <a:extLst>
              <a:ext uri="{FF2B5EF4-FFF2-40B4-BE49-F238E27FC236}">
                <a16:creationId xmlns:a16="http://schemas.microsoft.com/office/drawing/2014/main" id="{3F9360F7-8AA0-4525-B6A6-2FCEA34BC502}"/>
              </a:ext>
            </a:extLst>
          </p:cNvPr>
          <p:cNvSpPr/>
          <p:nvPr/>
        </p:nvSpPr>
        <p:spPr>
          <a:xfrm>
            <a:off x="9246957" y="4452050"/>
            <a:ext cx="5232306" cy="1012586"/>
          </a:xfrm>
          <a:prstGeom prst="flowChartAlternateProcess">
            <a:avLst/>
          </a:prstGeom>
          <a:solidFill>
            <a:srgbClr val="92D050"/>
          </a:solidFill>
          <a:ln w="19050" cap="flat">
            <a:solidFill>
              <a:schemeClr val="accent1">
                <a:lumMod val="75000"/>
              </a:schemeClr>
            </a:solidFill>
            <a:prstDash val="dashDot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MY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2" name="Title 4">
            <a:extLst>
              <a:ext uri="{FF2B5EF4-FFF2-40B4-BE49-F238E27FC236}">
                <a16:creationId xmlns:a16="http://schemas.microsoft.com/office/drawing/2014/main" id="{B357319F-1503-4BA0-885B-DB3C209DFCB4}"/>
              </a:ext>
            </a:extLst>
          </p:cNvPr>
          <p:cNvSpPr txBox="1">
            <a:spLocks/>
          </p:cNvSpPr>
          <p:nvPr/>
        </p:nvSpPr>
        <p:spPr>
          <a:xfrm>
            <a:off x="9483548" y="4550383"/>
            <a:ext cx="5232306" cy="1357295"/>
          </a:xfrm>
          <a:prstGeom prst="rect">
            <a:avLst/>
          </a:prstGeom>
        </p:spPr>
        <p:txBody>
          <a:bodyPr vert="horz" wrap="square" lIns="91440" tIns="274320" rIns="91440" bIns="45720" rtlCol="0" anchor="ctr">
            <a:spAutoFit/>
          </a:bodyPr>
          <a:lstStyle>
            <a:lvl1pPr algn="l" defTabSz="584200" eaLnBrk="1" hangingPunct="1">
              <a:lnSpc>
                <a:spcPct val="80000"/>
              </a:lnSpc>
              <a:defRPr sz="6000" strike="noStrike" cap="none" spc="-150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  <a:sym typeface="Helvetica Light"/>
              </a:defRPr>
            </a:lvl1pPr>
            <a:lvl2pPr indent="2286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MY" sz="2800" dirty="0">
                <a:latin typeface="Cambria" panose="02040503050406030204" pitchFamily="18" charset="0"/>
                <a:ea typeface="Cambria" panose="02040503050406030204" pitchFamily="18" charset="0"/>
              </a:rPr>
              <a:t>Run </a:t>
            </a:r>
            <a:r>
              <a:rPr lang="en-MY" sz="2800" b="1" dirty="0">
                <a:latin typeface="Cambria" panose="02040503050406030204" pitchFamily="18" charset="0"/>
                <a:ea typeface="Cambria" panose="02040503050406030204" pitchFamily="18" charset="0"/>
              </a:rPr>
              <a:t>DM ZEBRA CONVERTER</a:t>
            </a:r>
            <a:r>
              <a:rPr lang="en-MY" sz="2800" dirty="0">
                <a:latin typeface="Cambria" panose="02040503050406030204" pitchFamily="18" charset="0"/>
                <a:ea typeface="Cambria" panose="02040503050406030204" pitchFamily="18" charset="0"/>
              </a:rPr>
              <a:t>.exe</a:t>
            </a:r>
            <a:endParaRPr lang="en-MY" sz="28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FI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3" name="Flowchart: Alternate Process 32">
            <a:extLst>
              <a:ext uri="{FF2B5EF4-FFF2-40B4-BE49-F238E27FC236}">
                <a16:creationId xmlns:a16="http://schemas.microsoft.com/office/drawing/2014/main" id="{966A73BE-5588-4D69-BFF4-3AF18EE929EA}"/>
              </a:ext>
            </a:extLst>
          </p:cNvPr>
          <p:cNvSpPr/>
          <p:nvPr/>
        </p:nvSpPr>
        <p:spPr>
          <a:xfrm>
            <a:off x="9234629" y="6350721"/>
            <a:ext cx="5232306" cy="1012586"/>
          </a:xfrm>
          <a:prstGeom prst="flowChartAlternateProcess">
            <a:avLst/>
          </a:prstGeom>
          <a:solidFill>
            <a:srgbClr val="92D050"/>
          </a:solidFill>
          <a:ln w="19050" cap="flat">
            <a:solidFill>
              <a:schemeClr val="accent1">
                <a:lumMod val="75000"/>
              </a:schemeClr>
            </a:solidFill>
            <a:prstDash val="dashDot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MY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4" name="Title 4">
            <a:extLst>
              <a:ext uri="{FF2B5EF4-FFF2-40B4-BE49-F238E27FC236}">
                <a16:creationId xmlns:a16="http://schemas.microsoft.com/office/drawing/2014/main" id="{C7E2C8B5-0544-44AC-9B0E-8D8790408256}"/>
              </a:ext>
            </a:extLst>
          </p:cNvPr>
          <p:cNvSpPr txBox="1">
            <a:spLocks/>
          </p:cNvSpPr>
          <p:nvPr/>
        </p:nvSpPr>
        <p:spPr>
          <a:xfrm>
            <a:off x="9246957" y="6239901"/>
            <a:ext cx="5232306" cy="1702004"/>
          </a:xfrm>
          <a:prstGeom prst="rect">
            <a:avLst/>
          </a:prstGeom>
        </p:spPr>
        <p:txBody>
          <a:bodyPr vert="horz" wrap="square" lIns="91440" tIns="274320" rIns="91440" bIns="45720" rtlCol="0" anchor="ctr">
            <a:spAutoFit/>
          </a:bodyPr>
          <a:lstStyle>
            <a:lvl1pPr algn="l" defTabSz="584200" eaLnBrk="1" hangingPunct="1">
              <a:lnSpc>
                <a:spcPct val="80000"/>
              </a:lnSpc>
              <a:defRPr sz="6000" strike="noStrike" cap="none" spc="-150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  <a:sym typeface="Helvetica Light"/>
              </a:defRPr>
            </a:lvl1pPr>
            <a:lvl2pPr indent="2286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MY" sz="2800" dirty="0">
                <a:latin typeface="Cambria" panose="02040503050406030204" pitchFamily="18" charset="0"/>
                <a:ea typeface="Cambria" panose="02040503050406030204" pitchFamily="18" charset="0"/>
              </a:rPr>
              <a:t>Convert DM files to Zebra format and store at share folder </a:t>
            </a:r>
            <a:endParaRPr lang="en-MY" sz="28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FI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5" name="Title 4">
            <a:extLst>
              <a:ext uri="{FF2B5EF4-FFF2-40B4-BE49-F238E27FC236}">
                <a16:creationId xmlns:a16="http://schemas.microsoft.com/office/drawing/2014/main" id="{4BCE702A-1B97-4882-8A77-EA6C6B82AB70}"/>
              </a:ext>
            </a:extLst>
          </p:cNvPr>
          <p:cNvSpPr txBox="1">
            <a:spLocks/>
          </p:cNvSpPr>
          <p:nvPr/>
        </p:nvSpPr>
        <p:spPr>
          <a:xfrm>
            <a:off x="6599247" y="7773560"/>
            <a:ext cx="561372" cy="815608"/>
          </a:xfrm>
          <a:prstGeom prst="rect">
            <a:avLst/>
          </a:prstGeom>
        </p:spPr>
        <p:txBody>
          <a:bodyPr vert="horz" wrap="none" lIns="91440" tIns="274320" rIns="91440" bIns="45720" rtlCol="0" anchor="ctr">
            <a:spAutoFit/>
          </a:bodyPr>
          <a:lstStyle>
            <a:lvl1pPr algn="l" defTabSz="584200" eaLnBrk="1" hangingPunct="1">
              <a:lnSpc>
                <a:spcPct val="80000"/>
              </a:lnSpc>
              <a:defRPr sz="6000" strike="noStrike" cap="none" spc="-150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  <a:sym typeface="Helvetica Light"/>
              </a:defRPr>
            </a:lvl1pPr>
            <a:lvl2pPr indent="2286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US" sz="2000" b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YES</a:t>
            </a:r>
            <a:br>
              <a:rPr lang="en-US" sz="2000" b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FI" sz="2000" b="1" dirty="0">
              <a:solidFill>
                <a:srgbClr val="0000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6" name="Title 4">
            <a:extLst>
              <a:ext uri="{FF2B5EF4-FFF2-40B4-BE49-F238E27FC236}">
                <a16:creationId xmlns:a16="http://schemas.microsoft.com/office/drawing/2014/main" id="{EB594D6D-CB47-411D-AE3F-83E6EC3AC183}"/>
              </a:ext>
            </a:extLst>
          </p:cNvPr>
          <p:cNvSpPr txBox="1">
            <a:spLocks/>
          </p:cNvSpPr>
          <p:nvPr/>
        </p:nvSpPr>
        <p:spPr>
          <a:xfrm>
            <a:off x="1593555" y="7773560"/>
            <a:ext cx="498855" cy="815608"/>
          </a:xfrm>
          <a:prstGeom prst="rect">
            <a:avLst/>
          </a:prstGeom>
        </p:spPr>
        <p:txBody>
          <a:bodyPr vert="horz" wrap="none" lIns="91440" tIns="274320" rIns="91440" bIns="45720" rtlCol="0" anchor="ctr">
            <a:spAutoFit/>
          </a:bodyPr>
          <a:lstStyle>
            <a:lvl1pPr algn="l" defTabSz="584200" eaLnBrk="1" hangingPunct="1">
              <a:lnSpc>
                <a:spcPct val="80000"/>
              </a:lnSpc>
              <a:defRPr sz="6000" strike="noStrike" cap="none" spc="-150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  <a:sym typeface="Helvetica Light"/>
              </a:defRPr>
            </a:lvl1pPr>
            <a:lvl2pPr indent="2286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US" sz="2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</a:t>
            </a:r>
            <a:br>
              <a:rPr lang="en-US" sz="2000" b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FI" sz="2000" b="1" dirty="0">
              <a:solidFill>
                <a:srgbClr val="0000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95B52988-F540-464E-9C35-23DFC8D05324}"/>
              </a:ext>
            </a:extLst>
          </p:cNvPr>
          <p:cNvCxnSpPr>
            <a:cxnSpLocks/>
            <a:stCxn id="30" idx="1"/>
            <a:endCxn id="9" idx="1"/>
          </p:cNvCxnSpPr>
          <p:nvPr/>
        </p:nvCxnSpPr>
        <p:spPr>
          <a:xfrm rot="10800000" flipH="1">
            <a:off x="1197193" y="5114144"/>
            <a:ext cx="818659" cy="3705435"/>
          </a:xfrm>
          <a:prstGeom prst="bentConnector3">
            <a:avLst>
              <a:gd name="adj1" fmla="val -27924"/>
            </a:avLst>
          </a:prstGeom>
          <a:noFill/>
          <a:ln w="38100" cap="flat">
            <a:solidFill>
              <a:srgbClr val="0000FF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1A9FD2F5-91C3-4E94-87F2-FA410A2E23E5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 flipV="1">
            <a:off x="7459864" y="4958343"/>
            <a:ext cx="1787093" cy="3861235"/>
          </a:xfrm>
          <a:prstGeom prst="bentConnector3">
            <a:avLst>
              <a:gd name="adj1" fmla="val 50000"/>
            </a:avLst>
          </a:prstGeom>
          <a:noFill/>
          <a:ln w="38100" cap="flat">
            <a:solidFill>
              <a:srgbClr val="0000FF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5AA32D2-B23E-439B-A04B-E80B5B81B672}"/>
              </a:ext>
            </a:extLst>
          </p:cNvPr>
          <p:cNvCxnSpPr>
            <a:cxnSpLocks/>
            <a:stCxn id="31" idx="2"/>
            <a:endCxn id="33" idx="0"/>
          </p:cNvCxnSpPr>
          <p:nvPr/>
        </p:nvCxnSpPr>
        <p:spPr>
          <a:xfrm flipH="1">
            <a:off x="11850782" y="5464636"/>
            <a:ext cx="12328" cy="886085"/>
          </a:xfrm>
          <a:prstGeom prst="straightConnector1">
            <a:avLst/>
          </a:prstGeom>
          <a:noFill/>
          <a:ln w="38100" cap="flat">
            <a:solidFill>
              <a:srgbClr val="0000FF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2" name="Flowchart: Decision 51">
            <a:extLst>
              <a:ext uri="{FF2B5EF4-FFF2-40B4-BE49-F238E27FC236}">
                <a16:creationId xmlns:a16="http://schemas.microsoft.com/office/drawing/2014/main" id="{82135986-BB35-47F5-8C58-75FEB447D78F}"/>
              </a:ext>
            </a:extLst>
          </p:cNvPr>
          <p:cNvSpPr/>
          <p:nvPr/>
        </p:nvSpPr>
        <p:spPr>
          <a:xfrm>
            <a:off x="8687890" y="7878729"/>
            <a:ext cx="6262670" cy="1753911"/>
          </a:xfrm>
          <a:prstGeom prst="flowChartDecision">
            <a:avLst/>
          </a:prstGeom>
          <a:solidFill>
            <a:srgbClr val="92D050"/>
          </a:solidFill>
          <a:ln w="19050" cap="flat">
            <a:solidFill>
              <a:srgbClr val="FF6418"/>
            </a:solidFill>
            <a:prstDash val="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MY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mbria" panose="02040503050406030204" pitchFamily="18" charset="0"/>
                <a:ea typeface="Cambria" panose="02040503050406030204" pitchFamily="18" charset="0"/>
                <a:sym typeface="Helvetica Light"/>
              </a:rPr>
              <a:t>All files successful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MY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mbria" panose="02040503050406030204" pitchFamily="18" charset="0"/>
                <a:ea typeface="Cambria" panose="02040503050406030204" pitchFamily="18" charset="0"/>
                <a:sym typeface="Helvetica Light"/>
              </a:rPr>
              <a:t>generated?</a:t>
            </a:r>
          </a:p>
        </p:txBody>
      </p:sp>
      <p:sp>
        <p:nvSpPr>
          <p:cNvPr id="53" name="Title 4">
            <a:extLst>
              <a:ext uri="{FF2B5EF4-FFF2-40B4-BE49-F238E27FC236}">
                <a16:creationId xmlns:a16="http://schemas.microsoft.com/office/drawing/2014/main" id="{3E60328D-2B6F-49ED-A9A3-8B0E831ED663}"/>
              </a:ext>
            </a:extLst>
          </p:cNvPr>
          <p:cNvSpPr txBox="1">
            <a:spLocks/>
          </p:cNvSpPr>
          <p:nvPr/>
        </p:nvSpPr>
        <p:spPr>
          <a:xfrm>
            <a:off x="14088044" y="7891915"/>
            <a:ext cx="498855" cy="815608"/>
          </a:xfrm>
          <a:prstGeom prst="rect">
            <a:avLst/>
          </a:prstGeom>
        </p:spPr>
        <p:txBody>
          <a:bodyPr vert="horz" wrap="none" lIns="91440" tIns="274320" rIns="91440" bIns="45720" rtlCol="0" anchor="ctr">
            <a:spAutoFit/>
          </a:bodyPr>
          <a:lstStyle>
            <a:lvl1pPr algn="l" defTabSz="584200" eaLnBrk="1" hangingPunct="1">
              <a:lnSpc>
                <a:spcPct val="80000"/>
              </a:lnSpc>
              <a:defRPr sz="6000" strike="noStrike" cap="none" spc="-150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  <a:sym typeface="Helvetica Light"/>
              </a:defRPr>
            </a:lvl1pPr>
            <a:lvl2pPr indent="2286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US" sz="2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</a:t>
            </a:r>
            <a:br>
              <a:rPr lang="en-US" sz="2000" b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FI" sz="2000" b="1" dirty="0">
              <a:solidFill>
                <a:srgbClr val="0000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4" name="Title 4">
            <a:extLst>
              <a:ext uri="{FF2B5EF4-FFF2-40B4-BE49-F238E27FC236}">
                <a16:creationId xmlns:a16="http://schemas.microsoft.com/office/drawing/2014/main" id="{D4438253-C289-4392-BB90-60D2CBF12F2E}"/>
              </a:ext>
            </a:extLst>
          </p:cNvPr>
          <p:cNvSpPr txBox="1">
            <a:spLocks/>
          </p:cNvSpPr>
          <p:nvPr/>
        </p:nvSpPr>
        <p:spPr>
          <a:xfrm>
            <a:off x="12607558" y="9875889"/>
            <a:ext cx="561372" cy="815608"/>
          </a:xfrm>
          <a:prstGeom prst="rect">
            <a:avLst/>
          </a:prstGeom>
        </p:spPr>
        <p:txBody>
          <a:bodyPr vert="horz" wrap="none" lIns="91440" tIns="274320" rIns="91440" bIns="45720" rtlCol="0" anchor="ctr">
            <a:spAutoFit/>
          </a:bodyPr>
          <a:lstStyle>
            <a:lvl1pPr algn="l" defTabSz="584200" eaLnBrk="1" hangingPunct="1">
              <a:lnSpc>
                <a:spcPct val="80000"/>
              </a:lnSpc>
              <a:defRPr sz="6000" strike="noStrike" cap="none" spc="-150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  <a:sym typeface="Helvetica Light"/>
              </a:defRPr>
            </a:lvl1pPr>
            <a:lvl2pPr indent="2286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US" sz="2000" b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YES</a:t>
            </a:r>
            <a:br>
              <a:rPr lang="en-US" sz="2000" b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FI" sz="2000" b="1" dirty="0">
              <a:solidFill>
                <a:srgbClr val="0000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5" name="Flowchart: Connector 54">
            <a:extLst>
              <a:ext uri="{FF2B5EF4-FFF2-40B4-BE49-F238E27FC236}">
                <a16:creationId xmlns:a16="http://schemas.microsoft.com/office/drawing/2014/main" id="{4CB614CD-7EF3-4E1D-8BF7-6B66A64C7687}"/>
              </a:ext>
            </a:extLst>
          </p:cNvPr>
          <p:cNvSpPr/>
          <p:nvPr/>
        </p:nvSpPr>
        <p:spPr>
          <a:xfrm>
            <a:off x="11142950" y="10455066"/>
            <a:ext cx="1352550" cy="1295400"/>
          </a:xfrm>
          <a:prstGeom prst="flowChartConnector">
            <a:avLst/>
          </a:prstGeom>
          <a:solidFill>
            <a:srgbClr val="92D050"/>
          </a:solidFill>
          <a:ln>
            <a:solidFill>
              <a:schemeClr val="accent1">
                <a:lumMod val="75000"/>
              </a:schemeClr>
            </a:solidFill>
            <a:prstDash val="dash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MY" sz="32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Helvetica Light"/>
            </a:endParaRPr>
          </a:p>
        </p:txBody>
      </p:sp>
      <p:sp>
        <p:nvSpPr>
          <p:cNvPr id="57" name="Title 4">
            <a:extLst>
              <a:ext uri="{FF2B5EF4-FFF2-40B4-BE49-F238E27FC236}">
                <a16:creationId xmlns:a16="http://schemas.microsoft.com/office/drawing/2014/main" id="{6803280E-42E0-41A1-ACE5-99BEB5DDC93D}"/>
              </a:ext>
            </a:extLst>
          </p:cNvPr>
          <p:cNvSpPr txBox="1">
            <a:spLocks/>
          </p:cNvSpPr>
          <p:nvPr/>
        </p:nvSpPr>
        <p:spPr>
          <a:xfrm>
            <a:off x="11249495" y="10619770"/>
            <a:ext cx="1202573" cy="1012585"/>
          </a:xfrm>
          <a:prstGeom prst="rect">
            <a:avLst/>
          </a:prstGeom>
        </p:spPr>
        <p:txBody>
          <a:bodyPr vert="horz" wrap="square" lIns="91440" tIns="274320" rIns="91440" bIns="45720" rtlCol="0" anchor="ctr">
            <a:spAutoFit/>
          </a:bodyPr>
          <a:lstStyle>
            <a:lvl1pPr algn="l" defTabSz="584200" eaLnBrk="1" hangingPunct="1">
              <a:lnSpc>
                <a:spcPct val="80000"/>
              </a:lnSpc>
              <a:defRPr sz="6000" strike="noStrike" cap="none" spc="-150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  <a:sym typeface="Helvetica Light"/>
              </a:defRPr>
            </a:lvl1pPr>
            <a:lvl2pPr indent="2286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ctr"/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END</a:t>
            </a:r>
            <a:b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FI" sz="28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666BEF7-F4E0-438A-9331-11F8C54823EA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11819225" y="7363307"/>
            <a:ext cx="0" cy="515422"/>
          </a:xfrm>
          <a:prstGeom prst="straightConnector1">
            <a:avLst/>
          </a:prstGeom>
          <a:noFill/>
          <a:ln w="38100" cap="flat">
            <a:solidFill>
              <a:srgbClr val="0000FF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837EDF7-B57F-4E10-A76A-D89130AF92CF}"/>
              </a:ext>
            </a:extLst>
          </p:cNvPr>
          <p:cNvCxnSpPr>
            <a:cxnSpLocks/>
            <a:stCxn id="52" idx="2"/>
            <a:endCxn id="55" idx="0"/>
          </p:cNvCxnSpPr>
          <p:nvPr/>
        </p:nvCxnSpPr>
        <p:spPr>
          <a:xfrm>
            <a:off x="11819225" y="9632640"/>
            <a:ext cx="0" cy="822426"/>
          </a:xfrm>
          <a:prstGeom prst="straightConnector1">
            <a:avLst/>
          </a:prstGeom>
          <a:noFill/>
          <a:ln w="38100" cap="flat">
            <a:solidFill>
              <a:srgbClr val="0000FF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01EA9EF-5CFA-491C-90DF-7BEC7C04F3E6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4632006" y="3883366"/>
            <a:ext cx="0" cy="724484"/>
          </a:xfrm>
          <a:prstGeom prst="straightConnector1">
            <a:avLst/>
          </a:prstGeom>
          <a:noFill/>
          <a:ln w="38100" cap="flat">
            <a:solidFill>
              <a:srgbClr val="0000FF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2" name="Title 4">
            <a:extLst>
              <a:ext uri="{FF2B5EF4-FFF2-40B4-BE49-F238E27FC236}">
                <a16:creationId xmlns:a16="http://schemas.microsoft.com/office/drawing/2014/main" id="{780C35B2-0CC9-4527-AF84-4E2C244D1259}"/>
              </a:ext>
            </a:extLst>
          </p:cNvPr>
          <p:cNvSpPr txBox="1">
            <a:spLocks/>
          </p:cNvSpPr>
          <p:nvPr/>
        </p:nvSpPr>
        <p:spPr>
          <a:xfrm>
            <a:off x="15144337" y="883550"/>
            <a:ext cx="7899752" cy="4459682"/>
          </a:xfrm>
          <a:prstGeom prst="rect">
            <a:avLst/>
          </a:prstGeom>
        </p:spPr>
        <p:txBody>
          <a:bodyPr vert="horz" wrap="square" lIns="91440" tIns="274320" rIns="91440" bIns="45720" rtlCol="0" anchor="ctr">
            <a:spAutoFit/>
          </a:bodyPr>
          <a:lstStyle>
            <a:lvl1pPr algn="l" defTabSz="584200" eaLnBrk="1" hangingPunct="1">
              <a:lnSpc>
                <a:spcPct val="80000"/>
              </a:lnSpc>
              <a:defRPr sz="6000" strike="noStrike" cap="none" spc="-150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  <a:sym typeface="Helvetica Light"/>
              </a:defRPr>
            </a:lvl1pPr>
            <a:lvl2pPr indent="2286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MY" sz="2800" b="1" i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DM Zebra converter</a:t>
            </a:r>
          </a:p>
          <a:p>
            <a:r>
              <a:rPr lang="en-MY" sz="28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      Fasters encode and printing process</a:t>
            </a:r>
          </a:p>
          <a:p>
            <a:pPr marL="457200" indent="-457200">
              <a:buFontTx/>
              <a:buChar char="-"/>
            </a:pPr>
            <a:r>
              <a:rPr lang="en-MY" sz="28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Avoid system looping issue</a:t>
            </a:r>
          </a:p>
          <a:p>
            <a:pPr marL="457200" indent="-457200">
              <a:buFontTx/>
              <a:buChar char="-"/>
            </a:pPr>
            <a:r>
              <a:rPr lang="en-MY" sz="28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User can pause printer without disturb queue</a:t>
            </a:r>
          </a:p>
          <a:p>
            <a:pPr marL="457200" indent="-457200">
              <a:buFontTx/>
              <a:buChar char="-"/>
            </a:pPr>
            <a:r>
              <a:rPr lang="en-MY" sz="28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Can detect early abnormalities of data</a:t>
            </a:r>
          </a:p>
          <a:p>
            <a:endParaRPr lang="en-MY" sz="28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MY" sz="28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MY" sz="2800" b="1" i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On going to check / test</a:t>
            </a:r>
          </a:p>
          <a:p>
            <a:pPr marL="457200" indent="-457200">
              <a:buFontTx/>
              <a:buChar char="-"/>
            </a:pPr>
            <a:r>
              <a:rPr lang="en-MY" sz="28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Max of print job queue</a:t>
            </a:r>
          </a:p>
          <a:p>
            <a:pPr marL="457200" indent="-457200">
              <a:buFontTx/>
              <a:buChar char="-"/>
            </a:pPr>
            <a:r>
              <a:rPr lang="en-MY" sz="28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Write temp logfile (EPC / SN)</a:t>
            </a:r>
          </a:p>
          <a:p>
            <a:pPr marL="457200" indent="-457200">
              <a:buFontTx/>
              <a:buChar char="-"/>
            </a:pPr>
            <a:endParaRPr lang="en-MY" sz="28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FI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0345F64-919B-4E71-80EE-6BE19D1B03B1}"/>
              </a:ext>
            </a:extLst>
          </p:cNvPr>
          <p:cNvCxnSpPr>
            <a:cxnSpLocks/>
          </p:cNvCxnSpPr>
          <p:nvPr/>
        </p:nvCxnSpPr>
        <p:spPr>
          <a:xfrm>
            <a:off x="4632006" y="5626237"/>
            <a:ext cx="0" cy="724484"/>
          </a:xfrm>
          <a:prstGeom prst="straightConnector1">
            <a:avLst/>
          </a:prstGeom>
          <a:noFill/>
          <a:ln w="38100" cap="flat">
            <a:solidFill>
              <a:srgbClr val="0000FF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297D140-3A8B-4912-81F4-44DA189582E9}"/>
              </a:ext>
            </a:extLst>
          </p:cNvPr>
          <p:cNvCxnSpPr>
            <a:cxnSpLocks/>
          </p:cNvCxnSpPr>
          <p:nvPr/>
        </p:nvCxnSpPr>
        <p:spPr>
          <a:xfrm>
            <a:off x="4425818" y="7363307"/>
            <a:ext cx="0" cy="579315"/>
          </a:xfrm>
          <a:prstGeom prst="straightConnector1">
            <a:avLst/>
          </a:prstGeom>
          <a:noFill/>
          <a:ln w="38100" cap="flat">
            <a:solidFill>
              <a:srgbClr val="0000FF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C5BF7ECA-552F-4533-8219-41818CF88C74}"/>
              </a:ext>
            </a:extLst>
          </p:cNvPr>
          <p:cNvCxnSpPr>
            <a:cxnSpLocks/>
            <a:endCxn id="32" idx="3"/>
          </p:cNvCxnSpPr>
          <p:nvPr/>
        </p:nvCxnSpPr>
        <p:spPr>
          <a:xfrm rot="16200000" flipV="1">
            <a:off x="13113766" y="6831119"/>
            <a:ext cx="3526654" cy="322477"/>
          </a:xfrm>
          <a:prstGeom prst="bentConnector2">
            <a:avLst/>
          </a:prstGeom>
          <a:noFill/>
          <a:ln w="38100" cap="flat">
            <a:solidFill>
              <a:srgbClr val="0000FF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87049772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E1A69C-419E-4560-B558-BCA155F341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38FBD-C659-44B2-BA6B-15C11D55249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2304268-8C8D-4A14-90C5-F11BD36CF6A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489CE02-C2C4-4855-B38C-759C3259CB46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3D737B9-F6FF-4BA6-A051-3E469B8DCC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94778" y="12983049"/>
            <a:ext cx="11041613" cy="460800"/>
          </a:xfrm>
        </p:spPr>
        <p:txBody>
          <a:bodyPr/>
          <a:lstStyle/>
          <a:p>
            <a:r>
              <a:rPr lang="en-US" dirty="0" err="1"/>
              <a:t>Smartrac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•</a:t>
            </a:r>
            <a:r>
              <a:rPr lang="en-US" dirty="0"/>
              <a:t> connect things</a:t>
            </a: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B9BF2AD9-AE2A-414E-8EAC-A041DF427D7D}"/>
              </a:ext>
            </a:extLst>
          </p:cNvPr>
          <p:cNvSpPr txBox="1">
            <a:spLocks/>
          </p:cNvSpPr>
          <p:nvPr/>
        </p:nvSpPr>
        <p:spPr>
          <a:xfrm>
            <a:off x="4427532" y="948442"/>
            <a:ext cx="4435830" cy="1012585"/>
          </a:xfrm>
          <a:prstGeom prst="rect">
            <a:avLst/>
          </a:prstGeom>
        </p:spPr>
        <p:txBody>
          <a:bodyPr vert="horz" wrap="none" lIns="91440" tIns="274320" rIns="91440" bIns="45720" rtlCol="0" anchor="ctr">
            <a:spAutoFit/>
          </a:bodyPr>
          <a:lstStyle>
            <a:lvl1pPr algn="l" defTabSz="584200" eaLnBrk="1" hangingPunct="1">
              <a:lnSpc>
                <a:spcPct val="80000"/>
              </a:lnSpc>
              <a:defRPr sz="6000" strike="noStrike" cap="none" spc="-150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  <a:sym typeface="Helvetica Light"/>
              </a:defRPr>
            </a:lvl1pPr>
            <a:lvl2pPr indent="2286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DATA MANAGEMENT - CONT</a:t>
            </a:r>
            <a:br>
              <a:rPr lang="en-US" sz="2800" b="1" i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FI" sz="2800" b="1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CC8599F3-223B-48E6-91D0-D14ADD007FE7}"/>
              </a:ext>
            </a:extLst>
          </p:cNvPr>
          <p:cNvSpPr/>
          <p:nvPr/>
        </p:nvSpPr>
        <p:spPr>
          <a:xfrm>
            <a:off x="5979205" y="4672742"/>
            <a:ext cx="5232306" cy="1012586"/>
          </a:xfrm>
          <a:prstGeom prst="flowChartAlternateProcess">
            <a:avLst/>
          </a:prstGeom>
          <a:solidFill>
            <a:srgbClr val="CCFFCC"/>
          </a:solidFill>
          <a:ln w="19050" cap="flat">
            <a:solidFill>
              <a:schemeClr val="accent1">
                <a:lumMod val="75000"/>
              </a:schemeClr>
            </a:solidFill>
            <a:prstDash val="dashDot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MY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FDF05885-DABB-43E3-ABC5-9BCAAF8D125E}"/>
              </a:ext>
            </a:extLst>
          </p:cNvPr>
          <p:cNvSpPr/>
          <p:nvPr/>
        </p:nvSpPr>
        <p:spPr>
          <a:xfrm>
            <a:off x="7919083" y="2587966"/>
            <a:ext cx="1352550" cy="1295400"/>
          </a:xfrm>
          <a:prstGeom prst="flowChartConnector">
            <a:avLst/>
          </a:prstGeom>
          <a:solidFill>
            <a:srgbClr val="CCFFCC"/>
          </a:solidFill>
          <a:ln>
            <a:solidFill>
              <a:schemeClr val="accent1">
                <a:lumMod val="75000"/>
              </a:schemeClr>
            </a:solidFill>
            <a:prstDash val="dash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MY" sz="32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Helvetica Light"/>
            </a:endParaRPr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E94E1ECF-8201-417D-A86E-D716E703A6AE}"/>
              </a:ext>
            </a:extLst>
          </p:cNvPr>
          <p:cNvSpPr txBox="1">
            <a:spLocks/>
          </p:cNvSpPr>
          <p:nvPr/>
        </p:nvSpPr>
        <p:spPr>
          <a:xfrm>
            <a:off x="8002366" y="2852609"/>
            <a:ext cx="1202573" cy="1012585"/>
          </a:xfrm>
          <a:prstGeom prst="rect">
            <a:avLst/>
          </a:prstGeom>
        </p:spPr>
        <p:txBody>
          <a:bodyPr vert="horz" wrap="none" lIns="91440" tIns="274320" rIns="91440" bIns="45720" rtlCol="0" anchor="ctr">
            <a:spAutoFit/>
          </a:bodyPr>
          <a:lstStyle>
            <a:lvl1pPr algn="l" defTabSz="584200" eaLnBrk="1" hangingPunct="1">
              <a:lnSpc>
                <a:spcPct val="80000"/>
              </a:lnSpc>
              <a:defRPr sz="6000" strike="noStrike" cap="none" spc="-150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  <a:sym typeface="Helvetica Light"/>
              </a:defRPr>
            </a:lvl1pPr>
            <a:lvl2pPr indent="2286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START</a:t>
            </a:r>
            <a:b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FI" sz="28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" name="Title 4">
            <a:extLst>
              <a:ext uri="{FF2B5EF4-FFF2-40B4-BE49-F238E27FC236}">
                <a16:creationId xmlns:a16="http://schemas.microsoft.com/office/drawing/2014/main" id="{72B66F4E-0EF7-4155-8CCE-F70180927A46}"/>
              </a:ext>
            </a:extLst>
          </p:cNvPr>
          <p:cNvSpPr txBox="1">
            <a:spLocks/>
          </p:cNvSpPr>
          <p:nvPr/>
        </p:nvSpPr>
        <p:spPr>
          <a:xfrm>
            <a:off x="6467546" y="4742889"/>
            <a:ext cx="4350805" cy="1357295"/>
          </a:xfrm>
          <a:prstGeom prst="rect">
            <a:avLst/>
          </a:prstGeom>
        </p:spPr>
        <p:txBody>
          <a:bodyPr vert="horz" wrap="square" lIns="91440" tIns="274320" rIns="91440" bIns="45720" rtlCol="0" anchor="ctr">
            <a:spAutoFit/>
          </a:bodyPr>
          <a:lstStyle>
            <a:lvl1pPr algn="l" defTabSz="584200" eaLnBrk="1" hangingPunct="1">
              <a:lnSpc>
                <a:spcPct val="80000"/>
              </a:lnSpc>
              <a:defRPr sz="6000" strike="noStrike" cap="none" spc="-150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  <a:sym typeface="Helvetica Light"/>
              </a:defRPr>
            </a:lvl1pPr>
            <a:lvl2pPr indent="2286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MY" sz="2800" dirty="0">
                <a:latin typeface="Cambria" panose="02040503050406030204" pitchFamily="18" charset="0"/>
                <a:ea typeface="Cambria" panose="02040503050406030204" pitchFamily="18" charset="0"/>
              </a:rPr>
              <a:t>User fill in data in screen</a:t>
            </a:r>
            <a:endParaRPr lang="en-MY" sz="28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FI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8" name="Flowchart: Alternate Process 27">
            <a:extLst>
              <a:ext uri="{FF2B5EF4-FFF2-40B4-BE49-F238E27FC236}">
                <a16:creationId xmlns:a16="http://schemas.microsoft.com/office/drawing/2014/main" id="{10F77307-40DA-48EE-8E15-A60D5D0CA881}"/>
              </a:ext>
            </a:extLst>
          </p:cNvPr>
          <p:cNvSpPr/>
          <p:nvPr/>
        </p:nvSpPr>
        <p:spPr>
          <a:xfrm>
            <a:off x="5937162" y="6415613"/>
            <a:ext cx="5232306" cy="1012586"/>
          </a:xfrm>
          <a:prstGeom prst="flowChartAlternateProcess">
            <a:avLst/>
          </a:prstGeom>
          <a:solidFill>
            <a:srgbClr val="CCFFCC"/>
          </a:solidFill>
          <a:ln w="19050" cap="flat">
            <a:solidFill>
              <a:schemeClr val="accent1">
                <a:lumMod val="75000"/>
              </a:schemeClr>
            </a:solidFill>
            <a:prstDash val="dashDot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MY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9" name="Title 4">
            <a:extLst>
              <a:ext uri="{FF2B5EF4-FFF2-40B4-BE49-F238E27FC236}">
                <a16:creationId xmlns:a16="http://schemas.microsoft.com/office/drawing/2014/main" id="{64ACD71D-9B5F-4F52-91C5-D5E33AD9E3FA}"/>
              </a:ext>
            </a:extLst>
          </p:cNvPr>
          <p:cNvSpPr txBox="1">
            <a:spLocks/>
          </p:cNvSpPr>
          <p:nvPr/>
        </p:nvSpPr>
        <p:spPr>
          <a:xfrm>
            <a:off x="5979205" y="6503385"/>
            <a:ext cx="5224099" cy="1012585"/>
          </a:xfrm>
          <a:prstGeom prst="rect">
            <a:avLst/>
          </a:prstGeom>
        </p:spPr>
        <p:txBody>
          <a:bodyPr vert="horz" wrap="square" lIns="91440" tIns="274320" rIns="91440" bIns="45720" rtlCol="0" anchor="ctr">
            <a:spAutoFit/>
          </a:bodyPr>
          <a:lstStyle>
            <a:lvl1pPr algn="l" defTabSz="584200" eaLnBrk="1" hangingPunct="1">
              <a:lnSpc>
                <a:spcPct val="80000"/>
              </a:lnSpc>
              <a:defRPr sz="6000" strike="noStrike" cap="none" spc="-150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  <a:sym typeface="Helvetica Light"/>
              </a:defRPr>
            </a:lvl1pPr>
            <a:lvl2pPr indent="2286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ctr"/>
            <a:r>
              <a:rPr lang="en-MY" sz="2800" dirty="0">
                <a:latin typeface="Cambria" panose="02040503050406030204" pitchFamily="18" charset="0"/>
                <a:ea typeface="Cambria" panose="02040503050406030204" pitchFamily="18" charset="0"/>
              </a:rPr>
              <a:t>User press button </a:t>
            </a:r>
            <a:r>
              <a:rPr lang="en-MY" sz="2800" b="1" i="1" dirty="0">
                <a:latin typeface="Cambria" panose="02040503050406030204" pitchFamily="18" charset="0"/>
                <a:ea typeface="Cambria" panose="02040503050406030204" pitchFamily="18" charset="0"/>
              </a:rPr>
              <a:t>“START”</a:t>
            </a:r>
            <a:endParaRPr lang="en-MY" sz="2800" b="1" i="1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FI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95B52988-F540-464E-9C35-23DFC8D05324}"/>
              </a:ext>
            </a:extLst>
          </p:cNvPr>
          <p:cNvCxnSpPr>
            <a:cxnSpLocks/>
            <a:stCxn id="42" idx="1"/>
            <a:endCxn id="43" idx="1"/>
          </p:cNvCxnSpPr>
          <p:nvPr/>
        </p:nvCxnSpPr>
        <p:spPr>
          <a:xfrm rot="10800000" flipH="1">
            <a:off x="5178494" y="10174567"/>
            <a:ext cx="758667" cy="1772033"/>
          </a:xfrm>
          <a:prstGeom prst="bentConnector3">
            <a:avLst>
              <a:gd name="adj1" fmla="val -30132"/>
            </a:avLst>
          </a:prstGeom>
          <a:noFill/>
          <a:ln w="38100" cap="flat">
            <a:solidFill>
              <a:srgbClr val="0000FF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3" name="Title 4">
            <a:extLst>
              <a:ext uri="{FF2B5EF4-FFF2-40B4-BE49-F238E27FC236}">
                <a16:creationId xmlns:a16="http://schemas.microsoft.com/office/drawing/2014/main" id="{3E60328D-2B6F-49ED-A9A3-8B0E831ED663}"/>
              </a:ext>
            </a:extLst>
          </p:cNvPr>
          <p:cNvSpPr txBox="1">
            <a:spLocks/>
          </p:cNvSpPr>
          <p:nvPr/>
        </p:nvSpPr>
        <p:spPr>
          <a:xfrm>
            <a:off x="5459803" y="11095480"/>
            <a:ext cx="498855" cy="815608"/>
          </a:xfrm>
          <a:prstGeom prst="rect">
            <a:avLst/>
          </a:prstGeom>
        </p:spPr>
        <p:txBody>
          <a:bodyPr vert="horz" wrap="none" lIns="91440" tIns="274320" rIns="91440" bIns="45720" rtlCol="0" anchor="ctr">
            <a:spAutoFit/>
          </a:bodyPr>
          <a:lstStyle>
            <a:lvl1pPr algn="l" defTabSz="584200" eaLnBrk="1" hangingPunct="1">
              <a:lnSpc>
                <a:spcPct val="80000"/>
              </a:lnSpc>
              <a:defRPr sz="6000" strike="noStrike" cap="none" spc="-150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  <a:sym typeface="Helvetica Light"/>
              </a:defRPr>
            </a:lvl1pPr>
            <a:lvl2pPr indent="2286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US" sz="2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</a:t>
            </a:r>
            <a:br>
              <a:rPr lang="en-US" sz="2000" b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FI" sz="2000" b="1" dirty="0">
              <a:solidFill>
                <a:srgbClr val="0000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4" name="Title 4">
            <a:extLst>
              <a:ext uri="{FF2B5EF4-FFF2-40B4-BE49-F238E27FC236}">
                <a16:creationId xmlns:a16="http://schemas.microsoft.com/office/drawing/2014/main" id="{D4438253-C289-4392-BB90-60D2CBF12F2E}"/>
              </a:ext>
            </a:extLst>
          </p:cNvPr>
          <p:cNvSpPr txBox="1">
            <a:spLocks/>
          </p:cNvSpPr>
          <p:nvPr/>
        </p:nvSpPr>
        <p:spPr>
          <a:xfrm>
            <a:off x="10278936" y="11084352"/>
            <a:ext cx="561372" cy="815608"/>
          </a:xfrm>
          <a:prstGeom prst="rect">
            <a:avLst/>
          </a:prstGeom>
        </p:spPr>
        <p:txBody>
          <a:bodyPr vert="horz" wrap="none" lIns="91440" tIns="274320" rIns="91440" bIns="45720" rtlCol="0" anchor="ctr">
            <a:spAutoFit/>
          </a:bodyPr>
          <a:lstStyle>
            <a:lvl1pPr algn="l" defTabSz="584200" eaLnBrk="1" hangingPunct="1">
              <a:lnSpc>
                <a:spcPct val="80000"/>
              </a:lnSpc>
              <a:defRPr sz="6000" strike="noStrike" cap="none" spc="-150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  <a:sym typeface="Helvetica Light"/>
              </a:defRPr>
            </a:lvl1pPr>
            <a:lvl2pPr indent="2286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US" sz="2000" b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YES</a:t>
            </a:r>
            <a:br>
              <a:rPr lang="en-US" sz="2000" b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FI" sz="2000" b="1" dirty="0">
              <a:solidFill>
                <a:srgbClr val="0000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5" name="Flowchart: Connector 54">
            <a:extLst>
              <a:ext uri="{FF2B5EF4-FFF2-40B4-BE49-F238E27FC236}">
                <a16:creationId xmlns:a16="http://schemas.microsoft.com/office/drawing/2014/main" id="{4CB614CD-7EF3-4E1D-8BF7-6B66A64C7687}"/>
              </a:ext>
            </a:extLst>
          </p:cNvPr>
          <p:cNvSpPr/>
          <p:nvPr/>
        </p:nvSpPr>
        <p:spPr>
          <a:xfrm>
            <a:off x="14400809" y="7515970"/>
            <a:ext cx="1352550" cy="1295400"/>
          </a:xfrm>
          <a:prstGeom prst="flowChartConnector">
            <a:avLst/>
          </a:prstGeom>
          <a:solidFill>
            <a:srgbClr val="CCFFCC"/>
          </a:solidFill>
          <a:ln>
            <a:solidFill>
              <a:schemeClr val="accent1">
                <a:lumMod val="75000"/>
              </a:schemeClr>
            </a:solidFill>
            <a:prstDash val="dash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MY" sz="32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Helvetica Light"/>
            </a:endParaRPr>
          </a:p>
        </p:txBody>
      </p:sp>
      <p:sp>
        <p:nvSpPr>
          <p:cNvPr id="57" name="Title 4">
            <a:extLst>
              <a:ext uri="{FF2B5EF4-FFF2-40B4-BE49-F238E27FC236}">
                <a16:creationId xmlns:a16="http://schemas.microsoft.com/office/drawing/2014/main" id="{6803280E-42E0-41A1-ACE5-99BEB5DDC93D}"/>
              </a:ext>
            </a:extLst>
          </p:cNvPr>
          <p:cNvSpPr txBox="1">
            <a:spLocks/>
          </p:cNvSpPr>
          <p:nvPr/>
        </p:nvSpPr>
        <p:spPr>
          <a:xfrm>
            <a:off x="14475798" y="7707539"/>
            <a:ext cx="1202573" cy="1012585"/>
          </a:xfrm>
          <a:prstGeom prst="rect">
            <a:avLst/>
          </a:prstGeom>
        </p:spPr>
        <p:txBody>
          <a:bodyPr vert="horz" wrap="square" lIns="91440" tIns="274320" rIns="91440" bIns="45720" rtlCol="0" anchor="ctr">
            <a:spAutoFit/>
          </a:bodyPr>
          <a:lstStyle>
            <a:lvl1pPr algn="l" defTabSz="584200" eaLnBrk="1" hangingPunct="1">
              <a:lnSpc>
                <a:spcPct val="80000"/>
              </a:lnSpc>
              <a:defRPr sz="6000" strike="noStrike" cap="none" spc="-150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  <a:sym typeface="Helvetica Light"/>
              </a:defRPr>
            </a:lvl1pPr>
            <a:lvl2pPr indent="2286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ctr"/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END</a:t>
            </a:r>
            <a:b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FI" sz="28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666BEF7-F4E0-438A-9331-11F8C54823EA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8553315" y="5714859"/>
            <a:ext cx="0" cy="700754"/>
          </a:xfrm>
          <a:prstGeom prst="straightConnector1">
            <a:avLst/>
          </a:prstGeom>
          <a:noFill/>
          <a:ln w="38100" cap="flat">
            <a:solidFill>
              <a:srgbClr val="0000FF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01EA9EF-5CFA-491C-90DF-7BEC7C04F3E6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8595358" y="3948258"/>
            <a:ext cx="0" cy="724484"/>
          </a:xfrm>
          <a:prstGeom prst="straightConnector1">
            <a:avLst/>
          </a:prstGeom>
          <a:noFill/>
          <a:ln w="38100" cap="flat">
            <a:solidFill>
              <a:srgbClr val="0000FF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Flowchart: Alternate Process 38">
            <a:extLst>
              <a:ext uri="{FF2B5EF4-FFF2-40B4-BE49-F238E27FC236}">
                <a16:creationId xmlns:a16="http://schemas.microsoft.com/office/drawing/2014/main" id="{0A4C8641-EE78-42C2-890F-FEAE7FF5BE05}"/>
              </a:ext>
            </a:extLst>
          </p:cNvPr>
          <p:cNvSpPr/>
          <p:nvPr/>
        </p:nvSpPr>
        <p:spPr>
          <a:xfrm>
            <a:off x="5937162" y="8093728"/>
            <a:ext cx="5232306" cy="1012586"/>
          </a:xfrm>
          <a:prstGeom prst="flowChartAlternateProcess">
            <a:avLst/>
          </a:prstGeom>
          <a:solidFill>
            <a:srgbClr val="FF99CC"/>
          </a:solidFill>
          <a:ln w="19050" cap="flat">
            <a:solidFill>
              <a:schemeClr val="accent1">
                <a:lumMod val="75000"/>
              </a:schemeClr>
            </a:solidFill>
            <a:prstDash val="dashDot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MY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1" name="Title 4">
            <a:extLst>
              <a:ext uri="{FF2B5EF4-FFF2-40B4-BE49-F238E27FC236}">
                <a16:creationId xmlns:a16="http://schemas.microsoft.com/office/drawing/2014/main" id="{545D0BD6-F18E-426D-9C87-610E477C33E3}"/>
              </a:ext>
            </a:extLst>
          </p:cNvPr>
          <p:cNvSpPr txBox="1">
            <a:spLocks/>
          </p:cNvSpPr>
          <p:nvPr/>
        </p:nvSpPr>
        <p:spPr>
          <a:xfrm>
            <a:off x="6131605" y="7912263"/>
            <a:ext cx="5224099" cy="1505027"/>
          </a:xfrm>
          <a:prstGeom prst="rect">
            <a:avLst/>
          </a:prstGeom>
        </p:spPr>
        <p:txBody>
          <a:bodyPr vert="horz" wrap="square" lIns="91440" tIns="274320" rIns="91440" bIns="45720" rtlCol="0" anchor="ctr">
            <a:spAutoFit/>
          </a:bodyPr>
          <a:lstStyle>
            <a:lvl1pPr algn="l" defTabSz="584200" eaLnBrk="1" hangingPunct="1">
              <a:lnSpc>
                <a:spcPct val="80000"/>
              </a:lnSpc>
              <a:defRPr sz="6000" strike="noStrike" cap="none" spc="-150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  <a:sym typeface="Helvetica Light"/>
              </a:defRPr>
            </a:lvl1pPr>
            <a:lvl2pPr indent="2286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ctr"/>
            <a:r>
              <a:rPr lang="en-MY" sz="2400" dirty="0">
                <a:latin typeface="Cambria" panose="02040503050406030204" pitchFamily="18" charset="0"/>
                <a:ea typeface="Cambria" panose="02040503050406030204" pitchFamily="18" charset="0"/>
              </a:rPr>
              <a:t>System check share folder , DM in zebra format file with naming </a:t>
            </a:r>
            <a:r>
              <a:rPr lang="en-MY" sz="2400" b="1" i="1" dirty="0">
                <a:latin typeface="Cambria" panose="02040503050406030204" pitchFamily="18" charset="0"/>
                <a:ea typeface="Cambria" panose="02040503050406030204" pitchFamily="18" charset="0"/>
              </a:rPr>
              <a:t>_STARTED </a:t>
            </a:r>
            <a:r>
              <a:rPr lang="en-MY" sz="2400" dirty="0">
                <a:latin typeface="Cambria" panose="02040503050406030204" pitchFamily="18" charset="0"/>
                <a:ea typeface="Cambria" panose="02040503050406030204" pitchFamily="18" charset="0"/>
              </a:rPr>
              <a:t>and replace with</a:t>
            </a:r>
            <a:r>
              <a:rPr lang="en-MY" sz="2400" b="1" i="1" dirty="0">
                <a:latin typeface="Cambria" panose="02040503050406030204" pitchFamily="18" charset="0"/>
                <a:ea typeface="Cambria" panose="02040503050406030204" pitchFamily="18" charset="0"/>
              </a:rPr>
              <a:t> _INPROGRESS</a:t>
            </a:r>
            <a:endParaRPr lang="en-MY" sz="2400" b="1" i="1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FI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2" name="Flowchart: Decision 41">
            <a:extLst>
              <a:ext uri="{FF2B5EF4-FFF2-40B4-BE49-F238E27FC236}">
                <a16:creationId xmlns:a16="http://schemas.microsoft.com/office/drawing/2014/main" id="{F6482BBF-07DC-43DF-801F-2B01345BD2EF}"/>
              </a:ext>
            </a:extLst>
          </p:cNvPr>
          <p:cNvSpPr/>
          <p:nvPr/>
        </p:nvSpPr>
        <p:spPr>
          <a:xfrm>
            <a:off x="5178495" y="11436475"/>
            <a:ext cx="6262670" cy="1020248"/>
          </a:xfrm>
          <a:prstGeom prst="flowChartDecision">
            <a:avLst/>
          </a:prstGeom>
          <a:solidFill>
            <a:srgbClr val="FF99CC"/>
          </a:solidFill>
          <a:ln w="19050" cap="flat">
            <a:solidFill>
              <a:srgbClr val="FF6418"/>
            </a:solidFill>
            <a:prstDash val="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MY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</a:t>
            </a:r>
            <a:r>
              <a:rPr kumimoji="0" lang="en-MY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mbria" panose="02040503050406030204" pitchFamily="18" charset="0"/>
                <a:ea typeface="Cambria" panose="02040503050406030204" pitchFamily="18" charset="0"/>
                <a:sym typeface="Helvetica Light"/>
              </a:rPr>
              <a:t>nd of file?</a:t>
            </a:r>
          </a:p>
        </p:txBody>
      </p:sp>
      <p:sp>
        <p:nvSpPr>
          <p:cNvPr id="43" name="Flowchart: Alternate Process 42">
            <a:extLst>
              <a:ext uri="{FF2B5EF4-FFF2-40B4-BE49-F238E27FC236}">
                <a16:creationId xmlns:a16="http://schemas.microsoft.com/office/drawing/2014/main" id="{D4CFF8BA-63C2-4FC0-B4D5-4A6158899E64}"/>
              </a:ext>
            </a:extLst>
          </p:cNvPr>
          <p:cNvSpPr/>
          <p:nvPr/>
        </p:nvSpPr>
        <p:spPr>
          <a:xfrm>
            <a:off x="5937162" y="9668273"/>
            <a:ext cx="5232306" cy="1012586"/>
          </a:xfrm>
          <a:prstGeom prst="flowChartAlternateProcess">
            <a:avLst/>
          </a:prstGeom>
          <a:solidFill>
            <a:srgbClr val="FF99CC"/>
          </a:solidFill>
          <a:ln w="19050" cap="flat">
            <a:solidFill>
              <a:schemeClr val="accent1">
                <a:lumMod val="75000"/>
              </a:schemeClr>
            </a:solidFill>
            <a:prstDash val="dashDot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MY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4" name="Title 4">
            <a:extLst>
              <a:ext uri="{FF2B5EF4-FFF2-40B4-BE49-F238E27FC236}">
                <a16:creationId xmlns:a16="http://schemas.microsoft.com/office/drawing/2014/main" id="{BD424B37-F50D-4774-8A39-DC133716057E}"/>
              </a:ext>
            </a:extLst>
          </p:cNvPr>
          <p:cNvSpPr txBox="1">
            <a:spLocks/>
          </p:cNvSpPr>
          <p:nvPr/>
        </p:nvSpPr>
        <p:spPr>
          <a:xfrm>
            <a:off x="5979205" y="9730976"/>
            <a:ext cx="5224099" cy="1012585"/>
          </a:xfrm>
          <a:prstGeom prst="rect">
            <a:avLst/>
          </a:prstGeom>
        </p:spPr>
        <p:txBody>
          <a:bodyPr vert="horz" wrap="square" lIns="91440" tIns="274320" rIns="91440" bIns="45720" rtlCol="0" anchor="ctr">
            <a:spAutoFit/>
          </a:bodyPr>
          <a:lstStyle>
            <a:lvl1pPr algn="l" defTabSz="584200" eaLnBrk="1" hangingPunct="1">
              <a:lnSpc>
                <a:spcPct val="80000"/>
              </a:lnSpc>
              <a:defRPr sz="6000" strike="noStrike" cap="none" spc="-150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  <a:sym typeface="Helvetica Light"/>
              </a:defRPr>
            </a:lvl1pPr>
            <a:lvl2pPr indent="2286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ctr"/>
            <a:r>
              <a:rPr lang="en-MY" sz="2800" dirty="0">
                <a:latin typeface="Cambria" panose="02040503050406030204" pitchFamily="18" charset="0"/>
                <a:ea typeface="Cambria" panose="02040503050406030204" pitchFamily="18" charset="0"/>
              </a:rPr>
              <a:t>ENCODE / PRINTING</a:t>
            </a:r>
            <a:endParaRPr lang="en-MY" sz="2800" b="1" i="1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FI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0B2B3FD-AE0F-4097-9588-D9993CD7C10C}"/>
              </a:ext>
            </a:extLst>
          </p:cNvPr>
          <p:cNvCxnSpPr>
            <a:cxnSpLocks/>
          </p:cNvCxnSpPr>
          <p:nvPr/>
        </p:nvCxnSpPr>
        <p:spPr>
          <a:xfrm>
            <a:off x="8553315" y="7392974"/>
            <a:ext cx="0" cy="700754"/>
          </a:xfrm>
          <a:prstGeom prst="straightConnector1">
            <a:avLst/>
          </a:prstGeom>
          <a:noFill/>
          <a:ln w="38100" cap="flat">
            <a:solidFill>
              <a:srgbClr val="0000FF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4191631-F037-4B73-A5B1-D7583B57279D}"/>
              </a:ext>
            </a:extLst>
          </p:cNvPr>
          <p:cNvCxnSpPr>
            <a:cxnSpLocks/>
          </p:cNvCxnSpPr>
          <p:nvPr/>
        </p:nvCxnSpPr>
        <p:spPr>
          <a:xfrm>
            <a:off x="8544384" y="9106314"/>
            <a:ext cx="0" cy="561959"/>
          </a:xfrm>
          <a:prstGeom prst="straightConnector1">
            <a:avLst/>
          </a:prstGeom>
          <a:noFill/>
          <a:ln w="38100" cap="flat">
            <a:solidFill>
              <a:srgbClr val="0000FF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C242456-C98B-47B9-A280-5F366F8237A9}"/>
              </a:ext>
            </a:extLst>
          </p:cNvPr>
          <p:cNvCxnSpPr>
            <a:cxnSpLocks/>
          </p:cNvCxnSpPr>
          <p:nvPr/>
        </p:nvCxnSpPr>
        <p:spPr>
          <a:xfrm>
            <a:off x="8508592" y="10743561"/>
            <a:ext cx="0" cy="561959"/>
          </a:xfrm>
          <a:prstGeom prst="straightConnector1">
            <a:avLst/>
          </a:prstGeom>
          <a:noFill/>
          <a:ln w="38100" cap="flat">
            <a:solidFill>
              <a:srgbClr val="0000FF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E1F6F06-5AD9-44CD-B71C-C717E991FC75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11441165" y="11946599"/>
            <a:ext cx="1092869" cy="1"/>
          </a:xfrm>
          <a:prstGeom prst="straightConnector1">
            <a:avLst/>
          </a:prstGeom>
          <a:noFill/>
          <a:ln w="38100" cap="flat">
            <a:solidFill>
              <a:srgbClr val="0000FF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0" name="Flowchart: Alternate Process 49">
            <a:extLst>
              <a:ext uri="{FF2B5EF4-FFF2-40B4-BE49-F238E27FC236}">
                <a16:creationId xmlns:a16="http://schemas.microsoft.com/office/drawing/2014/main" id="{55F01827-FB52-4D8D-BC69-58639391E7A9}"/>
              </a:ext>
            </a:extLst>
          </p:cNvPr>
          <p:cNvSpPr/>
          <p:nvPr/>
        </p:nvSpPr>
        <p:spPr>
          <a:xfrm>
            <a:off x="12507506" y="11404795"/>
            <a:ext cx="5232306" cy="1012586"/>
          </a:xfrm>
          <a:prstGeom prst="flowChartAlternateProcess">
            <a:avLst/>
          </a:prstGeom>
          <a:solidFill>
            <a:srgbClr val="FF99CC"/>
          </a:solidFill>
          <a:ln w="19050" cap="flat">
            <a:solidFill>
              <a:schemeClr val="accent1">
                <a:lumMod val="75000"/>
              </a:schemeClr>
            </a:solidFill>
            <a:prstDash val="dashDot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MY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9" name="Title 4">
            <a:extLst>
              <a:ext uri="{FF2B5EF4-FFF2-40B4-BE49-F238E27FC236}">
                <a16:creationId xmlns:a16="http://schemas.microsoft.com/office/drawing/2014/main" id="{8C3776C2-394C-4A45-92F3-902B983907C4}"/>
              </a:ext>
            </a:extLst>
          </p:cNvPr>
          <p:cNvSpPr txBox="1">
            <a:spLocks/>
          </p:cNvSpPr>
          <p:nvPr/>
        </p:nvSpPr>
        <p:spPr>
          <a:xfrm>
            <a:off x="12524874" y="11492156"/>
            <a:ext cx="5224099" cy="667875"/>
          </a:xfrm>
          <a:prstGeom prst="rect">
            <a:avLst/>
          </a:prstGeom>
        </p:spPr>
        <p:txBody>
          <a:bodyPr vert="horz" wrap="square" lIns="91440" tIns="274320" rIns="91440" bIns="45720" rtlCol="0" anchor="ctr">
            <a:spAutoFit/>
          </a:bodyPr>
          <a:lstStyle>
            <a:lvl1pPr algn="l" defTabSz="584200" eaLnBrk="1" hangingPunct="1">
              <a:lnSpc>
                <a:spcPct val="80000"/>
              </a:lnSpc>
              <a:defRPr sz="6000" strike="noStrike" cap="none" spc="-150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  <a:sym typeface="Helvetica Light"/>
              </a:defRPr>
            </a:lvl1pPr>
            <a:lvl2pPr indent="2286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ctr"/>
            <a:r>
              <a:rPr lang="en-MY" sz="2800" dirty="0">
                <a:latin typeface="Cambria" panose="02040503050406030204" pitchFamily="18" charset="0"/>
                <a:ea typeface="Cambria" panose="02040503050406030204" pitchFamily="18" charset="0"/>
              </a:rPr>
              <a:t>Replace file name with</a:t>
            </a:r>
            <a:r>
              <a:rPr lang="en-MY" sz="2800" b="1" i="1" dirty="0">
                <a:latin typeface="Cambria" panose="02040503050406030204" pitchFamily="18" charset="0"/>
                <a:ea typeface="Cambria" panose="02040503050406030204" pitchFamily="18" charset="0"/>
              </a:rPr>
              <a:t> _FINISH</a:t>
            </a:r>
            <a:endParaRPr lang="en-FI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1" name="Flowchart: Alternate Process 50">
            <a:extLst>
              <a:ext uri="{FF2B5EF4-FFF2-40B4-BE49-F238E27FC236}">
                <a16:creationId xmlns:a16="http://schemas.microsoft.com/office/drawing/2014/main" id="{6B7A4772-B04C-45EC-8B42-6EC48300478B}"/>
              </a:ext>
            </a:extLst>
          </p:cNvPr>
          <p:cNvSpPr/>
          <p:nvPr/>
        </p:nvSpPr>
        <p:spPr>
          <a:xfrm>
            <a:off x="12524874" y="9615014"/>
            <a:ext cx="5232306" cy="1012586"/>
          </a:xfrm>
          <a:prstGeom prst="flowChartAlternateProcess">
            <a:avLst/>
          </a:prstGeom>
          <a:solidFill>
            <a:srgbClr val="FF99CC"/>
          </a:solidFill>
          <a:ln w="19050" cap="flat">
            <a:solidFill>
              <a:schemeClr val="accent1">
                <a:lumMod val="75000"/>
              </a:schemeClr>
            </a:solidFill>
            <a:prstDash val="dashDot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MY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6" name="Title 4">
            <a:extLst>
              <a:ext uri="{FF2B5EF4-FFF2-40B4-BE49-F238E27FC236}">
                <a16:creationId xmlns:a16="http://schemas.microsoft.com/office/drawing/2014/main" id="{DF1CC592-4D4F-432D-AB6C-486728220C60}"/>
              </a:ext>
            </a:extLst>
          </p:cNvPr>
          <p:cNvSpPr txBox="1">
            <a:spLocks/>
          </p:cNvSpPr>
          <p:nvPr/>
        </p:nvSpPr>
        <p:spPr>
          <a:xfrm>
            <a:off x="12612556" y="9403703"/>
            <a:ext cx="5102713" cy="1357295"/>
          </a:xfrm>
          <a:prstGeom prst="rect">
            <a:avLst/>
          </a:prstGeom>
          <a:noFill/>
        </p:spPr>
        <p:txBody>
          <a:bodyPr vert="horz" wrap="square" lIns="91440" tIns="274320" rIns="91440" bIns="45720" rtlCol="0" anchor="ctr">
            <a:spAutoFit/>
          </a:bodyPr>
          <a:lstStyle>
            <a:lvl1pPr algn="l" defTabSz="584200" eaLnBrk="1" hangingPunct="1">
              <a:lnSpc>
                <a:spcPct val="80000"/>
              </a:lnSpc>
              <a:defRPr sz="6000" strike="noStrike" cap="none" spc="-150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  <a:sym typeface="Helvetica Light"/>
              </a:defRPr>
            </a:lvl1pPr>
            <a:lvl2pPr indent="2286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ctr"/>
            <a:r>
              <a:rPr lang="en-MY" sz="2800" dirty="0">
                <a:latin typeface="Cambria" panose="02040503050406030204" pitchFamily="18" charset="0"/>
                <a:ea typeface="Cambria" panose="02040503050406030204" pitchFamily="18" charset="0"/>
              </a:rPr>
              <a:t>Update temp DM in local ,transfer to share folder, replace original DM files</a:t>
            </a:r>
            <a:endParaRPr lang="en-FI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D8B9B23-5804-4813-87DE-DBDCAF6698A7}"/>
              </a:ext>
            </a:extLst>
          </p:cNvPr>
          <p:cNvCxnSpPr>
            <a:cxnSpLocks/>
            <a:endCxn id="56" idx="2"/>
          </p:cNvCxnSpPr>
          <p:nvPr/>
        </p:nvCxnSpPr>
        <p:spPr>
          <a:xfrm flipV="1">
            <a:off x="15163913" y="10760998"/>
            <a:ext cx="0" cy="685887"/>
          </a:xfrm>
          <a:prstGeom prst="straightConnector1">
            <a:avLst/>
          </a:prstGeom>
          <a:noFill/>
          <a:ln w="38100" cap="flat">
            <a:solidFill>
              <a:srgbClr val="0000FF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77B1903-BE84-4994-A9B6-A1AAE53FFDC0}"/>
              </a:ext>
            </a:extLst>
          </p:cNvPr>
          <p:cNvCxnSpPr>
            <a:cxnSpLocks/>
          </p:cNvCxnSpPr>
          <p:nvPr/>
        </p:nvCxnSpPr>
        <p:spPr>
          <a:xfrm flipV="1">
            <a:off x="15123659" y="8814424"/>
            <a:ext cx="0" cy="685887"/>
          </a:xfrm>
          <a:prstGeom prst="straightConnector1">
            <a:avLst/>
          </a:prstGeom>
          <a:noFill/>
          <a:ln w="38100" cap="flat">
            <a:solidFill>
              <a:srgbClr val="0000FF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50130901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B5853BB-A8D7-4D12-A776-FA92E200F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548" y="1064596"/>
            <a:ext cx="2744662" cy="1061829"/>
          </a:xfrm>
        </p:spPr>
        <p:txBody>
          <a:bodyPr/>
          <a:lstStyle/>
          <a:p>
            <a:r>
              <a:rPr lang="en-US" dirty="0"/>
              <a:t>Content</a:t>
            </a:r>
            <a:endParaRPr lang="en-FI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8976E36-E55F-47B9-968B-377B20D65F2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914400" indent="-914400">
              <a:buFont typeface="+mj-lt"/>
              <a:buAutoNum type="arabicPeriod"/>
            </a:pPr>
            <a:r>
              <a:rPr lang="en-US" dirty="0"/>
              <a:t>Basic VETC Printing Information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Flow of 1</a:t>
            </a:r>
            <a:r>
              <a:rPr lang="en-US" baseline="30000" dirty="0"/>
              <a:t>st</a:t>
            </a:r>
            <a:r>
              <a:rPr lang="en-US" dirty="0"/>
              <a:t> printing and 2</a:t>
            </a:r>
            <a:r>
              <a:rPr lang="en-US" baseline="30000" dirty="0"/>
              <a:t>nd</a:t>
            </a:r>
            <a:r>
              <a:rPr lang="en-US" dirty="0"/>
              <a:t> printing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Requirement data for QR Code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ZPL error code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Zebra verification </a:t>
            </a:r>
            <a:r>
              <a:rPr lang="en-US" dirty="0" err="1">
                <a:highlight>
                  <a:srgbClr val="FFFF00"/>
                </a:highlight>
              </a:rPr>
              <a:t>Permalocked</a:t>
            </a:r>
            <a:r>
              <a:rPr lang="en-US" dirty="0">
                <a:highlight>
                  <a:srgbClr val="FFFF00"/>
                </a:highlight>
              </a:rPr>
              <a:t> (EPC) and Read User Memory </a:t>
            </a:r>
          </a:p>
          <a:p>
            <a:pPr marL="0" indent="0">
              <a:buNone/>
            </a:pPr>
            <a:endParaRPr lang="en-US" dirty="0"/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258853940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07BEBB-36B8-4815-AB0B-68383C6BE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905" y="1064596"/>
            <a:ext cx="11053026" cy="1061829"/>
          </a:xfrm>
        </p:spPr>
        <p:txBody>
          <a:bodyPr/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Basic VETC Printing Information</a:t>
            </a:r>
            <a:endParaRPr lang="en-FI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C2983-1A85-4B64-9895-228E9937B7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There 2 cycle of printing for VETC label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en-US" baseline="30000" dirty="0">
                <a:latin typeface="Cambria" panose="02040503050406030204" pitchFamily="18" charset="0"/>
                <a:ea typeface="Cambria" panose="02040503050406030204" pitchFamily="18" charset="0"/>
              </a:rPr>
              <a:t>st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printing only required to print 8 digit of EPC no</a:t>
            </a:r>
          </a:p>
          <a:p>
            <a:r>
              <a:rPr lang="en-MY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MY" baseline="30000" dirty="0">
                <a:latin typeface="Cambria" panose="02040503050406030204" pitchFamily="18" charset="0"/>
                <a:ea typeface="Cambria" panose="02040503050406030204" pitchFamily="18" charset="0"/>
              </a:rPr>
              <a:t>nd</a:t>
            </a:r>
            <a:r>
              <a:rPr lang="en-MY" dirty="0">
                <a:latin typeface="Cambria" panose="02040503050406030204" pitchFamily="18" charset="0"/>
                <a:ea typeface="Cambria" panose="02040503050406030204" pitchFamily="18" charset="0"/>
              </a:rPr>
              <a:t> printing required to print QR code contains:-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)Data1 (fixed value, provides by VETC)</a:t>
            </a:r>
            <a:endParaRPr lang="en-US" sz="3000" b="1" dirty="0">
              <a:solidFill>
                <a:srgbClr val="0000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ii) EPC (EPC Value)</a:t>
            </a:r>
          </a:p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iii) Data2 (fixed value, provides by VETC) </a:t>
            </a:r>
          </a:p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iv) CRC (calculate using the CCITT with 0x1021 polynomial )</a:t>
            </a:r>
          </a:p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</a:t>
            </a:r>
            <a:endParaRPr lang="en-FI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8AFF7E-F15D-4DAB-AA60-A40F2815A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38FBD-C659-44B2-BA6B-15C11D55249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A40D7BE-BA1A-4DF1-86B2-E2F9B17D017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489CE02-C2C4-4855-B38C-759C3259CB46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5D67C9D-3B0C-4CC6-A82A-1B69E5AE13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Smartrac </a:t>
            </a:r>
            <a:r>
              <a:rPr lang="en-US">
                <a:solidFill>
                  <a:schemeClr val="accent1"/>
                </a:solidFill>
              </a:rPr>
              <a:t>•</a:t>
            </a:r>
            <a:r>
              <a:rPr lang="en-US"/>
              <a:t> connect things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73664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07BEBB-36B8-4815-AB0B-68383C6BE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905" y="1064596"/>
            <a:ext cx="13580962" cy="1061829"/>
          </a:xfrm>
        </p:spPr>
        <p:txBody>
          <a:bodyPr/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Basic VETC Printing Information (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Cont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-)</a:t>
            </a:r>
            <a:endParaRPr lang="en-FI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C2983-1A85-4B64-9895-228E9937B7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MY" dirty="0" err="1"/>
              <a:t>Permalocked</a:t>
            </a:r>
            <a:r>
              <a:rPr lang="en-MY" dirty="0"/>
              <a:t> Status (EPC)</a:t>
            </a:r>
          </a:p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READ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User Memory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8AFF7E-F15D-4DAB-AA60-A40F2815A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38FBD-C659-44B2-BA6B-15C11D55249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A40D7BE-BA1A-4DF1-86B2-E2F9B17D017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489CE02-C2C4-4855-B38C-759C3259CB46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5D67C9D-3B0C-4CC6-A82A-1B69E5AE13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Smartrac </a:t>
            </a:r>
            <a:r>
              <a:rPr lang="en-US">
                <a:solidFill>
                  <a:schemeClr val="accent1"/>
                </a:solidFill>
              </a:rPr>
              <a:t>•</a:t>
            </a:r>
            <a:r>
              <a:rPr lang="en-US"/>
              <a:t> connect things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75406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lowchart: Decision 28">
            <a:extLst>
              <a:ext uri="{FF2B5EF4-FFF2-40B4-BE49-F238E27FC236}">
                <a16:creationId xmlns:a16="http://schemas.microsoft.com/office/drawing/2014/main" id="{0BB62C51-DF88-4CA5-9A0B-8D6F623411A2}"/>
              </a:ext>
            </a:extLst>
          </p:cNvPr>
          <p:cNvSpPr/>
          <p:nvPr/>
        </p:nvSpPr>
        <p:spPr>
          <a:xfrm>
            <a:off x="8009143" y="8749118"/>
            <a:ext cx="3080514" cy="1342210"/>
          </a:xfrm>
          <a:prstGeom prst="flowChartDecision">
            <a:avLst/>
          </a:prstGeom>
          <a:solidFill>
            <a:schemeClr val="tx1">
              <a:lumMod val="10000"/>
              <a:lumOff val="90000"/>
            </a:schemeClr>
          </a:solidFill>
          <a:ln w="19050" cap="flat">
            <a:solidFill>
              <a:schemeClr val="accent4">
                <a:lumMod val="60000"/>
                <a:lumOff val="40000"/>
              </a:schemeClr>
            </a:solidFill>
            <a:prstDash val="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MY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7E69F5-0E55-465D-BD5D-FEFA8B4D2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38FBD-C659-44B2-BA6B-15C11D55249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2B4CA09-8DEA-450E-BDA7-CAFEFDEAC94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489CE02-C2C4-4855-B38C-759C3259CB46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413D845-BB80-42D7-89FA-C14EC5B208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Smartrac </a:t>
            </a:r>
            <a:r>
              <a:rPr lang="en-US">
                <a:solidFill>
                  <a:schemeClr val="accent1"/>
                </a:solidFill>
              </a:rPr>
              <a:t>•</a:t>
            </a:r>
            <a:r>
              <a:rPr lang="en-US"/>
              <a:t> connect things</a:t>
            </a:r>
            <a:endParaRPr lang="en-US" dirty="0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026D2D3F-85BA-435C-A124-4BA9E225ADDE}"/>
              </a:ext>
            </a:extLst>
          </p:cNvPr>
          <p:cNvSpPr/>
          <p:nvPr/>
        </p:nvSpPr>
        <p:spPr>
          <a:xfrm>
            <a:off x="2751044" y="992501"/>
            <a:ext cx="1352550" cy="1295400"/>
          </a:xfrm>
          <a:prstGeom prst="flowChartConnector">
            <a:avLst/>
          </a:prstGeom>
          <a:solidFill>
            <a:srgbClr val="FF99CC"/>
          </a:solidFill>
          <a:ln>
            <a:solidFill>
              <a:schemeClr val="accent1">
                <a:lumMod val="75000"/>
              </a:schemeClr>
            </a:solidFill>
            <a:prstDash val="dash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MY" sz="32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Helvetica Light"/>
            </a:endParaRP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B418DE32-6826-44D5-8261-05CD21CBBE1D}"/>
              </a:ext>
            </a:extLst>
          </p:cNvPr>
          <p:cNvSpPr/>
          <p:nvPr/>
        </p:nvSpPr>
        <p:spPr>
          <a:xfrm>
            <a:off x="19069754" y="10936211"/>
            <a:ext cx="1352550" cy="1295400"/>
          </a:xfrm>
          <a:prstGeom prst="flowChartConnector">
            <a:avLst/>
          </a:prstGeom>
          <a:solidFill>
            <a:srgbClr val="FF99CC"/>
          </a:solidFill>
          <a:ln>
            <a:solidFill>
              <a:schemeClr val="accent1">
                <a:lumMod val="75000"/>
              </a:schemeClr>
            </a:solidFill>
            <a:prstDash val="dash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MY" sz="32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Helvetica Light"/>
            </a:endParaRP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12B0FB57-645C-4290-8035-A40DA8AC4AA3}"/>
              </a:ext>
            </a:extLst>
          </p:cNvPr>
          <p:cNvSpPr/>
          <p:nvPr/>
        </p:nvSpPr>
        <p:spPr>
          <a:xfrm>
            <a:off x="811166" y="2779845"/>
            <a:ext cx="5232306" cy="1012586"/>
          </a:xfrm>
          <a:prstGeom prst="flowChartAlternateProcess">
            <a:avLst/>
          </a:prstGeom>
          <a:solidFill>
            <a:srgbClr val="FF99CC"/>
          </a:solidFill>
          <a:ln w="19050" cap="flat">
            <a:solidFill>
              <a:schemeClr val="accent1">
                <a:lumMod val="75000"/>
              </a:schemeClr>
            </a:solidFill>
            <a:prstDash val="dashDot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MY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6" name="Title 4">
            <a:extLst>
              <a:ext uri="{FF2B5EF4-FFF2-40B4-BE49-F238E27FC236}">
                <a16:creationId xmlns:a16="http://schemas.microsoft.com/office/drawing/2014/main" id="{035F0C7C-C1F9-4DC5-98F8-DCA9BAC58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0837" y="2857116"/>
            <a:ext cx="3632726" cy="1012585"/>
          </a:xfrm>
        </p:spPr>
        <p:txBody>
          <a:bodyPr/>
          <a:lstStyle/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Select 1</a:t>
            </a:r>
            <a:r>
              <a:rPr lang="en-US" sz="2800" baseline="30000" dirty="0">
                <a:latin typeface="Cambria" panose="02040503050406030204" pitchFamily="18" charset="0"/>
                <a:ea typeface="Cambria" panose="02040503050406030204" pitchFamily="18" charset="0"/>
              </a:rPr>
              <a:t>st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printing process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FI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9" name="Flowchart: Alternate Process 18">
            <a:extLst>
              <a:ext uri="{FF2B5EF4-FFF2-40B4-BE49-F238E27FC236}">
                <a16:creationId xmlns:a16="http://schemas.microsoft.com/office/drawing/2014/main" id="{9004A45E-5218-42B5-9C43-7288B32A3111}"/>
              </a:ext>
            </a:extLst>
          </p:cNvPr>
          <p:cNvSpPr/>
          <p:nvPr/>
        </p:nvSpPr>
        <p:spPr>
          <a:xfrm>
            <a:off x="828857" y="4166603"/>
            <a:ext cx="5232306" cy="1012586"/>
          </a:xfrm>
          <a:prstGeom prst="flowChartAlternateProcess">
            <a:avLst/>
          </a:prstGeom>
          <a:solidFill>
            <a:schemeClr val="tx1">
              <a:lumMod val="10000"/>
              <a:lumOff val="90000"/>
            </a:schemeClr>
          </a:solidFill>
          <a:ln w="19050" cap="flat">
            <a:solidFill>
              <a:srgbClr val="00B0F0"/>
            </a:solidFill>
            <a:prstDash val="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MY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8" name="Title 4">
            <a:extLst>
              <a:ext uri="{FF2B5EF4-FFF2-40B4-BE49-F238E27FC236}">
                <a16:creationId xmlns:a16="http://schemas.microsoft.com/office/drawing/2014/main" id="{7A8B8FDB-236D-41FB-92F4-E95491913024}"/>
              </a:ext>
            </a:extLst>
          </p:cNvPr>
          <p:cNvSpPr txBox="1">
            <a:spLocks/>
          </p:cNvSpPr>
          <p:nvPr/>
        </p:nvSpPr>
        <p:spPr>
          <a:xfrm>
            <a:off x="1675284" y="4047003"/>
            <a:ext cx="4245918" cy="1702004"/>
          </a:xfrm>
          <a:prstGeom prst="rect">
            <a:avLst/>
          </a:prstGeom>
        </p:spPr>
        <p:txBody>
          <a:bodyPr vert="horz" wrap="square" lIns="91440" tIns="274320" rIns="91440" bIns="45720" rtlCol="0" anchor="ctr">
            <a:spAutoFit/>
          </a:bodyPr>
          <a:lstStyle>
            <a:lvl1pPr algn="l" defTabSz="584200" eaLnBrk="1" hangingPunct="1">
              <a:lnSpc>
                <a:spcPct val="80000"/>
              </a:lnSpc>
              <a:defRPr sz="6000" strike="noStrike" cap="none" spc="-150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  <a:sym typeface="Helvetica Light"/>
              </a:defRPr>
            </a:lvl1pPr>
            <a:lvl2pPr indent="2286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MY" sz="2800" dirty="0">
                <a:latin typeface="Cambria" panose="02040503050406030204" pitchFamily="18" charset="0"/>
                <a:ea typeface="Cambria" panose="02040503050406030204" pitchFamily="18" charset="0"/>
              </a:rPr>
              <a:t>Read Configuration File</a:t>
            </a:r>
          </a:p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initialize total print quantity</a:t>
            </a:r>
            <a:endParaRPr lang="en-MY" sz="28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FI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F3404C42-CEC1-4EDA-BAF3-BCAE1AEBABC0}"/>
              </a:ext>
            </a:extLst>
          </p:cNvPr>
          <p:cNvSpPr/>
          <p:nvPr/>
        </p:nvSpPr>
        <p:spPr>
          <a:xfrm>
            <a:off x="828857" y="5573302"/>
            <a:ext cx="5232306" cy="1012586"/>
          </a:xfrm>
          <a:prstGeom prst="flowChartAlternateProcess">
            <a:avLst/>
          </a:prstGeom>
          <a:solidFill>
            <a:srgbClr val="FF99CC"/>
          </a:solidFill>
          <a:ln w="19050" cap="flat">
            <a:solidFill>
              <a:schemeClr val="accent1">
                <a:lumMod val="75000"/>
              </a:schemeClr>
            </a:solidFill>
            <a:prstDash val="dashDot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MY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1" name="Title 4">
            <a:extLst>
              <a:ext uri="{FF2B5EF4-FFF2-40B4-BE49-F238E27FC236}">
                <a16:creationId xmlns:a16="http://schemas.microsoft.com/office/drawing/2014/main" id="{8A36AE5C-C9FC-4169-85EB-2B8B789AC9FB}"/>
              </a:ext>
            </a:extLst>
          </p:cNvPr>
          <p:cNvSpPr txBox="1">
            <a:spLocks/>
          </p:cNvSpPr>
          <p:nvPr/>
        </p:nvSpPr>
        <p:spPr>
          <a:xfrm>
            <a:off x="988941" y="5651097"/>
            <a:ext cx="5072222" cy="1012585"/>
          </a:xfrm>
          <a:prstGeom prst="rect">
            <a:avLst/>
          </a:prstGeom>
        </p:spPr>
        <p:txBody>
          <a:bodyPr vert="horz" wrap="none" lIns="91440" tIns="274320" rIns="91440" bIns="45720" rtlCol="0" anchor="ctr">
            <a:spAutoFit/>
          </a:bodyPr>
          <a:lstStyle>
            <a:lvl1pPr algn="l" defTabSz="584200" eaLnBrk="1" hangingPunct="1">
              <a:lnSpc>
                <a:spcPct val="80000"/>
              </a:lnSpc>
              <a:defRPr sz="6000" strike="noStrike" cap="none" spc="-150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  <a:sym typeface="Helvetica Light"/>
              </a:defRPr>
            </a:lvl1pPr>
            <a:lvl2pPr indent="2286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Key In Batch # &amp; select product spec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FI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710F5359-4696-4E45-AB26-7C1CFC701F97}"/>
              </a:ext>
            </a:extLst>
          </p:cNvPr>
          <p:cNvSpPr/>
          <p:nvPr/>
        </p:nvSpPr>
        <p:spPr>
          <a:xfrm>
            <a:off x="828857" y="6951758"/>
            <a:ext cx="5232306" cy="1012586"/>
          </a:xfrm>
          <a:prstGeom prst="flowChartAlternateProcess">
            <a:avLst/>
          </a:prstGeom>
          <a:solidFill>
            <a:srgbClr val="FF99CC"/>
          </a:solidFill>
          <a:ln w="19050" cap="flat">
            <a:solidFill>
              <a:schemeClr val="accent1">
                <a:lumMod val="75000"/>
              </a:schemeClr>
            </a:solidFill>
            <a:prstDash val="dashDot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MY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3" name="Title 4">
            <a:extLst>
              <a:ext uri="{FF2B5EF4-FFF2-40B4-BE49-F238E27FC236}">
                <a16:creationId xmlns:a16="http://schemas.microsoft.com/office/drawing/2014/main" id="{3FDCE6BB-07C4-402F-80D0-33019DE60591}"/>
              </a:ext>
            </a:extLst>
          </p:cNvPr>
          <p:cNvSpPr txBox="1">
            <a:spLocks/>
          </p:cNvSpPr>
          <p:nvPr/>
        </p:nvSpPr>
        <p:spPr>
          <a:xfrm>
            <a:off x="2022986" y="6980001"/>
            <a:ext cx="2844048" cy="1012585"/>
          </a:xfrm>
          <a:prstGeom prst="rect">
            <a:avLst/>
          </a:prstGeom>
        </p:spPr>
        <p:txBody>
          <a:bodyPr vert="horz" wrap="none" lIns="91440" tIns="274320" rIns="91440" bIns="45720" rtlCol="0" anchor="ctr">
            <a:spAutoFit/>
          </a:bodyPr>
          <a:lstStyle>
            <a:lvl1pPr algn="l" defTabSz="584200" eaLnBrk="1" hangingPunct="1">
              <a:lnSpc>
                <a:spcPct val="80000"/>
              </a:lnSpc>
              <a:defRPr sz="6000" strike="noStrike" cap="none" spc="-150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  <a:sym typeface="Helvetica Light"/>
              </a:defRPr>
            </a:lvl1pPr>
            <a:lvl2pPr indent="2286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Select employee no 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FI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4" name="Flowchart: Alternate Process 23">
            <a:extLst>
              <a:ext uri="{FF2B5EF4-FFF2-40B4-BE49-F238E27FC236}">
                <a16:creationId xmlns:a16="http://schemas.microsoft.com/office/drawing/2014/main" id="{6829F2CD-F50F-4C82-8DCC-92C3D8092B42}"/>
              </a:ext>
            </a:extLst>
          </p:cNvPr>
          <p:cNvSpPr/>
          <p:nvPr/>
        </p:nvSpPr>
        <p:spPr>
          <a:xfrm>
            <a:off x="828857" y="8330214"/>
            <a:ext cx="5232306" cy="1012586"/>
          </a:xfrm>
          <a:prstGeom prst="flowChartAlternateProcess">
            <a:avLst/>
          </a:prstGeom>
          <a:solidFill>
            <a:srgbClr val="FF99CC"/>
          </a:solidFill>
          <a:ln w="19050" cap="flat">
            <a:solidFill>
              <a:schemeClr val="accent1">
                <a:lumMod val="75000"/>
              </a:schemeClr>
            </a:solidFill>
            <a:prstDash val="dashDot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MY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5" name="Flowchart: Alternate Process 24">
            <a:extLst>
              <a:ext uri="{FF2B5EF4-FFF2-40B4-BE49-F238E27FC236}">
                <a16:creationId xmlns:a16="http://schemas.microsoft.com/office/drawing/2014/main" id="{A45AFE0C-7C20-4EF2-B287-D0891318E3D4}"/>
              </a:ext>
            </a:extLst>
          </p:cNvPr>
          <p:cNvSpPr/>
          <p:nvPr/>
        </p:nvSpPr>
        <p:spPr>
          <a:xfrm>
            <a:off x="6909234" y="6965014"/>
            <a:ext cx="5232306" cy="1012586"/>
          </a:xfrm>
          <a:prstGeom prst="flowChartAlternateProcess">
            <a:avLst/>
          </a:prstGeom>
          <a:solidFill>
            <a:schemeClr val="tx1">
              <a:lumMod val="10000"/>
              <a:lumOff val="90000"/>
            </a:schemeClr>
          </a:solidFill>
          <a:ln w="19050" cap="flat">
            <a:solidFill>
              <a:srgbClr val="00B0F0"/>
            </a:solidFill>
            <a:prstDash val="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MY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6" name="Title 4">
            <a:extLst>
              <a:ext uri="{FF2B5EF4-FFF2-40B4-BE49-F238E27FC236}">
                <a16:creationId xmlns:a16="http://schemas.microsoft.com/office/drawing/2014/main" id="{0DCEC816-2285-4AD3-8F04-2D64622ACA2C}"/>
              </a:ext>
            </a:extLst>
          </p:cNvPr>
          <p:cNvSpPr txBox="1">
            <a:spLocks/>
          </p:cNvSpPr>
          <p:nvPr/>
        </p:nvSpPr>
        <p:spPr>
          <a:xfrm>
            <a:off x="1816141" y="8316295"/>
            <a:ext cx="3222357" cy="1012585"/>
          </a:xfrm>
          <a:prstGeom prst="rect">
            <a:avLst/>
          </a:prstGeom>
        </p:spPr>
        <p:txBody>
          <a:bodyPr vert="horz" wrap="none" lIns="91440" tIns="274320" rIns="91440" bIns="45720" rtlCol="0" anchor="ctr">
            <a:spAutoFit/>
          </a:bodyPr>
          <a:lstStyle>
            <a:lvl1pPr algn="l" defTabSz="584200" eaLnBrk="1" hangingPunct="1">
              <a:lnSpc>
                <a:spcPct val="80000"/>
              </a:lnSpc>
              <a:defRPr sz="6000" strike="noStrike" cap="none" spc="-150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  <a:sym typeface="Helvetica Light"/>
              </a:defRPr>
            </a:lvl1pPr>
            <a:lvl2pPr indent="2286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Press button </a:t>
            </a:r>
            <a:r>
              <a:rPr lang="en-US" sz="2800" b="1" i="1" dirty="0">
                <a:latin typeface="Cambria" panose="02040503050406030204" pitchFamily="18" charset="0"/>
                <a:ea typeface="Cambria" panose="02040503050406030204" pitchFamily="18" charset="0"/>
              </a:rPr>
              <a:t>“START”</a:t>
            </a:r>
            <a:br>
              <a:rPr lang="en-US" sz="2800" b="1" i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FI" sz="2800" b="1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8" name="Title 4">
            <a:extLst>
              <a:ext uri="{FF2B5EF4-FFF2-40B4-BE49-F238E27FC236}">
                <a16:creationId xmlns:a16="http://schemas.microsoft.com/office/drawing/2014/main" id="{95DA00F5-E58D-4BD8-9124-2D68C578D1A9}"/>
              </a:ext>
            </a:extLst>
          </p:cNvPr>
          <p:cNvSpPr txBox="1">
            <a:spLocks/>
          </p:cNvSpPr>
          <p:nvPr/>
        </p:nvSpPr>
        <p:spPr>
          <a:xfrm>
            <a:off x="8866326" y="8946653"/>
            <a:ext cx="1492716" cy="1012585"/>
          </a:xfrm>
          <a:prstGeom prst="rect">
            <a:avLst/>
          </a:prstGeom>
        </p:spPr>
        <p:txBody>
          <a:bodyPr vert="horz" wrap="none" lIns="91440" tIns="274320" rIns="91440" bIns="45720" rtlCol="0" anchor="ctr">
            <a:spAutoFit/>
          </a:bodyPr>
          <a:lstStyle>
            <a:lvl1pPr algn="l" defTabSz="584200" eaLnBrk="1" hangingPunct="1">
              <a:lnSpc>
                <a:spcPct val="80000"/>
              </a:lnSpc>
              <a:defRPr sz="6000" strike="noStrike" cap="none" spc="-150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  <a:sym typeface="Helvetica Light"/>
              </a:defRPr>
            </a:lvl1pPr>
            <a:lvl2pPr indent="2286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Read EPC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FI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0" name="Flowchart: Alternate Process 29">
            <a:extLst>
              <a:ext uri="{FF2B5EF4-FFF2-40B4-BE49-F238E27FC236}">
                <a16:creationId xmlns:a16="http://schemas.microsoft.com/office/drawing/2014/main" id="{FA8F5F0D-C508-4438-B878-16B70BBE517F}"/>
              </a:ext>
            </a:extLst>
          </p:cNvPr>
          <p:cNvSpPr/>
          <p:nvPr/>
        </p:nvSpPr>
        <p:spPr>
          <a:xfrm>
            <a:off x="6909234" y="5573302"/>
            <a:ext cx="5232306" cy="1012586"/>
          </a:xfrm>
          <a:prstGeom prst="flowChartAlternateProcess">
            <a:avLst/>
          </a:prstGeom>
          <a:solidFill>
            <a:schemeClr val="tx1">
              <a:lumMod val="10000"/>
              <a:lumOff val="90000"/>
            </a:schemeClr>
          </a:solidFill>
          <a:ln w="19050" cap="flat">
            <a:solidFill>
              <a:srgbClr val="00B0F0"/>
            </a:solidFill>
            <a:prstDash val="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MY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8" name="Title 4">
            <a:extLst>
              <a:ext uri="{FF2B5EF4-FFF2-40B4-BE49-F238E27FC236}">
                <a16:creationId xmlns:a16="http://schemas.microsoft.com/office/drawing/2014/main" id="{B9AB6AAF-0464-4247-B9D4-6DECEBB300AA}"/>
              </a:ext>
            </a:extLst>
          </p:cNvPr>
          <p:cNvSpPr txBox="1">
            <a:spLocks/>
          </p:cNvSpPr>
          <p:nvPr/>
        </p:nvSpPr>
        <p:spPr>
          <a:xfrm>
            <a:off x="6661977" y="8822587"/>
            <a:ext cx="694421" cy="815608"/>
          </a:xfrm>
          <a:prstGeom prst="rect">
            <a:avLst/>
          </a:prstGeom>
        </p:spPr>
        <p:txBody>
          <a:bodyPr vert="horz" wrap="none" lIns="91440" tIns="274320" rIns="91440" bIns="45720" rtlCol="0" anchor="ctr">
            <a:spAutoFit/>
          </a:bodyPr>
          <a:lstStyle>
            <a:lvl1pPr algn="l" defTabSz="584200" eaLnBrk="1" hangingPunct="1">
              <a:lnSpc>
                <a:spcPct val="80000"/>
              </a:lnSpc>
              <a:defRPr sz="6000" strike="noStrike" cap="none" spc="-150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  <a:sym typeface="Helvetica Light"/>
              </a:defRPr>
            </a:lvl1pPr>
            <a:lvl2pPr indent="2286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US" sz="2000" b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PASS</a:t>
            </a:r>
            <a:br>
              <a:rPr lang="en-US" sz="2000" b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FI" sz="2000" b="1" dirty="0">
              <a:solidFill>
                <a:srgbClr val="0000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9" name="Title 4">
            <a:extLst>
              <a:ext uri="{FF2B5EF4-FFF2-40B4-BE49-F238E27FC236}">
                <a16:creationId xmlns:a16="http://schemas.microsoft.com/office/drawing/2014/main" id="{46A0B59E-514C-4FDA-A7B2-E2953D3FACD8}"/>
              </a:ext>
            </a:extLst>
          </p:cNvPr>
          <p:cNvSpPr txBox="1">
            <a:spLocks/>
          </p:cNvSpPr>
          <p:nvPr/>
        </p:nvSpPr>
        <p:spPr>
          <a:xfrm>
            <a:off x="8903068" y="8087537"/>
            <a:ext cx="646331" cy="815608"/>
          </a:xfrm>
          <a:prstGeom prst="rect">
            <a:avLst/>
          </a:prstGeom>
        </p:spPr>
        <p:txBody>
          <a:bodyPr vert="horz" wrap="none" lIns="91440" tIns="274320" rIns="91440" bIns="45720" rtlCol="0" anchor="ctr">
            <a:spAutoFit/>
          </a:bodyPr>
          <a:lstStyle>
            <a:lvl1pPr algn="l" defTabSz="584200" eaLnBrk="1" hangingPunct="1">
              <a:lnSpc>
                <a:spcPct val="80000"/>
              </a:lnSpc>
              <a:defRPr sz="6000" strike="noStrike" cap="none" spc="-150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  <a:sym typeface="Helvetica Light"/>
              </a:defRPr>
            </a:lvl1pPr>
            <a:lvl2pPr indent="2286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US" sz="2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FAIL</a:t>
            </a:r>
            <a:br>
              <a:rPr lang="en-US" sz="2000" b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FI" sz="2000" b="1" dirty="0">
              <a:solidFill>
                <a:srgbClr val="0000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9" name="Title 4">
            <a:extLst>
              <a:ext uri="{FF2B5EF4-FFF2-40B4-BE49-F238E27FC236}">
                <a16:creationId xmlns:a16="http://schemas.microsoft.com/office/drawing/2014/main" id="{39849EE4-1F56-465D-8DD5-1B9E36EC65CD}"/>
              </a:ext>
            </a:extLst>
          </p:cNvPr>
          <p:cNvSpPr txBox="1">
            <a:spLocks/>
          </p:cNvSpPr>
          <p:nvPr/>
        </p:nvSpPr>
        <p:spPr>
          <a:xfrm>
            <a:off x="8253345" y="5521959"/>
            <a:ext cx="2969083" cy="1357295"/>
          </a:xfrm>
          <a:prstGeom prst="rect">
            <a:avLst/>
          </a:prstGeom>
        </p:spPr>
        <p:txBody>
          <a:bodyPr vert="horz" wrap="none" lIns="91440" tIns="274320" rIns="91440" bIns="45720" rtlCol="0" anchor="ctr">
            <a:spAutoFit/>
          </a:bodyPr>
          <a:lstStyle>
            <a:lvl1pPr algn="l" defTabSz="584200" eaLnBrk="1" hangingPunct="1">
              <a:lnSpc>
                <a:spcPct val="80000"/>
              </a:lnSpc>
              <a:defRPr sz="6000" strike="noStrike" cap="none" spc="-150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  <a:sym typeface="Helvetica Light"/>
              </a:defRPr>
            </a:lvl1pPr>
            <a:lvl2pPr indent="2286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Print Good Label</a:t>
            </a:r>
          </a:p>
          <a:p>
            <a:r>
              <a:rPr lang="fi-FI" sz="2800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 </a:t>
            </a:r>
            <a:r>
              <a:rPr lang="fi-FI" sz="2800" b="1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last</a:t>
            </a:r>
            <a:r>
              <a:rPr lang="fi-FI" sz="2800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8 digit of EPC)</a:t>
            </a:r>
            <a:br>
              <a:rPr lang="en-US" sz="2800" b="1" i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FI" sz="2800" b="1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0" name="Title 4">
            <a:extLst>
              <a:ext uri="{FF2B5EF4-FFF2-40B4-BE49-F238E27FC236}">
                <a16:creationId xmlns:a16="http://schemas.microsoft.com/office/drawing/2014/main" id="{34CAFBCC-A170-49D8-9E21-5618EFD71BBB}"/>
              </a:ext>
            </a:extLst>
          </p:cNvPr>
          <p:cNvSpPr txBox="1">
            <a:spLocks/>
          </p:cNvSpPr>
          <p:nvPr/>
        </p:nvSpPr>
        <p:spPr>
          <a:xfrm>
            <a:off x="8324545" y="6972126"/>
            <a:ext cx="2501006" cy="1012585"/>
          </a:xfrm>
          <a:prstGeom prst="rect">
            <a:avLst/>
          </a:prstGeom>
        </p:spPr>
        <p:txBody>
          <a:bodyPr vert="horz" wrap="none" lIns="91440" tIns="274320" rIns="91440" bIns="45720" rtlCol="0" anchor="ctr">
            <a:spAutoFit/>
          </a:bodyPr>
          <a:lstStyle>
            <a:lvl1pPr algn="l" defTabSz="584200" eaLnBrk="1" hangingPunct="1">
              <a:lnSpc>
                <a:spcPct val="80000"/>
              </a:lnSpc>
              <a:defRPr sz="6000" strike="noStrike" cap="none" spc="-150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  <a:sym typeface="Helvetica Light"/>
              </a:defRPr>
            </a:lvl1pPr>
            <a:lvl2pPr indent="2286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Print </a:t>
            </a:r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VOID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Label</a:t>
            </a:r>
            <a:br>
              <a:rPr lang="en-US" sz="2800" b="1" i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FI" sz="2800" b="1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1" name="Flowchart: Alternate Process 50">
            <a:extLst>
              <a:ext uri="{FF2B5EF4-FFF2-40B4-BE49-F238E27FC236}">
                <a16:creationId xmlns:a16="http://schemas.microsoft.com/office/drawing/2014/main" id="{5F8FE384-BCE5-4213-AAEC-F6B6D63D738D}"/>
              </a:ext>
            </a:extLst>
          </p:cNvPr>
          <p:cNvSpPr/>
          <p:nvPr/>
        </p:nvSpPr>
        <p:spPr>
          <a:xfrm>
            <a:off x="13266826" y="6212043"/>
            <a:ext cx="5232306" cy="1012586"/>
          </a:xfrm>
          <a:prstGeom prst="flowChartAlternateProcess">
            <a:avLst/>
          </a:prstGeom>
          <a:solidFill>
            <a:schemeClr val="tx1">
              <a:lumMod val="10000"/>
              <a:lumOff val="90000"/>
            </a:schemeClr>
          </a:solidFill>
          <a:ln w="19050" cap="flat">
            <a:solidFill>
              <a:srgbClr val="00B0F0"/>
            </a:solidFill>
            <a:prstDash val="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MY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2" name="Title 4">
            <a:extLst>
              <a:ext uri="{FF2B5EF4-FFF2-40B4-BE49-F238E27FC236}">
                <a16:creationId xmlns:a16="http://schemas.microsoft.com/office/drawing/2014/main" id="{FF301010-22C8-4F50-8736-B04C2661EE85}"/>
              </a:ext>
            </a:extLst>
          </p:cNvPr>
          <p:cNvSpPr txBox="1">
            <a:spLocks/>
          </p:cNvSpPr>
          <p:nvPr/>
        </p:nvSpPr>
        <p:spPr>
          <a:xfrm>
            <a:off x="13880949" y="6068611"/>
            <a:ext cx="3959738" cy="1357295"/>
          </a:xfrm>
          <a:prstGeom prst="rect">
            <a:avLst/>
          </a:prstGeom>
        </p:spPr>
        <p:txBody>
          <a:bodyPr vert="horz" wrap="none" lIns="91440" tIns="274320" rIns="91440" bIns="45720" rtlCol="0" anchor="ctr">
            <a:spAutoFit/>
          </a:bodyPr>
          <a:lstStyle>
            <a:lvl1pPr algn="l" defTabSz="584200" eaLnBrk="1" hangingPunct="1">
              <a:lnSpc>
                <a:spcPct val="80000"/>
              </a:lnSpc>
              <a:defRPr sz="6000" strike="noStrike" cap="none" spc="-150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  <a:sym typeface="Helvetica Light"/>
              </a:defRPr>
            </a:lvl1pPr>
            <a:lvl2pPr indent="2286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Update Statistical Data at UI </a:t>
            </a:r>
          </a:p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and record data in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logdata</a:t>
            </a:r>
            <a:br>
              <a:rPr lang="en-US" sz="2800" b="1" i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FI" sz="2800" b="1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39A6C2EC-7891-4D35-8041-907B7462813A}"/>
              </a:ext>
            </a:extLst>
          </p:cNvPr>
          <p:cNvCxnSpPr>
            <a:cxnSpLocks/>
            <a:stCxn id="30" idx="0"/>
            <a:endCxn id="51" idx="0"/>
          </p:cNvCxnSpPr>
          <p:nvPr/>
        </p:nvCxnSpPr>
        <p:spPr>
          <a:xfrm rot="16200000" flipH="1">
            <a:off x="12384812" y="2713876"/>
            <a:ext cx="638741" cy="6357592"/>
          </a:xfrm>
          <a:prstGeom prst="bentConnector3">
            <a:avLst>
              <a:gd name="adj1" fmla="val -35789"/>
            </a:avLst>
          </a:prstGeom>
          <a:noFill/>
          <a:ln w="38100" cap="flat">
            <a:solidFill>
              <a:srgbClr val="0000FF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9" name="Flowchart: Decision 58">
            <a:extLst>
              <a:ext uri="{FF2B5EF4-FFF2-40B4-BE49-F238E27FC236}">
                <a16:creationId xmlns:a16="http://schemas.microsoft.com/office/drawing/2014/main" id="{EA32565B-DA49-4F86-9C8E-D01086E32A45}"/>
              </a:ext>
            </a:extLst>
          </p:cNvPr>
          <p:cNvSpPr/>
          <p:nvPr/>
        </p:nvSpPr>
        <p:spPr>
          <a:xfrm>
            <a:off x="13394193" y="8617028"/>
            <a:ext cx="3080514" cy="1342210"/>
          </a:xfrm>
          <a:prstGeom prst="flowChartDecision">
            <a:avLst/>
          </a:prstGeom>
          <a:solidFill>
            <a:schemeClr val="tx1">
              <a:lumMod val="10000"/>
              <a:lumOff val="90000"/>
            </a:schemeClr>
          </a:solidFill>
          <a:ln w="19050" cap="flat">
            <a:solidFill>
              <a:schemeClr val="accent4">
                <a:lumMod val="60000"/>
                <a:lumOff val="40000"/>
              </a:schemeClr>
            </a:solidFill>
            <a:prstDash val="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MY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0" name="Title 4">
            <a:extLst>
              <a:ext uri="{FF2B5EF4-FFF2-40B4-BE49-F238E27FC236}">
                <a16:creationId xmlns:a16="http://schemas.microsoft.com/office/drawing/2014/main" id="{03F9D815-53AA-4BCB-A783-461EE32A1826}"/>
              </a:ext>
            </a:extLst>
          </p:cNvPr>
          <p:cNvSpPr txBox="1">
            <a:spLocks/>
          </p:cNvSpPr>
          <p:nvPr/>
        </p:nvSpPr>
        <p:spPr>
          <a:xfrm>
            <a:off x="14220344" y="8623210"/>
            <a:ext cx="1662635" cy="1357295"/>
          </a:xfrm>
          <a:prstGeom prst="rect">
            <a:avLst/>
          </a:prstGeom>
        </p:spPr>
        <p:txBody>
          <a:bodyPr vert="horz" wrap="none" lIns="91440" tIns="274320" rIns="91440" bIns="45720" rtlCol="0" anchor="ctr">
            <a:spAutoFit/>
          </a:bodyPr>
          <a:lstStyle>
            <a:lvl1pPr algn="l" defTabSz="584200" eaLnBrk="1" hangingPunct="1">
              <a:lnSpc>
                <a:spcPct val="80000"/>
              </a:lnSpc>
              <a:defRPr sz="6000" strike="noStrike" cap="none" spc="-150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  <a:sym typeface="Helvetica Light"/>
              </a:defRPr>
            </a:lvl1pPr>
            <a:lvl2pPr indent="2286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Print qty &lt; </a:t>
            </a:r>
          </a:p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spec qty?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FI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D3365081-9043-4A4C-9E90-3059E13566AA}"/>
              </a:ext>
            </a:extLst>
          </p:cNvPr>
          <p:cNvCxnSpPr>
            <a:cxnSpLocks/>
            <a:stCxn id="51" idx="3"/>
            <a:endCxn id="59" idx="0"/>
          </p:cNvCxnSpPr>
          <p:nvPr/>
        </p:nvCxnSpPr>
        <p:spPr>
          <a:xfrm flipH="1">
            <a:off x="14934450" y="6718336"/>
            <a:ext cx="3564682" cy="1898692"/>
          </a:xfrm>
          <a:prstGeom prst="bentConnector4">
            <a:avLst>
              <a:gd name="adj1" fmla="val -6413"/>
              <a:gd name="adj2" fmla="val 63333"/>
            </a:avLst>
          </a:prstGeom>
          <a:noFill/>
          <a:ln w="38100" cap="flat">
            <a:solidFill>
              <a:srgbClr val="0000FF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B7A7981A-417D-4C3E-89A8-708F5884BD7A}"/>
              </a:ext>
            </a:extLst>
          </p:cNvPr>
          <p:cNvCxnSpPr>
            <a:cxnSpLocks/>
            <a:stCxn id="26" idx="2"/>
            <a:endCxn id="29" idx="2"/>
          </p:cNvCxnSpPr>
          <p:nvPr/>
        </p:nvCxnSpPr>
        <p:spPr>
          <a:xfrm rot="16200000" flipH="1">
            <a:off x="6107136" y="6649064"/>
            <a:ext cx="762448" cy="6122080"/>
          </a:xfrm>
          <a:prstGeom prst="bentConnector3">
            <a:avLst>
              <a:gd name="adj1" fmla="val 129982"/>
            </a:avLst>
          </a:prstGeom>
          <a:noFill/>
          <a:ln w="38100" cap="flat">
            <a:solidFill>
              <a:srgbClr val="0000FF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14819CB1-3315-45E4-99E1-8F19EC2C9C48}"/>
              </a:ext>
            </a:extLst>
          </p:cNvPr>
          <p:cNvCxnSpPr>
            <a:cxnSpLocks/>
            <a:stCxn id="29" idx="1"/>
            <a:endCxn id="30" idx="1"/>
          </p:cNvCxnSpPr>
          <p:nvPr/>
        </p:nvCxnSpPr>
        <p:spPr>
          <a:xfrm rot="10800000">
            <a:off x="6909235" y="6079595"/>
            <a:ext cx="1099909" cy="3340628"/>
          </a:xfrm>
          <a:prstGeom prst="bentConnector3">
            <a:avLst>
              <a:gd name="adj1" fmla="val 120784"/>
            </a:avLst>
          </a:prstGeom>
          <a:noFill/>
          <a:ln w="38100" cap="flat">
            <a:solidFill>
              <a:srgbClr val="0000FF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ACB288C-AC56-4912-AD6D-584025E737D6}"/>
              </a:ext>
            </a:extLst>
          </p:cNvPr>
          <p:cNvCxnSpPr>
            <a:stCxn id="29" idx="0"/>
            <a:endCxn id="50" idx="2"/>
          </p:cNvCxnSpPr>
          <p:nvPr/>
        </p:nvCxnSpPr>
        <p:spPr>
          <a:xfrm flipV="1">
            <a:off x="9549400" y="7984711"/>
            <a:ext cx="25648" cy="764407"/>
          </a:xfrm>
          <a:prstGeom prst="straightConnector1">
            <a:avLst/>
          </a:prstGeom>
          <a:noFill/>
          <a:ln w="38100" cap="flat">
            <a:solidFill>
              <a:srgbClr val="0000FF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6CFA6104-5B1B-4769-8633-1D319D021E9F}"/>
              </a:ext>
            </a:extLst>
          </p:cNvPr>
          <p:cNvCxnSpPr>
            <a:cxnSpLocks/>
            <a:stCxn id="25" idx="3"/>
            <a:endCxn id="51" idx="2"/>
          </p:cNvCxnSpPr>
          <p:nvPr/>
        </p:nvCxnSpPr>
        <p:spPr>
          <a:xfrm flipV="1">
            <a:off x="12141540" y="7224629"/>
            <a:ext cx="3741439" cy="246678"/>
          </a:xfrm>
          <a:prstGeom prst="bentConnector2">
            <a:avLst/>
          </a:prstGeom>
          <a:noFill/>
          <a:ln w="38100" cap="flat">
            <a:solidFill>
              <a:srgbClr val="0000FF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DDF97758-C06D-4930-A434-E0D135AC583A}"/>
              </a:ext>
            </a:extLst>
          </p:cNvPr>
          <p:cNvCxnSpPr>
            <a:cxnSpLocks/>
            <a:stCxn id="60" idx="2"/>
            <a:endCxn id="29" idx="3"/>
          </p:cNvCxnSpPr>
          <p:nvPr/>
        </p:nvCxnSpPr>
        <p:spPr>
          <a:xfrm rot="5400000" flipH="1">
            <a:off x="12790519" y="7719362"/>
            <a:ext cx="560282" cy="3962005"/>
          </a:xfrm>
          <a:prstGeom prst="bentConnector4">
            <a:avLst>
              <a:gd name="adj1" fmla="val -40801"/>
              <a:gd name="adj2" fmla="val 60491"/>
            </a:avLst>
          </a:prstGeom>
          <a:noFill/>
          <a:ln w="38100" cap="flat">
            <a:solidFill>
              <a:srgbClr val="0000FF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0" name="Title 4">
            <a:extLst>
              <a:ext uri="{FF2B5EF4-FFF2-40B4-BE49-F238E27FC236}">
                <a16:creationId xmlns:a16="http://schemas.microsoft.com/office/drawing/2014/main" id="{4B246809-5BCB-4CA2-A1A8-92DA6BC78A08}"/>
              </a:ext>
            </a:extLst>
          </p:cNvPr>
          <p:cNvSpPr txBox="1">
            <a:spLocks/>
          </p:cNvSpPr>
          <p:nvPr/>
        </p:nvSpPr>
        <p:spPr>
          <a:xfrm>
            <a:off x="13731573" y="9572702"/>
            <a:ext cx="561372" cy="815608"/>
          </a:xfrm>
          <a:prstGeom prst="rect">
            <a:avLst/>
          </a:prstGeom>
        </p:spPr>
        <p:txBody>
          <a:bodyPr vert="horz" wrap="none" lIns="91440" tIns="274320" rIns="91440" bIns="45720" rtlCol="0" anchor="ctr">
            <a:spAutoFit/>
          </a:bodyPr>
          <a:lstStyle>
            <a:lvl1pPr algn="l" defTabSz="584200" eaLnBrk="1" hangingPunct="1">
              <a:lnSpc>
                <a:spcPct val="80000"/>
              </a:lnSpc>
              <a:defRPr sz="6000" strike="noStrike" cap="none" spc="-150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  <a:sym typeface="Helvetica Light"/>
              </a:defRPr>
            </a:lvl1pPr>
            <a:lvl2pPr indent="2286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US" sz="2000" b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YES</a:t>
            </a:r>
            <a:br>
              <a:rPr lang="en-US" sz="2000" b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FI" sz="2000" b="1" dirty="0">
              <a:solidFill>
                <a:srgbClr val="0000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1" name="Title 4">
            <a:extLst>
              <a:ext uri="{FF2B5EF4-FFF2-40B4-BE49-F238E27FC236}">
                <a16:creationId xmlns:a16="http://schemas.microsoft.com/office/drawing/2014/main" id="{DD47288B-DABE-43B1-8EC9-913A11264FD2}"/>
              </a:ext>
            </a:extLst>
          </p:cNvPr>
          <p:cNvSpPr txBox="1">
            <a:spLocks/>
          </p:cNvSpPr>
          <p:nvPr/>
        </p:nvSpPr>
        <p:spPr>
          <a:xfrm>
            <a:off x="15478510" y="9576094"/>
            <a:ext cx="498855" cy="815608"/>
          </a:xfrm>
          <a:prstGeom prst="rect">
            <a:avLst/>
          </a:prstGeom>
        </p:spPr>
        <p:txBody>
          <a:bodyPr vert="horz" wrap="none" lIns="91440" tIns="274320" rIns="91440" bIns="45720" rtlCol="0" anchor="ctr">
            <a:spAutoFit/>
          </a:bodyPr>
          <a:lstStyle>
            <a:lvl1pPr algn="l" defTabSz="584200" eaLnBrk="1" hangingPunct="1">
              <a:lnSpc>
                <a:spcPct val="80000"/>
              </a:lnSpc>
              <a:defRPr sz="6000" strike="noStrike" cap="none" spc="-150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  <a:sym typeface="Helvetica Light"/>
              </a:defRPr>
            </a:lvl1pPr>
            <a:lvl2pPr indent="2286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US" sz="2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</a:t>
            </a:r>
            <a:br>
              <a:rPr lang="en-US" sz="2000" b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FI" sz="2000" b="1" dirty="0">
              <a:solidFill>
                <a:srgbClr val="0000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C524F09D-F098-41FC-A5C2-F70532BEE2B0}"/>
              </a:ext>
            </a:extLst>
          </p:cNvPr>
          <p:cNvCxnSpPr>
            <a:cxnSpLocks/>
            <a:stCxn id="13" idx="4"/>
            <a:endCxn id="15" idx="0"/>
          </p:cNvCxnSpPr>
          <p:nvPr/>
        </p:nvCxnSpPr>
        <p:spPr>
          <a:xfrm>
            <a:off x="3427319" y="2287901"/>
            <a:ext cx="0" cy="491944"/>
          </a:xfrm>
          <a:prstGeom prst="straightConnector1">
            <a:avLst/>
          </a:prstGeom>
          <a:noFill/>
          <a:ln w="38100" cap="flat">
            <a:solidFill>
              <a:srgbClr val="0000FF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1F3D2F78-45DB-4DAF-9749-AA6315E33E7D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3445010" y="3792431"/>
            <a:ext cx="4082" cy="374172"/>
          </a:xfrm>
          <a:prstGeom prst="straightConnector1">
            <a:avLst/>
          </a:prstGeom>
          <a:noFill/>
          <a:ln w="38100" cap="flat">
            <a:solidFill>
              <a:srgbClr val="0000FF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DFE86028-21D7-475A-8208-A88CC6F08786}"/>
              </a:ext>
            </a:extLst>
          </p:cNvPr>
          <p:cNvCxnSpPr>
            <a:cxnSpLocks/>
          </p:cNvCxnSpPr>
          <p:nvPr/>
        </p:nvCxnSpPr>
        <p:spPr>
          <a:xfrm>
            <a:off x="3525051" y="5249593"/>
            <a:ext cx="1" cy="295466"/>
          </a:xfrm>
          <a:prstGeom prst="straightConnector1">
            <a:avLst/>
          </a:prstGeom>
          <a:noFill/>
          <a:ln w="38100" cap="flat">
            <a:solidFill>
              <a:srgbClr val="0000FF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AAE9C605-4D1C-48AE-A709-7BBC918F3D1D}"/>
              </a:ext>
            </a:extLst>
          </p:cNvPr>
          <p:cNvCxnSpPr>
            <a:cxnSpLocks/>
          </p:cNvCxnSpPr>
          <p:nvPr/>
        </p:nvCxnSpPr>
        <p:spPr>
          <a:xfrm>
            <a:off x="3525052" y="6600212"/>
            <a:ext cx="1" cy="295466"/>
          </a:xfrm>
          <a:prstGeom prst="straightConnector1">
            <a:avLst/>
          </a:prstGeom>
          <a:noFill/>
          <a:ln w="38100" cap="flat">
            <a:solidFill>
              <a:srgbClr val="0000FF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BC8050F9-707F-448D-BC8B-093BA90B34AC}"/>
              </a:ext>
            </a:extLst>
          </p:cNvPr>
          <p:cNvCxnSpPr>
            <a:cxnSpLocks/>
            <a:stCxn id="23" idx="2"/>
            <a:endCxn id="26" idx="0"/>
          </p:cNvCxnSpPr>
          <p:nvPr/>
        </p:nvCxnSpPr>
        <p:spPr>
          <a:xfrm flipH="1">
            <a:off x="3427320" y="7992586"/>
            <a:ext cx="17690" cy="323709"/>
          </a:xfrm>
          <a:prstGeom prst="straightConnector1">
            <a:avLst/>
          </a:prstGeom>
          <a:noFill/>
          <a:ln w="38100" cap="flat">
            <a:solidFill>
              <a:srgbClr val="0000FF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7" name="Title 4">
            <a:extLst>
              <a:ext uri="{FF2B5EF4-FFF2-40B4-BE49-F238E27FC236}">
                <a16:creationId xmlns:a16="http://schemas.microsoft.com/office/drawing/2014/main" id="{8C7DF790-E52A-4BDC-B27C-DD5C453000A1}"/>
              </a:ext>
            </a:extLst>
          </p:cNvPr>
          <p:cNvSpPr txBox="1">
            <a:spLocks/>
          </p:cNvSpPr>
          <p:nvPr/>
        </p:nvSpPr>
        <p:spPr>
          <a:xfrm>
            <a:off x="2847805" y="1223322"/>
            <a:ext cx="1202573" cy="1012585"/>
          </a:xfrm>
          <a:prstGeom prst="rect">
            <a:avLst/>
          </a:prstGeom>
        </p:spPr>
        <p:txBody>
          <a:bodyPr vert="horz" wrap="none" lIns="91440" tIns="274320" rIns="91440" bIns="45720" rtlCol="0" anchor="ctr">
            <a:spAutoFit/>
          </a:bodyPr>
          <a:lstStyle>
            <a:lvl1pPr algn="l" defTabSz="584200" eaLnBrk="1" hangingPunct="1">
              <a:lnSpc>
                <a:spcPct val="80000"/>
              </a:lnSpc>
              <a:defRPr sz="6000" strike="noStrike" cap="none" spc="-150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  <a:sym typeface="Helvetica Light"/>
              </a:defRPr>
            </a:lvl1pPr>
            <a:lvl2pPr indent="2286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START</a:t>
            </a:r>
            <a:b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FI" sz="28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8" name="Title 4">
            <a:extLst>
              <a:ext uri="{FF2B5EF4-FFF2-40B4-BE49-F238E27FC236}">
                <a16:creationId xmlns:a16="http://schemas.microsoft.com/office/drawing/2014/main" id="{06D05AA2-222B-404F-9620-A1148B3D3EC4}"/>
              </a:ext>
            </a:extLst>
          </p:cNvPr>
          <p:cNvSpPr txBox="1">
            <a:spLocks/>
          </p:cNvSpPr>
          <p:nvPr/>
        </p:nvSpPr>
        <p:spPr>
          <a:xfrm>
            <a:off x="19330690" y="11077618"/>
            <a:ext cx="830677" cy="1012585"/>
          </a:xfrm>
          <a:prstGeom prst="rect">
            <a:avLst/>
          </a:prstGeom>
        </p:spPr>
        <p:txBody>
          <a:bodyPr vert="horz" wrap="none" lIns="91440" tIns="274320" rIns="91440" bIns="45720" rtlCol="0" anchor="ctr">
            <a:spAutoFit/>
          </a:bodyPr>
          <a:lstStyle>
            <a:lvl1pPr algn="l" defTabSz="584200" eaLnBrk="1" hangingPunct="1">
              <a:lnSpc>
                <a:spcPct val="80000"/>
              </a:lnSpc>
              <a:defRPr sz="6000" strike="noStrike" cap="none" spc="-150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  <a:sym typeface="Helvetica Light"/>
              </a:defRPr>
            </a:lvl1pPr>
            <a:lvl2pPr indent="2286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END</a:t>
            </a:r>
            <a:b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FI" sz="28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9" name="Flowchart: Alternate Process 148">
            <a:extLst>
              <a:ext uri="{FF2B5EF4-FFF2-40B4-BE49-F238E27FC236}">
                <a16:creationId xmlns:a16="http://schemas.microsoft.com/office/drawing/2014/main" id="{F6BC18D9-CEB6-4090-9D05-BDCA1BA96766}"/>
              </a:ext>
            </a:extLst>
          </p:cNvPr>
          <p:cNvSpPr/>
          <p:nvPr/>
        </p:nvSpPr>
        <p:spPr>
          <a:xfrm>
            <a:off x="17068544" y="9221827"/>
            <a:ext cx="5232306" cy="1012586"/>
          </a:xfrm>
          <a:prstGeom prst="flowChartAlternateProcess">
            <a:avLst/>
          </a:prstGeom>
          <a:solidFill>
            <a:srgbClr val="FF99CC"/>
          </a:solidFill>
          <a:ln w="19050" cap="flat">
            <a:solidFill>
              <a:schemeClr val="accent1">
                <a:lumMod val="75000"/>
              </a:schemeClr>
            </a:solidFill>
            <a:prstDash val="dashDot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MY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34BB098C-94A0-43F6-9C31-91DC5A6A720A}"/>
              </a:ext>
            </a:extLst>
          </p:cNvPr>
          <p:cNvCxnSpPr>
            <a:cxnSpLocks/>
            <a:stCxn id="60" idx="2"/>
            <a:endCxn id="149" idx="1"/>
          </p:cNvCxnSpPr>
          <p:nvPr/>
        </p:nvCxnSpPr>
        <p:spPr>
          <a:xfrm rot="5400000" flipH="1" flipV="1">
            <a:off x="15933910" y="8845872"/>
            <a:ext cx="252385" cy="2016882"/>
          </a:xfrm>
          <a:prstGeom prst="bentConnector4">
            <a:avLst>
              <a:gd name="adj1" fmla="val -90576"/>
              <a:gd name="adj2" fmla="val 70609"/>
            </a:avLst>
          </a:prstGeom>
          <a:noFill/>
          <a:ln w="38100" cap="flat">
            <a:solidFill>
              <a:srgbClr val="0000FF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5" name="Title 4">
            <a:extLst>
              <a:ext uri="{FF2B5EF4-FFF2-40B4-BE49-F238E27FC236}">
                <a16:creationId xmlns:a16="http://schemas.microsoft.com/office/drawing/2014/main" id="{4616D964-0C43-4BC6-A718-504950AF4F44}"/>
              </a:ext>
            </a:extLst>
          </p:cNvPr>
          <p:cNvSpPr txBox="1">
            <a:spLocks/>
          </p:cNvSpPr>
          <p:nvPr/>
        </p:nvSpPr>
        <p:spPr>
          <a:xfrm>
            <a:off x="18038677" y="9291093"/>
            <a:ext cx="3190297" cy="1012585"/>
          </a:xfrm>
          <a:prstGeom prst="rect">
            <a:avLst/>
          </a:prstGeom>
        </p:spPr>
        <p:txBody>
          <a:bodyPr vert="horz" wrap="none" lIns="91440" tIns="274320" rIns="91440" bIns="45720" rtlCol="0" anchor="ctr">
            <a:spAutoFit/>
          </a:bodyPr>
          <a:lstStyle>
            <a:lvl1pPr algn="l" defTabSz="584200" eaLnBrk="1" hangingPunct="1">
              <a:lnSpc>
                <a:spcPct val="80000"/>
              </a:lnSpc>
              <a:defRPr sz="6000" strike="noStrike" cap="none" spc="-150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  <a:sym typeface="Helvetica Light"/>
              </a:defRPr>
            </a:lvl1pPr>
            <a:lvl2pPr indent="2286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Press button </a:t>
            </a:r>
            <a:r>
              <a:rPr lang="en-US" sz="2800" b="1" i="1" dirty="0">
                <a:latin typeface="Cambria" panose="02040503050406030204" pitchFamily="18" charset="0"/>
                <a:ea typeface="Cambria" panose="02040503050406030204" pitchFamily="18" charset="0"/>
              </a:rPr>
              <a:t>“FINISH”</a:t>
            </a:r>
            <a:br>
              <a:rPr lang="en-US" sz="2800" b="1" i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FI" sz="2800" b="1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143347CC-C39F-4E3F-9D7E-181C86DCAD11}"/>
              </a:ext>
            </a:extLst>
          </p:cNvPr>
          <p:cNvCxnSpPr>
            <a:cxnSpLocks/>
            <a:stCxn id="155" idx="2"/>
          </p:cNvCxnSpPr>
          <p:nvPr/>
        </p:nvCxnSpPr>
        <p:spPr>
          <a:xfrm flipH="1">
            <a:off x="19633825" y="10303678"/>
            <a:ext cx="1" cy="694754"/>
          </a:xfrm>
          <a:prstGeom prst="straightConnector1">
            <a:avLst/>
          </a:prstGeom>
          <a:noFill/>
          <a:ln w="12700" cap="flat">
            <a:solidFill>
              <a:srgbClr val="0000FF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5" name="Flowchart: Alternate Process 164">
            <a:extLst>
              <a:ext uri="{FF2B5EF4-FFF2-40B4-BE49-F238E27FC236}">
                <a16:creationId xmlns:a16="http://schemas.microsoft.com/office/drawing/2014/main" id="{3938D01E-5E51-4433-94AE-BE2A952D239E}"/>
              </a:ext>
            </a:extLst>
          </p:cNvPr>
          <p:cNvSpPr/>
          <p:nvPr/>
        </p:nvSpPr>
        <p:spPr>
          <a:xfrm>
            <a:off x="15365470" y="216356"/>
            <a:ext cx="7110852" cy="2883767"/>
          </a:xfrm>
          <a:prstGeom prst="flowChartAlternateProcess">
            <a:avLst/>
          </a:prstGeom>
          <a:solidFill>
            <a:srgbClr val="CCFFCC"/>
          </a:solidFill>
          <a:ln w="19050" cap="flat">
            <a:solidFill>
              <a:srgbClr val="00B0F0"/>
            </a:solidFill>
            <a:prstDash val="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/>
            <a:r>
              <a:rPr lang="en-US" sz="3200" b="1" u="sng" dirty="0">
                <a:latin typeface="Cambria" panose="02040503050406030204" pitchFamily="18" charset="0"/>
                <a:ea typeface="Cambria" panose="02040503050406030204" pitchFamily="18" charset="0"/>
              </a:rPr>
              <a:t>Sample EPC no: </a:t>
            </a:r>
            <a:endParaRPr lang="en-MY" sz="3200" b="1" u="sng" dirty="0"/>
          </a:p>
          <a:p>
            <a:pPr algn="l"/>
            <a:r>
              <a:rPr lang="en-MY" sz="3200" dirty="0"/>
              <a:t>3416214B887D0000</a:t>
            </a:r>
            <a:r>
              <a:rPr lang="en-MY" sz="3200" b="1" dirty="0">
                <a:solidFill>
                  <a:schemeClr val="bg1"/>
                </a:solidFill>
                <a:highlight>
                  <a:srgbClr val="FFFF00"/>
                </a:highlight>
              </a:rPr>
              <a:t>02709146</a:t>
            </a:r>
          </a:p>
          <a:p>
            <a:pPr algn="l"/>
            <a:r>
              <a:rPr lang="en-MY" sz="3200" dirty="0"/>
              <a:t>3416214B88C90000</a:t>
            </a:r>
            <a:r>
              <a:rPr lang="en-MY" sz="3200" b="1" dirty="0">
                <a:highlight>
                  <a:srgbClr val="FFFF00"/>
                </a:highlight>
              </a:rPr>
              <a:t>02709147</a:t>
            </a:r>
          </a:p>
          <a:p>
            <a:pPr algn="l"/>
            <a:r>
              <a:rPr lang="en-MY" sz="3200" dirty="0"/>
              <a:t>3416214B88B10000</a:t>
            </a:r>
            <a:r>
              <a:rPr lang="en-MY" sz="3200" b="1" dirty="0">
                <a:solidFill>
                  <a:schemeClr val="bg1"/>
                </a:solidFill>
                <a:highlight>
                  <a:srgbClr val="FFFF00"/>
                </a:highlight>
              </a:rPr>
              <a:t>02709148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MY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167" name="Picture 166">
            <a:extLst>
              <a:ext uri="{FF2B5EF4-FFF2-40B4-BE49-F238E27FC236}">
                <a16:creationId xmlns:a16="http://schemas.microsoft.com/office/drawing/2014/main" id="{B71A82DB-85DC-45FF-8702-86E5A6B2A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4014" y="3328394"/>
            <a:ext cx="5881622" cy="1818065"/>
          </a:xfrm>
          <a:prstGeom prst="rect">
            <a:avLst/>
          </a:prstGeom>
        </p:spPr>
      </p:pic>
      <p:sp>
        <p:nvSpPr>
          <p:cNvPr id="168" name="Flowchart: Alternate Process 167">
            <a:extLst>
              <a:ext uri="{FF2B5EF4-FFF2-40B4-BE49-F238E27FC236}">
                <a16:creationId xmlns:a16="http://schemas.microsoft.com/office/drawing/2014/main" id="{B8C7723E-3CCC-4CE5-9B63-846258D9D5E1}"/>
              </a:ext>
            </a:extLst>
          </p:cNvPr>
          <p:cNvSpPr/>
          <p:nvPr/>
        </p:nvSpPr>
        <p:spPr>
          <a:xfrm>
            <a:off x="3652833" y="10813372"/>
            <a:ext cx="5232306" cy="1012586"/>
          </a:xfrm>
          <a:prstGeom prst="flowChartAlternateProcess">
            <a:avLst/>
          </a:prstGeom>
          <a:solidFill>
            <a:srgbClr val="CCFFCC"/>
          </a:solidFill>
          <a:ln w="19050" cap="flat">
            <a:solidFill>
              <a:srgbClr val="00B0F0"/>
            </a:solidFill>
            <a:prstDash val="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MY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71" name="Title 4">
            <a:extLst>
              <a:ext uri="{FF2B5EF4-FFF2-40B4-BE49-F238E27FC236}">
                <a16:creationId xmlns:a16="http://schemas.microsoft.com/office/drawing/2014/main" id="{2FB7303B-5A66-4DA1-B2D5-814413DD63C7}"/>
              </a:ext>
            </a:extLst>
          </p:cNvPr>
          <p:cNvSpPr txBox="1">
            <a:spLocks/>
          </p:cNvSpPr>
          <p:nvPr/>
        </p:nvSpPr>
        <p:spPr>
          <a:xfrm>
            <a:off x="5038498" y="10867866"/>
            <a:ext cx="2048959" cy="1012585"/>
          </a:xfrm>
          <a:prstGeom prst="rect">
            <a:avLst/>
          </a:prstGeom>
        </p:spPr>
        <p:txBody>
          <a:bodyPr vert="horz" wrap="none" lIns="91440" tIns="274320" rIns="91440" bIns="45720" rtlCol="0" anchor="ctr">
            <a:spAutoFit/>
          </a:bodyPr>
          <a:lstStyle>
            <a:lvl1pPr algn="l" defTabSz="584200" eaLnBrk="1" hangingPunct="1">
              <a:lnSpc>
                <a:spcPct val="80000"/>
              </a:lnSpc>
              <a:defRPr sz="6000" strike="noStrike" cap="none" spc="-150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  <a:sym typeface="Helvetica Light"/>
              </a:defRPr>
            </a:lvl1pPr>
            <a:lvl2pPr indent="2286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ENCODE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EPC</a:t>
            </a:r>
            <a:br>
              <a:rPr lang="en-US" sz="2800" b="1" i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FI" sz="2800" b="1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72" name="Connector: Elbow 171">
            <a:extLst>
              <a:ext uri="{FF2B5EF4-FFF2-40B4-BE49-F238E27FC236}">
                <a16:creationId xmlns:a16="http://schemas.microsoft.com/office/drawing/2014/main" id="{375ED3E9-A9E2-4F8D-9A9D-071EE9010E97}"/>
              </a:ext>
            </a:extLst>
          </p:cNvPr>
          <p:cNvCxnSpPr>
            <a:cxnSpLocks/>
            <a:stCxn id="24" idx="1"/>
            <a:endCxn id="168" idx="1"/>
          </p:cNvCxnSpPr>
          <p:nvPr/>
        </p:nvCxnSpPr>
        <p:spPr>
          <a:xfrm rot="10800000" flipH="1" flipV="1">
            <a:off x="828857" y="8836507"/>
            <a:ext cx="2823976" cy="2483158"/>
          </a:xfrm>
          <a:prstGeom prst="bentConnector3">
            <a:avLst>
              <a:gd name="adj1" fmla="val -8095"/>
            </a:avLst>
          </a:prstGeom>
          <a:noFill/>
          <a:ln w="57150" cap="flat">
            <a:solidFill>
              <a:srgbClr val="FF99CC"/>
            </a:solidFill>
            <a:prstDash val="dash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5" name="Connector: Elbow 174">
            <a:extLst>
              <a:ext uri="{FF2B5EF4-FFF2-40B4-BE49-F238E27FC236}">
                <a16:creationId xmlns:a16="http://schemas.microsoft.com/office/drawing/2014/main" id="{45D22C0F-EB6E-4022-9E12-5F6003C5B7BF}"/>
              </a:ext>
            </a:extLst>
          </p:cNvPr>
          <p:cNvCxnSpPr>
            <a:cxnSpLocks/>
            <a:stCxn id="168" idx="3"/>
            <a:endCxn id="29" idx="2"/>
          </p:cNvCxnSpPr>
          <p:nvPr/>
        </p:nvCxnSpPr>
        <p:spPr>
          <a:xfrm flipV="1">
            <a:off x="8885139" y="10091328"/>
            <a:ext cx="664261" cy="1228337"/>
          </a:xfrm>
          <a:prstGeom prst="bentConnector2">
            <a:avLst/>
          </a:prstGeom>
          <a:noFill/>
          <a:ln w="57150" cap="flat">
            <a:solidFill>
              <a:srgbClr val="FF99CC"/>
            </a:solidFill>
            <a:prstDash val="dash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8" name="Oval 177">
            <a:extLst>
              <a:ext uri="{FF2B5EF4-FFF2-40B4-BE49-F238E27FC236}">
                <a16:creationId xmlns:a16="http://schemas.microsoft.com/office/drawing/2014/main" id="{71216EFD-E76E-4E13-BD83-FED832193A9A}"/>
              </a:ext>
            </a:extLst>
          </p:cNvPr>
          <p:cNvSpPr/>
          <p:nvPr/>
        </p:nvSpPr>
        <p:spPr>
          <a:xfrm>
            <a:off x="2751044" y="10234413"/>
            <a:ext cx="6774342" cy="2473178"/>
          </a:xfrm>
          <a:prstGeom prst="ellipse">
            <a:avLst/>
          </a:prstGeom>
          <a:noFill/>
          <a:ln w="57150" cap="flat">
            <a:solidFill>
              <a:srgbClr val="FF4338"/>
            </a:solidFill>
            <a:prstDash val="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MY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83" name="Flowchart: Alternate Process 182">
            <a:extLst>
              <a:ext uri="{FF2B5EF4-FFF2-40B4-BE49-F238E27FC236}">
                <a16:creationId xmlns:a16="http://schemas.microsoft.com/office/drawing/2014/main" id="{202B04CB-235C-43FB-A900-B6DE9173F3DA}"/>
              </a:ext>
            </a:extLst>
          </p:cNvPr>
          <p:cNvSpPr/>
          <p:nvPr/>
        </p:nvSpPr>
        <p:spPr>
          <a:xfrm>
            <a:off x="22087189" y="11596331"/>
            <a:ext cx="1755340" cy="568240"/>
          </a:xfrm>
          <a:prstGeom prst="flowChartAlternateProcess">
            <a:avLst/>
          </a:prstGeom>
          <a:solidFill>
            <a:srgbClr val="FF99CC"/>
          </a:solidFill>
          <a:ln w="19050" cap="flat">
            <a:solidFill>
              <a:schemeClr val="accent1">
                <a:lumMod val="75000"/>
              </a:schemeClr>
            </a:solidFill>
            <a:prstDash val="dashDot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MY" sz="2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mbria" panose="02040503050406030204" pitchFamily="18" charset="0"/>
                <a:ea typeface="Cambria" panose="02040503050406030204" pitchFamily="18" charset="0"/>
                <a:sym typeface="Helvetica Light"/>
              </a:rPr>
              <a:t>User</a:t>
            </a:r>
          </a:p>
        </p:txBody>
      </p:sp>
      <p:sp>
        <p:nvSpPr>
          <p:cNvPr id="184" name="Flowchart: Alternate Process 183">
            <a:extLst>
              <a:ext uri="{FF2B5EF4-FFF2-40B4-BE49-F238E27FC236}">
                <a16:creationId xmlns:a16="http://schemas.microsoft.com/office/drawing/2014/main" id="{2058F57E-AF48-4562-A03C-6FE570DA497E}"/>
              </a:ext>
            </a:extLst>
          </p:cNvPr>
          <p:cNvSpPr/>
          <p:nvPr/>
        </p:nvSpPr>
        <p:spPr>
          <a:xfrm>
            <a:off x="22087189" y="12183777"/>
            <a:ext cx="1755340" cy="568240"/>
          </a:xfrm>
          <a:prstGeom prst="flowChartAlternateProcess">
            <a:avLst/>
          </a:prstGeom>
          <a:solidFill>
            <a:schemeClr val="tx1">
              <a:lumMod val="10000"/>
              <a:lumOff val="90000"/>
            </a:schemeClr>
          </a:solidFill>
          <a:ln w="19050" cap="flat">
            <a:solidFill>
              <a:srgbClr val="00B0F0"/>
            </a:solidFill>
            <a:prstDash val="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MY" sz="2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mbria" panose="02040503050406030204" pitchFamily="18" charset="0"/>
                <a:ea typeface="Cambria" panose="02040503050406030204" pitchFamily="18" charset="0"/>
                <a:sym typeface="Helvetica Light"/>
              </a:rPr>
              <a:t>System</a:t>
            </a:r>
          </a:p>
        </p:txBody>
      </p:sp>
      <p:sp>
        <p:nvSpPr>
          <p:cNvPr id="185" name="Title 4">
            <a:extLst>
              <a:ext uri="{FF2B5EF4-FFF2-40B4-BE49-F238E27FC236}">
                <a16:creationId xmlns:a16="http://schemas.microsoft.com/office/drawing/2014/main" id="{9EFCF073-30F8-4A86-BEE6-AE335AB84209}"/>
              </a:ext>
            </a:extLst>
          </p:cNvPr>
          <p:cNvSpPr txBox="1">
            <a:spLocks/>
          </p:cNvSpPr>
          <p:nvPr/>
        </p:nvSpPr>
        <p:spPr>
          <a:xfrm>
            <a:off x="215371" y="-108898"/>
            <a:ext cx="7165744" cy="1948226"/>
          </a:xfrm>
          <a:prstGeom prst="rect">
            <a:avLst/>
          </a:prstGeom>
        </p:spPr>
        <p:txBody>
          <a:bodyPr vert="horz" wrap="none" lIns="91440" tIns="274320" rIns="91440" bIns="45720" rtlCol="0" anchor="ctr">
            <a:spAutoFit/>
          </a:bodyPr>
          <a:lstStyle>
            <a:lvl1pPr algn="l" defTabSz="584200" eaLnBrk="1" hangingPunct="1">
              <a:lnSpc>
                <a:spcPct val="80000"/>
              </a:lnSpc>
              <a:defRPr sz="6000" strike="noStrike" cap="none" spc="-150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  <a:sym typeface="Helvetica Light"/>
              </a:defRPr>
            </a:lvl1pPr>
            <a:lvl2pPr indent="2286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US" sz="6600" b="1" i="1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en-US" sz="6600" b="1" i="1" baseline="30000" dirty="0">
                <a:latin typeface="Cambria" panose="02040503050406030204" pitchFamily="18" charset="0"/>
                <a:ea typeface="Cambria" panose="02040503050406030204" pitchFamily="18" charset="0"/>
              </a:rPr>
              <a:t>st</a:t>
            </a:r>
            <a:r>
              <a:rPr lang="en-US" sz="6600" b="1" i="1" dirty="0">
                <a:latin typeface="Cambria" panose="02040503050406030204" pitchFamily="18" charset="0"/>
                <a:ea typeface="Cambria" panose="02040503050406030204" pitchFamily="18" charset="0"/>
              </a:rPr>
              <a:t> printing process</a:t>
            </a:r>
            <a:br>
              <a:rPr lang="en-US" sz="6600" b="1" i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FI" sz="6600" b="1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98139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lowchart: Decision 28">
            <a:extLst>
              <a:ext uri="{FF2B5EF4-FFF2-40B4-BE49-F238E27FC236}">
                <a16:creationId xmlns:a16="http://schemas.microsoft.com/office/drawing/2014/main" id="{0BB62C51-DF88-4CA5-9A0B-8D6F623411A2}"/>
              </a:ext>
            </a:extLst>
          </p:cNvPr>
          <p:cNvSpPr/>
          <p:nvPr/>
        </p:nvSpPr>
        <p:spPr>
          <a:xfrm>
            <a:off x="7688279" y="10003989"/>
            <a:ext cx="3785693" cy="1342210"/>
          </a:xfrm>
          <a:prstGeom prst="flowChartDecision">
            <a:avLst/>
          </a:prstGeom>
          <a:solidFill>
            <a:schemeClr val="tx1">
              <a:lumMod val="10000"/>
              <a:lumOff val="90000"/>
            </a:schemeClr>
          </a:solidFill>
          <a:ln w="19050" cap="flat">
            <a:solidFill>
              <a:schemeClr val="accent4">
                <a:lumMod val="60000"/>
                <a:lumOff val="40000"/>
              </a:schemeClr>
            </a:solidFill>
            <a:prstDash val="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MY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7E69F5-0E55-465D-BD5D-FEFA8B4D2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38FBD-C659-44B2-BA6B-15C11D55249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2B4CA09-8DEA-450E-BDA7-CAFEFDEAC94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489CE02-C2C4-4855-B38C-759C3259CB46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413D845-BB80-42D7-89FA-C14EC5B208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Smartrac </a:t>
            </a:r>
            <a:r>
              <a:rPr lang="en-US">
                <a:solidFill>
                  <a:schemeClr val="accent1"/>
                </a:solidFill>
              </a:rPr>
              <a:t>•</a:t>
            </a:r>
            <a:r>
              <a:rPr lang="en-US"/>
              <a:t> connect things</a:t>
            </a:r>
            <a:endParaRPr lang="en-US" dirty="0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026D2D3F-85BA-435C-A124-4BA9E225ADDE}"/>
              </a:ext>
            </a:extLst>
          </p:cNvPr>
          <p:cNvSpPr/>
          <p:nvPr/>
        </p:nvSpPr>
        <p:spPr>
          <a:xfrm>
            <a:off x="2671164" y="121990"/>
            <a:ext cx="1352550" cy="1295400"/>
          </a:xfrm>
          <a:prstGeom prst="flowChartConnector">
            <a:avLst/>
          </a:prstGeom>
          <a:solidFill>
            <a:srgbClr val="FF99CC"/>
          </a:solidFill>
          <a:ln>
            <a:solidFill>
              <a:schemeClr val="accent1">
                <a:lumMod val="75000"/>
              </a:schemeClr>
            </a:solidFill>
            <a:prstDash val="dash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MY" sz="32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Helvetica Light"/>
            </a:endParaRP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B418DE32-6826-44D5-8261-05CD21CBBE1D}"/>
              </a:ext>
            </a:extLst>
          </p:cNvPr>
          <p:cNvSpPr/>
          <p:nvPr/>
        </p:nvSpPr>
        <p:spPr>
          <a:xfrm>
            <a:off x="18989874" y="10065700"/>
            <a:ext cx="1352550" cy="1295400"/>
          </a:xfrm>
          <a:prstGeom prst="flowChartConnector">
            <a:avLst/>
          </a:prstGeom>
          <a:solidFill>
            <a:srgbClr val="FF99CC"/>
          </a:solidFill>
          <a:ln>
            <a:solidFill>
              <a:schemeClr val="accent1">
                <a:lumMod val="75000"/>
              </a:schemeClr>
            </a:solidFill>
            <a:prstDash val="dash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MY" sz="32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Helvetica Light"/>
            </a:endParaRP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12B0FB57-645C-4290-8035-A40DA8AC4AA3}"/>
              </a:ext>
            </a:extLst>
          </p:cNvPr>
          <p:cNvSpPr/>
          <p:nvPr/>
        </p:nvSpPr>
        <p:spPr>
          <a:xfrm>
            <a:off x="731286" y="1909334"/>
            <a:ext cx="5232306" cy="1012586"/>
          </a:xfrm>
          <a:prstGeom prst="flowChartAlternateProcess">
            <a:avLst/>
          </a:prstGeom>
          <a:solidFill>
            <a:srgbClr val="FF99CC"/>
          </a:solidFill>
          <a:ln w="19050" cap="flat">
            <a:solidFill>
              <a:schemeClr val="accent1">
                <a:lumMod val="75000"/>
              </a:schemeClr>
            </a:solidFill>
            <a:prstDash val="dashDot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MY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6" name="Title 4">
            <a:extLst>
              <a:ext uri="{FF2B5EF4-FFF2-40B4-BE49-F238E27FC236}">
                <a16:creationId xmlns:a16="http://schemas.microsoft.com/office/drawing/2014/main" id="{035F0C7C-C1F9-4DC5-98F8-DCA9BAC58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957" y="1986605"/>
            <a:ext cx="3714478" cy="1012585"/>
          </a:xfrm>
        </p:spPr>
        <p:txBody>
          <a:bodyPr/>
          <a:lstStyle/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Select 2</a:t>
            </a:r>
            <a:r>
              <a:rPr lang="en-US" sz="2800" baseline="30000" dirty="0">
                <a:latin typeface="Cambria" panose="02040503050406030204" pitchFamily="18" charset="0"/>
                <a:ea typeface="Cambria" panose="02040503050406030204" pitchFamily="18" charset="0"/>
              </a:rPr>
              <a:t>nd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printing process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FI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9" name="Flowchart: Alternate Process 18">
            <a:extLst>
              <a:ext uri="{FF2B5EF4-FFF2-40B4-BE49-F238E27FC236}">
                <a16:creationId xmlns:a16="http://schemas.microsoft.com/office/drawing/2014/main" id="{9004A45E-5218-42B5-9C43-7288B32A3111}"/>
              </a:ext>
            </a:extLst>
          </p:cNvPr>
          <p:cNvSpPr/>
          <p:nvPr/>
        </p:nvSpPr>
        <p:spPr>
          <a:xfrm>
            <a:off x="748977" y="3296092"/>
            <a:ext cx="5232306" cy="1012586"/>
          </a:xfrm>
          <a:prstGeom prst="flowChartAlternateProcess">
            <a:avLst/>
          </a:prstGeom>
          <a:solidFill>
            <a:schemeClr val="tx1">
              <a:lumMod val="10000"/>
              <a:lumOff val="90000"/>
            </a:schemeClr>
          </a:solidFill>
          <a:ln w="19050" cap="flat">
            <a:solidFill>
              <a:srgbClr val="00B0F0"/>
            </a:solidFill>
            <a:prstDash val="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MY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8" name="Title 4">
            <a:extLst>
              <a:ext uri="{FF2B5EF4-FFF2-40B4-BE49-F238E27FC236}">
                <a16:creationId xmlns:a16="http://schemas.microsoft.com/office/drawing/2014/main" id="{7A8B8FDB-236D-41FB-92F4-E95491913024}"/>
              </a:ext>
            </a:extLst>
          </p:cNvPr>
          <p:cNvSpPr txBox="1">
            <a:spLocks/>
          </p:cNvSpPr>
          <p:nvPr/>
        </p:nvSpPr>
        <p:spPr>
          <a:xfrm>
            <a:off x="1595404" y="3176492"/>
            <a:ext cx="4245918" cy="1702004"/>
          </a:xfrm>
          <a:prstGeom prst="rect">
            <a:avLst/>
          </a:prstGeom>
        </p:spPr>
        <p:txBody>
          <a:bodyPr vert="horz" wrap="square" lIns="91440" tIns="274320" rIns="91440" bIns="45720" rtlCol="0" anchor="ctr">
            <a:spAutoFit/>
          </a:bodyPr>
          <a:lstStyle>
            <a:lvl1pPr algn="l" defTabSz="584200" eaLnBrk="1" hangingPunct="1">
              <a:lnSpc>
                <a:spcPct val="80000"/>
              </a:lnSpc>
              <a:defRPr sz="6000" strike="noStrike" cap="none" spc="-150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  <a:sym typeface="Helvetica Light"/>
              </a:defRPr>
            </a:lvl1pPr>
            <a:lvl2pPr indent="2286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MY" sz="2800" dirty="0">
                <a:latin typeface="Cambria" panose="02040503050406030204" pitchFamily="18" charset="0"/>
                <a:ea typeface="Cambria" panose="02040503050406030204" pitchFamily="18" charset="0"/>
              </a:rPr>
              <a:t>Read Configuration File</a:t>
            </a:r>
          </a:p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initialize total print quantity</a:t>
            </a:r>
            <a:endParaRPr lang="en-MY" sz="28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FI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F3404C42-CEC1-4EDA-BAF3-BCAE1AEBABC0}"/>
              </a:ext>
            </a:extLst>
          </p:cNvPr>
          <p:cNvSpPr/>
          <p:nvPr/>
        </p:nvSpPr>
        <p:spPr>
          <a:xfrm>
            <a:off x="748977" y="4702791"/>
            <a:ext cx="5232306" cy="1012586"/>
          </a:xfrm>
          <a:prstGeom prst="flowChartAlternateProcess">
            <a:avLst/>
          </a:prstGeom>
          <a:solidFill>
            <a:srgbClr val="FF99CC"/>
          </a:solidFill>
          <a:ln w="19050" cap="flat">
            <a:solidFill>
              <a:schemeClr val="accent1">
                <a:lumMod val="75000"/>
              </a:schemeClr>
            </a:solidFill>
            <a:prstDash val="dashDot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MY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1" name="Title 4">
            <a:extLst>
              <a:ext uri="{FF2B5EF4-FFF2-40B4-BE49-F238E27FC236}">
                <a16:creationId xmlns:a16="http://schemas.microsoft.com/office/drawing/2014/main" id="{8A36AE5C-C9FC-4169-85EB-2B8B789AC9FB}"/>
              </a:ext>
            </a:extLst>
          </p:cNvPr>
          <p:cNvSpPr txBox="1">
            <a:spLocks/>
          </p:cNvSpPr>
          <p:nvPr/>
        </p:nvSpPr>
        <p:spPr>
          <a:xfrm>
            <a:off x="909061" y="4780586"/>
            <a:ext cx="5072222" cy="1012585"/>
          </a:xfrm>
          <a:prstGeom prst="rect">
            <a:avLst/>
          </a:prstGeom>
        </p:spPr>
        <p:txBody>
          <a:bodyPr vert="horz" wrap="none" lIns="91440" tIns="274320" rIns="91440" bIns="45720" rtlCol="0" anchor="ctr">
            <a:spAutoFit/>
          </a:bodyPr>
          <a:lstStyle>
            <a:lvl1pPr algn="l" defTabSz="584200" eaLnBrk="1" hangingPunct="1">
              <a:lnSpc>
                <a:spcPct val="80000"/>
              </a:lnSpc>
              <a:defRPr sz="6000" strike="noStrike" cap="none" spc="-150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  <a:sym typeface="Helvetica Light"/>
              </a:defRPr>
            </a:lvl1pPr>
            <a:lvl2pPr indent="2286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Key In Batch # &amp; select product spec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FI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710F5359-4696-4E45-AB26-7C1CFC701F97}"/>
              </a:ext>
            </a:extLst>
          </p:cNvPr>
          <p:cNvSpPr/>
          <p:nvPr/>
        </p:nvSpPr>
        <p:spPr>
          <a:xfrm>
            <a:off x="748977" y="6081247"/>
            <a:ext cx="5232306" cy="1012586"/>
          </a:xfrm>
          <a:prstGeom prst="flowChartAlternateProcess">
            <a:avLst/>
          </a:prstGeom>
          <a:solidFill>
            <a:srgbClr val="FF99CC"/>
          </a:solidFill>
          <a:ln w="19050" cap="flat">
            <a:solidFill>
              <a:schemeClr val="accent1">
                <a:lumMod val="75000"/>
              </a:schemeClr>
            </a:solidFill>
            <a:prstDash val="dashDot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MY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3" name="Title 4">
            <a:extLst>
              <a:ext uri="{FF2B5EF4-FFF2-40B4-BE49-F238E27FC236}">
                <a16:creationId xmlns:a16="http://schemas.microsoft.com/office/drawing/2014/main" id="{3FDCE6BB-07C4-402F-80D0-33019DE60591}"/>
              </a:ext>
            </a:extLst>
          </p:cNvPr>
          <p:cNvSpPr txBox="1">
            <a:spLocks/>
          </p:cNvSpPr>
          <p:nvPr/>
        </p:nvSpPr>
        <p:spPr>
          <a:xfrm>
            <a:off x="1943106" y="6109490"/>
            <a:ext cx="2844048" cy="1012585"/>
          </a:xfrm>
          <a:prstGeom prst="rect">
            <a:avLst/>
          </a:prstGeom>
        </p:spPr>
        <p:txBody>
          <a:bodyPr vert="horz" wrap="none" lIns="91440" tIns="274320" rIns="91440" bIns="45720" rtlCol="0" anchor="ctr">
            <a:spAutoFit/>
          </a:bodyPr>
          <a:lstStyle>
            <a:lvl1pPr algn="l" defTabSz="584200" eaLnBrk="1" hangingPunct="1">
              <a:lnSpc>
                <a:spcPct val="80000"/>
              </a:lnSpc>
              <a:defRPr sz="6000" strike="noStrike" cap="none" spc="-150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  <a:sym typeface="Helvetica Light"/>
              </a:defRPr>
            </a:lvl1pPr>
            <a:lvl2pPr indent="2286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Select employee no 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FI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4" name="Flowchart: Alternate Process 23">
            <a:extLst>
              <a:ext uri="{FF2B5EF4-FFF2-40B4-BE49-F238E27FC236}">
                <a16:creationId xmlns:a16="http://schemas.microsoft.com/office/drawing/2014/main" id="{6829F2CD-F50F-4C82-8DCC-92C3D8092B42}"/>
              </a:ext>
            </a:extLst>
          </p:cNvPr>
          <p:cNvSpPr/>
          <p:nvPr/>
        </p:nvSpPr>
        <p:spPr>
          <a:xfrm>
            <a:off x="748977" y="7459703"/>
            <a:ext cx="5232306" cy="1012586"/>
          </a:xfrm>
          <a:prstGeom prst="flowChartAlternateProcess">
            <a:avLst/>
          </a:prstGeom>
          <a:solidFill>
            <a:srgbClr val="FF99CC"/>
          </a:solidFill>
          <a:ln w="19050" cap="flat">
            <a:solidFill>
              <a:schemeClr val="accent1">
                <a:lumMod val="75000"/>
              </a:schemeClr>
            </a:solidFill>
            <a:prstDash val="dashDot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MY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5" name="Flowchart: Alternate Process 24">
            <a:extLst>
              <a:ext uri="{FF2B5EF4-FFF2-40B4-BE49-F238E27FC236}">
                <a16:creationId xmlns:a16="http://schemas.microsoft.com/office/drawing/2014/main" id="{A45AFE0C-7C20-4EF2-B287-D0891318E3D4}"/>
              </a:ext>
            </a:extLst>
          </p:cNvPr>
          <p:cNvSpPr/>
          <p:nvPr/>
        </p:nvSpPr>
        <p:spPr>
          <a:xfrm>
            <a:off x="13059775" y="3872789"/>
            <a:ext cx="5232306" cy="1012586"/>
          </a:xfrm>
          <a:prstGeom prst="flowChartAlternateProcess">
            <a:avLst/>
          </a:prstGeom>
          <a:solidFill>
            <a:schemeClr val="tx1">
              <a:lumMod val="10000"/>
              <a:lumOff val="90000"/>
            </a:schemeClr>
          </a:solidFill>
          <a:ln w="19050" cap="flat">
            <a:solidFill>
              <a:srgbClr val="00B0F0"/>
            </a:solidFill>
            <a:prstDash val="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MY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6" name="Title 4">
            <a:extLst>
              <a:ext uri="{FF2B5EF4-FFF2-40B4-BE49-F238E27FC236}">
                <a16:creationId xmlns:a16="http://schemas.microsoft.com/office/drawing/2014/main" id="{0DCEC816-2285-4AD3-8F04-2D64622ACA2C}"/>
              </a:ext>
            </a:extLst>
          </p:cNvPr>
          <p:cNvSpPr txBox="1">
            <a:spLocks/>
          </p:cNvSpPr>
          <p:nvPr/>
        </p:nvSpPr>
        <p:spPr>
          <a:xfrm>
            <a:off x="1736261" y="7445784"/>
            <a:ext cx="3222357" cy="1012585"/>
          </a:xfrm>
          <a:prstGeom prst="rect">
            <a:avLst/>
          </a:prstGeom>
        </p:spPr>
        <p:txBody>
          <a:bodyPr vert="horz" wrap="none" lIns="91440" tIns="274320" rIns="91440" bIns="45720" rtlCol="0" anchor="ctr">
            <a:spAutoFit/>
          </a:bodyPr>
          <a:lstStyle>
            <a:lvl1pPr algn="l" defTabSz="584200" eaLnBrk="1" hangingPunct="1">
              <a:lnSpc>
                <a:spcPct val="80000"/>
              </a:lnSpc>
              <a:defRPr sz="6000" strike="noStrike" cap="none" spc="-150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  <a:sym typeface="Helvetica Light"/>
              </a:defRPr>
            </a:lvl1pPr>
            <a:lvl2pPr indent="2286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Press button </a:t>
            </a:r>
            <a:r>
              <a:rPr lang="en-US" sz="2800" b="1" i="1" dirty="0">
                <a:latin typeface="Cambria" panose="02040503050406030204" pitchFamily="18" charset="0"/>
                <a:ea typeface="Cambria" panose="02040503050406030204" pitchFamily="18" charset="0"/>
              </a:rPr>
              <a:t>“START”</a:t>
            </a:r>
            <a:br>
              <a:rPr lang="en-US" sz="2800" b="1" i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FI" sz="2800" b="1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8" name="Title 4">
            <a:extLst>
              <a:ext uri="{FF2B5EF4-FFF2-40B4-BE49-F238E27FC236}">
                <a16:creationId xmlns:a16="http://schemas.microsoft.com/office/drawing/2014/main" id="{95DA00F5-E58D-4BD8-9124-2D68C578D1A9}"/>
              </a:ext>
            </a:extLst>
          </p:cNvPr>
          <p:cNvSpPr txBox="1">
            <a:spLocks/>
          </p:cNvSpPr>
          <p:nvPr/>
        </p:nvSpPr>
        <p:spPr>
          <a:xfrm>
            <a:off x="8823138" y="10227244"/>
            <a:ext cx="1492716" cy="1012585"/>
          </a:xfrm>
          <a:prstGeom prst="rect">
            <a:avLst/>
          </a:prstGeom>
        </p:spPr>
        <p:txBody>
          <a:bodyPr vert="horz" wrap="none" lIns="91440" tIns="274320" rIns="91440" bIns="45720" rtlCol="0" anchor="ctr">
            <a:spAutoFit/>
          </a:bodyPr>
          <a:lstStyle>
            <a:lvl1pPr algn="l" defTabSz="584200" eaLnBrk="1" hangingPunct="1">
              <a:lnSpc>
                <a:spcPct val="80000"/>
              </a:lnSpc>
              <a:defRPr sz="6000" strike="noStrike" cap="none" spc="-150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  <a:sym typeface="Helvetica Light"/>
              </a:defRPr>
            </a:lvl1pPr>
            <a:lvl2pPr indent="2286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Read EPC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FI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8" name="Title 4">
            <a:extLst>
              <a:ext uri="{FF2B5EF4-FFF2-40B4-BE49-F238E27FC236}">
                <a16:creationId xmlns:a16="http://schemas.microsoft.com/office/drawing/2014/main" id="{B9AB6AAF-0464-4247-B9D4-6DECEBB300AA}"/>
              </a:ext>
            </a:extLst>
          </p:cNvPr>
          <p:cNvSpPr txBox="1">
            <a:spLocks/>
          </p:cNvSpPr>
          <p:nvPr/>
        </p:nvSpPr>
        <p:spPr>
          <a:xfrm>
            <a:off x="8179164" y="7721390"/>
            <a:ext cx="694421" cy="815608"/>
          </a:xfrm>
          <a:prstGeom prst="rect">
            <a:avLst/>
          </a:prstGeom>
        </p:spPr>
        <p:txBody>
          <a:bodyPr vert="horz" wrap="none" lIns="91440" tIns="274320" rIns="91440" bIns="45720" rtlCol="0" anchor="ctr">
            <a:spAutoFit/>
          </a:bodyPr>
          <a:lstStyle>
            <a:lvl1pPr algn="l" defTabSz="584200" eaLnBrk="1" hangingPunct="1">
              <a:lnSpc>
                <a:spcPct val="80000"/>
              </a:lnSpc>
              <a:defRPr sz="6000" strike="noStrike" cap="none" spc="-150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  <a:sym typeface="Helvetica Light"/>
              </a:defRPr>
            </a:lvl1pPr>
            <a:lvl2pPr indent="2286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US" sz="2000" b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PASS</a:t>
            </a:r>
            <a:br>
              <a:rPr lang="en-US" sz="2000" b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FI" sz="2000" b="1" dirty="0">
              <a:solidFill>
                <a:srgbClr val="0000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9" name="Title 4">
            <a:extLst>
              <a:ext uri="{FF2B5EF4-FFF2-40B4-BE49-F238E27FC236}">
                <a16:creationId xmlns:a16="http://schemas.microsoft.com/office/drawing/2014/main" id="{46A0B59E-514C-4FDA-A7B2-E2953D3FACD8}"/>
              </a:ext>
            </a:extLst>
          </p:cNvPr>
          <p:cNvSpPr txBox="1">
            <a:spLocks/>
          </p:cNvSpPr>
          <p:nvPr/>
        </p:nvSpPr>
        <p:spPr>
          <a:xfrm>
            <a:off x="10618538" y="9720117"/>
            <a:ext cx="646331" cy="815608"/>
          </a:xfrm>
          <a:prstGeom prst="rect">
            <a:avLst/>
          </a:prstGeom>
        </p:spPr>
        <p:txBody>
          <a:bodyPr vert="horz" wrap="none" lIns="91440" tIns="274320" rIns="91440" bIns="45720" rtlCol="0" anchor="ctr">
            <a:spAutoFit/>
          </a:bodyPr>
          <a:lstStyle>
            <a:lvl1pPr algn="l" defTabSz="584200" eaLnBrk="1" hangingPunct="1">
              <a:lnSpc>
                <a:spcPct val="80000"/>
              </a:lnSpc>
              <a:defRPr sz="6000" strike="noStrike" cap="none" spc="-150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  <a:sym typeface="Helvetica Light"/>
              </a:defRPr>
            </a:lvl1pPr>
            <a:lvl2pPr indent="2286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US" sz="2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FAIL</a:t>
            </a:r>
            <a:br>
              <a:rPr lang="en-US" sz="2000" b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FI" sz="2000" b="1" dirty="0">
              <a:solidFill>
                <a:srgbClr val="0000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0" name="Title 4">
            <a:extLst>
              <a:ext uri="{FF2B5EF4-FFF2-40B4-BE49-F238E27FC236}">
                <a16:creationId xmlns:a16="http://schemas.microsoft.com/office/drawing/2014/main" id="{34CAFBCC-A170-49D8-9E21-5618EFD71BBB}"/>
              </a:ext>
            </a:extLst>
          </p:cNvPr>
          <p:cNvSpPr txBox="1">
            <a:spLocks/>
          </p:cNvSpPr>
          <p:nvPr/>
        </p:nvSpPr>
        <p:spPr>
          <a:xfrm>
            <a:off x="14430769" y="3935336"/>
            <a:ext cx="2501006" cy="1012585"/>
          </a:xfrm>
          <a:prstGeom prst="rect">
            <a:avLst/>
          </a:prstGeom>
        </p:spPr>
        <p:txBody>
          <a:bodyPr vert="horz" wrap="none" lIns="91440" tIns="274320" rIns="91440" bIns="45720" rtlCol="0" anchor="ctr">
            <a:spAutoFit/>
          </a:bodyPr>
          <a:lstStyle>
            <a:lvl1pPr algn="l" defTabSz="584200" eaLnBrk="1" hangingPunct="1">
              <a:lnSpc>
                <a:spcPct val="80000"/>
              </a:lnSpc>
              <a:defRPr sz="6000" strike="noStrike" cap="none" spc="-150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  <a:sym typeface="Helvetica Light"/>
              </a:defRPr>
            </a:lvl1pPr>
            <a:lvl2pPr indent="2286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Print </a:t>
            </a:r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VOID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Label</a:t>
            </a:r>
            <a:br>
              <a:rPr lang="en-US" sz="2800" b="1" i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FI" sz="2800" b="1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1" name="Flowchart: Alternate Process 50">
            <a:extLst>
              <a:ext uri="{FF2B5EF4-FFF2-40B4-BE49-F238E27FC236}">
                <a16:creationId xmlns:a16="http://schemas.microsoft.com/office/drawing/2014/main" id="{5F8FE384-BCE5-4213-AAEC-F6B6D63D738D}"/>
              </a:ext>
            </a:extLst>
          </p:cNvPr>
          <p:cNvSpPr/>
          <p:nvPr/>
        </p:nvSpPr>
        <p:spPr>
          <a:xfrm>
            <a:off x="13186946" y="5341532"/>
            <a:ext cx="5232306" cy="1012586"/>
          </a:xfrm>
          <a:prstGeom prst="flowChartAlternateProcess">
            <a:avLst/>
          </a:prstGeom>
          <a:solidFill>
            <a:schemeClr val="tx1">
              <a:lumMod val="10000"/>
              <a:lumOff val="90000"/>
            </a:schemeClr>
          </a:solidFill>
          <a:ln w="19050" cap="flat">
            <a:solidFill>
              <a:srgbClr val="00B0F0"/>
            </a:solidFill>
            <a:prstDash val="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MY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2" name="Title 4">
            <a:extLst>
              <a:ext uri="{FF2B5EF4-FFF2-40B4-BE49-F238E27FC236}">
                <a16:creationId xmlns:a16="http://schemas.microsoft.com/office/drawing/2014/main" id="{FF301010-22C8-4F50-8736-B04C2661EE85}"/>
              </a:ext>
            </a:extLst>
          </p:cNvPr>
          <p:cNvSpPr txBox="1">
            <a:spLocks/>
          </p:cNvSpPr>
          <p:nvPr/>
        </p:nvSpPr>
        <p:spPr>
          <a:xfrm>
            <a:off x="13900811" y="5195503"/>
            <a:ext cx="3959738" cy="1357295"/>
          </a:xfrm>
          <a:prstGeom prst="rect">
            <a:avLst/>
          </a:prstGeom>
        </p:spPr>
        <p:txBody>
          <a:bodyPr vert="horz" wrap="none" lIns="91440" tIns="274320" rIns="91440" bIns="45720" rtlCol="0" anchor="ctr">
            <a:spAutoFit/>
          </a:bodyPr>
          <a:lstStyle>
            <a:lvl1pPr algn="l" defTabSz="584200" eaLnBrk="1" hangingPunct="1">
              <a:lnSpc>
                <a:spcPct val="80000"/>
              </a:lnSpc>
              <a:defRPr sz="6000" strike="noStrike" cap="none" spc="-150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  <a:sym typeface="Helvetica Light"/>
              </a:defRPr>
            </a:lvl1pPr>
            <a:lvl2pPr indent="2286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Update Statistical Data at UI </a:t>
            </a:r>
          </a:p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and record data in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logdata</a:t>
            </a:r>
            <a:br>
              <a:rPr lang="en-US" sz="2800" b="1" i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FI" sz="2800" b="1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9" name="Flowchart: Decision 58">
            <a:extLst>
              <a:ext uri="{FF2B5EF4-FFF2-40B4-BE49-F238E27FC236}">
                <a16:creationId xmlns:a16="http://schemas.microsoft.com/office/drawing/2014/main" id="{EA32565B-DA49-4F86-9C8E-D01086E32A45}"/>
              </a:ext>
            </a:extLst>
          </p:cNvPr>
          <p:cNvSpPr/>
          <p:nvPr/>
        </p:nvSpPr>
        <p:spPr>
          <a:xfrm>
            <a:off x="13314313" y="7746517"/>
            <a:ext cx="3080514" cy="1342210"/>
          </a:xfrm>
          <a:prstGeom prst="flowChartDecision">
            <a:avLst/>
          </a:prstGeom>
          <a:solidFill>
            <a:schemeClr val="tx1">
              <a:lumMod val="10000"/>
              <a:lumOff val="90000"/>
            </a:schemeClr>
          </a:solidFill>
          <a:ln w="19050" cap="flat">
            <a:solidFill>
              <a:schemeClr val="accent4">
                <a:lumMod val="60000"/>
                <a:lumOff val="40000"/>
              </a:schemeClr>
            </a:solidFill>
            <a:prstDash val="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MY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0" name="Title 4">
            <a:extLst>
              <a:ext uri="{FF2B5EF4-FFF2-40B4-BE49-F238E27FC236}">
                <a16:creationId xmlns:a16="http://schemas.microsoft.com/office/drawing/2014/main" id="{03F9D815-53AA-4BCB-A783-461EE32A1826}"/>
              </a:ext>
            </a:extLst>
          </p:cNvPr>
          <p:cNvSpPr txBox="1">
            <a:spLocks/>
          </p:cNvSpPr>
          <p:nvPr/>
        </p:nvSpPr>
        <p:spPr>
          <a:xfrm>
            <a:off x="14140464" y="7752699"/>
            <a:ext cx="1662635" cy="1357295"/>
          </a:xfrm>
          <a:prstGeom prst="rect">
            <a:avLst/>
          </a:prstGeom>
        </p:spPr>
        <p:txBody>
          <a:bodyPr vert="horz" wrap="none" lIns="91440" tIns="274320" rIns="91440" bIns="45720" rtlCol="0" anchor="ctr">
            <a:spAutoFit/>
          </a:bodyPr>
          <a:lstStyle>
            <a:lvl1pPr algn="l" defTabSz="584200" eaLnBrk="1" hangingPunct="1">
              <a:lnSpc>
                <a:spcPct val="80000"/>
              </a:lnSpc>
              <a:defRPr sz="6000" strike="noStrike" cap="none" spc="-150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  <a:sym typeface="Helvetica Light"/>
              </a:defRPr>
            </a:lvl1pPr>
            <a:lvl2pPr indent="2286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Print qty &lt; </a:t>
            </a:r>
          </a:p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spec qty?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FI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D3365081-9043-4A4C-9E90-3059E13566AA}"/>
              </a:ext>
            </a:extLst>
          </p:cNvPr>
          <p:cNvCxnSpPr>
            <a:cxnSpLocks/>
            <a:endCxn id="59" idx="0"/>
          </p:cNvCxnSpPr>
          <p:nvPr/>
        </p:nvCxnSpPr>
        <p:spPr>
          <a:xfrm rot="5400000">
            <a:off x="14584187" y="6642419"/>
            <a:ext cx="1374481" cy="833714"/>
          </a:xfrm>
          <a:prstGeom prst="bentConnector3">
            <a:avLst>
              <a:gd name="adj1" fmla="val 50000"/>
            </a:avLst>
          </a:prstGeom>
          <a:noFill/>
          <a:ln w="38100" cap="flat">
            <a:solidFill>
              <a:srgbClr val="0000FF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B7A7981A-417D-4C3E-89A8-708F5884BD7A}"/>
              </a:ext>
            </a:extLst>
          </p:cNvPr>
          <p:cNvCxnSpPr>
            <a:cxnSpLocks/>
            <a:stCxn id="26" idx="2"/>
            <a:endCxn id="29" idx="2"/>
          </p:cNvCxnSpPr>
          <p:nvPr/>
        </p:nvCxnSpPr>
        <p:spPr>
          <a:xfrm rot="16200000" flipH="1">
            <a:off x="5020368" y="6785441"/>
            <a:ext cx="2887830" cy="6233686"/>
          </a:xfrm>
          <a:prstGeom prst="bentConnector3">
            <a:avLst>
              <a:gd name="adj1" fmla="val 107916"/>
            </a:avLst>
          </a:prstGeom>
          <a:noFill/>
          <a:ln w="38100" cap="flat">
            <a:solidFill>
              <a:srgbClr val="0000FF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DDF97758-C06D-4930-A434-E0D135AC583A}"/>
              </a:ext>
            </a:extLst>
          </p:cNvPr>
          <p:cNvCxnSpPr>
            <a:cxnSpLocks/>
            <a:stCxn id="60" idx="2"/>
            <a:endCxn id="29" idx="3"/>
          </p:cNvCxnSpPr>
          <p:nvPr/>
        </p:nvCxnSpPr>
        <p:spPr>
          <a:xfrm rot="5400000">
            <a:off x="12440327" y="8143639"/>
            <a:ext cx="1565100" cy="3497810"/>
          </a:xfrm>
          <a:prstGeom prst="bentConnector2">
            <a:avLst/>
          </a:prstGeom>
          <a:noFill/>
          <a:ln w="38100" cap="flat">
            <a:solidFill>
              <a:srgbClr val="0000FF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0" name="Title 4">
            <a:extLst>
              <a:ext uri="{FF2B5EF4-FFF2-40B4-BE49-F238E27FC236}">
                <a16:creationId xmlns:a16="http://schemas.microsoft.com/office/drawing/2014/main" id="{4B246809-5BCB-4CA2-A1A8-92DA6BC78A08}"/>
              </a:ext>
            </a:extLst>
          </p:cNvPr>
          <p:cNvSpPr txBox="1">
            <a:spLocks/>
          </p:cNvSpPr>
          <p:nvPr/>
        </p:nvSpPr>
        <p:spPr>
          <a:xfrm>
            <a:off x="13651693" y="8702191"/>
            <a:ext cx="561372" cy="815608"/>
          </a:xfrm>
          <a:prstGeom prst="rect">
            <a:avLst/>
          </a:prstGeom>
        </p:spPr>
        <p:txBody>
          <a:bodyPr vert="horz" wrap="none" lIns="91440" tIns="274320" rIns="91440" bIns="45720" rtlCol="0" anchor="ctr">
            <a:spAutoFit/>
          </a:bodyPr>
          <a:lstStyle>
            <a:lvl1pPr algn="l" defTabSz="584200" eaLnBrk="1" hangingPunct="1">
              <a:lnSpc>
                <a:spcPct val="80000"/>
              </a:lnSpc>
              <a:defRPr sz="6000" strike="noStrike" cap="none" spc="-150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  <a:sym typeface="Helvetica Light"/>
              </a:defRPr>
            </a:lvl1pPr>
            <a:lvl2pPr indent="2286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US" sz="2000" b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YES</a:t>
            </a:r>
            <a:br>
              <a:rPr lang="en-US" sz="2000" b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FI" sz="2000" b="1" dirty="0">
              <a:solidFill>
                <a:srgbClr val="0000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1" name="Title 4">
            <a:extLst>
              <a:ext uri="{FF2B5EF4-FFF2-40B4-BE49-F238E27FC236}">
                <a16:creationId xmlns:a16="http://schemas.microsoft.com/office/drawing/2014/main" id="{DD47288B-DABE-43B1-8EC9-913A11264FD2}"/>
              </a:ext>
            </a:extLst>
          </p:cNvPr>
          <p:cNvSpPr txBox="1">
            <a:spLocks/>
          </p:cNvSpPr>
          <p:nvPr/>
        </p:nvSpPr>
        <p:spPr>
          <a:xfrm>
            <a:off x="15398630" y="8705583"/>
            <a:ext cx="498855" cy="815608"/>
          </a:xfrm>
          <a:prstGeom prst="rect">
            <a:avLst/>
          </a:prstGeom>
        </p:spPr>
        <p:txBody>
          <a:bodyPr vert="horz" wrap="none" lIns="91440" tIns="274320" rIns="91440" bIns="45720" rtlCol="0" anchor="ctr">
            <a:spAutoFit/>
          </a:bodyPr>
          <a:lstStyle>
            <a:lvl1pPr algn="l" defTabSz="584200" eaLnBrk="1" hangingPunct="1">
              <a:lnSpc>
                <a:spcPct val="80000"/>
              </a:lnSpc>
              <a:defRPr sz="6000" strike="noStrike" cap="none" spc="-150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  <a:sym typeface="Helvetica Light"/>
              </a:defRPr>
            </a:lvl1pPr>
            <a:lvl2pPr indent="2286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US" sz="2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</a:t>
            </a:r>
            <a:br>
              <a:rPr lang="en-US" sz="2000" b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FI" sz="2000" b="1" dirty="0">
              <a:solidFill>
                <a:srgbClr val="0000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C524F09D-F098-41FC-A5C2-F70532BEE2B0}"/>
              </a:ext>
            </a:extLst>
          </p:cNvPr>
          <p:cNvCxnSpPr>
            <a:cxnSpLocks/>
            <a:stCxn id="13" idx="4"/>
            <a:endCxn id="15" idx="0"/>
          </p:cNvCxnSpPr>
          <p:nvPr/>
        </p:nvCxnSpPr>
        <p:spPr>
          <a:xfrm>
            <a:off x="3347439" y="1417390"/>
            <a:ext cx="0" cy="491944"/>
          </a:xfrm>
          <a:prstGeom prst="straightConnector1">
            <a:avLst/>
          </a:prstGeom>
          <a:noFill/>
          <a:ln w="38100" cap="flat">
            <a:solidFill>
              <a:srgbClr val="0000FF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1F3D2F78-45DB-4DAF-9749-AA6315E33E7D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3365130" y="2921920"/>
            <a:ext cx="4082" cy="374172"/>
          </a:xfrm>
          <a:prstGeom prst="straightConnector1">
            <a:avLst/>
          </a:prstGeom>
          <a:noFill/>
          <a:ln w="38100" cap="flat">
            <a:solidFill>
              <a:srgbClr val="0000FF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DFE86028-21D7-475A-8208-A88CC6F08786}"/>
              </a:ext>
            </a:extLst>
          </p:cNvPr>
          <p:cNvCxnSpPr>
            <a:cxnSpLocks/>
          </p:cNvCxnSpPr>
          <p:nvPr/>
        </p:nvCxnSpPr>
        <p:spPr>
          <a:xfrm>
            <a:off x="3445171" y="4379082"/>
            <a:ext cx="1" cy="295466"/>
          </a:xfrm>
          <a:prstGeom prst="straightConnector1">
            <a:avLst/>
          </a:prstGeom>
          <a:noFill/>
          <a:ln w="38100" cap="flat">
            <a:solidFill>
              <a:srgbClr val="0000FF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AAE9C605-4D1C-48AE-A709-7BBC918F3D1D}"/>
              </a:ext>
            </a:extLst>
          </p:cNvPr>
          <p:cNvCxnSpPr>
            <a:cxnSpLocks/>
          </p:cNvCxnSpPr>
          <p:nvPr/>
        </p:nvCxnSpPr>
        <p:spPr>
          <a:xfrm>
            <a:off x="3445172" y="5729701"/>
            <a:ext cx="1" cy="295466"/>
          </a:xfrm>
          <a:prstGeom prst="straightConnector1">
            <a:avLst/>
          </a:prstGeom>
          <a:noFill/>
          <a:ln w="38100" cap="flat">
            <a:solidFill>
              <a:srgbClr val="0000FF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BC8050F9-707F-448D-BC8B-093BA90B34AC}"/>
              </a:ext>
            </a:extLst>
          </p:cNvPr>
          <p:cNvCxnSpPr>
            <a:cxnSpLocks/>
            <a:stCxn id="23" idx="2"/>
            <a:endCxn id="26" idx="0"/>
          </p:cNvCxnSpPr>
          <p:nvPr/>
        </p:nvCxnSpPr>
        <p:spPr>
          <a:xfrm flipH="1">
            <a:off x="3347440" y="7122075"/>
            <a:ext cx="17690" cy="323709"/>
          </a:xfrm>
          <a:prstGeom prst="straightConnector1">
            <a:avLst/>
          </a:prstGeom>
          <a:noFill/>
          <a:ln w="38100" cap="flat">
            <a:solidFill>
              <a:srgbClr val="0000FF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7" name="Title 4">
            <a:extLst>
              <a:ext uri="{FF2B5EF4-FFF2-40B4-BE49-F238E27FC236}">
                <a16:creationId xmlns:a16="http://schemas.microsoft.com/office/drawing/2014/main" id="{8C7DF790-E52A-4BDC-B27C-DD5C453000A1}"/>
              </a:ext>
            </a:extLst>
          </p:cNvPr>
          <p:cNvSpPr txBox="1">
            <a:spLocks/>
          </p:cNvSpPr>
          <p:nvPr/>
        </p:nvSpPr>
        <p:spPr>
          <a:xfrm>
            <a:off x="2767925" y="352811"/>
            <a:ext cx="1202573" cy="1012585"/>
          </a:xfrm>
          <a:prstGeom prst="rect">
            <a:avLst/>
          </a:prstGeom>
        </p:spPr>
        <p:txBody>
          <a:bodyPr vert="horz" wrap="none" lIns="91440" tIns="274320" rIns="91440" bIns="45720" rtlCol="0" anchor="ctr">
            <a:spAutoFit/>
          </a:bodyPr>
          <a:lstStyle>
            <a:lvl1pPr algn="l" defTabSz="584200" eaLnBrk="1" hangingPunct="1">
              <a:lnSpc>
                <a:spcPct val="80000"/>
              </a:lnSpc>
              <a:defRPr sz="6000" strike="noStrike" cap="none" spc="-150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  <a:sym typeface="Helvetica Light"/>
              </a:defRPr>
            </a:lvl1pPr>
            <a:lvl2pPr indent="2286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START</a:t>
            </a:r>
            <a:b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FI" sz="28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8" name="Title 4">
            <a:extLst>
              <a:ext uri="{FF2B5EF4-FFF2-40B4-BE49-F238E27FC236}">
                <a16:creationId xmlns:a16="http://schemas.microsoft.com/office/drawing/2014/main" id="{06D05AA2-222B-404F-9620-A1148B3D3EC4}"/>
              </a:ext>
            </a:extLst>
          </p:cNvPr>
          <p:cNvSpPr txBox="1">
            <a:spLocks/>
          </p:cNvSpPr>
          <p:nvPr/>
        </p:nvSpPr>
        <p:spPr>
          <a:xfrm>
            <a:off x="19250810" y="10207107"/>
            <a:ext cx="830677" cy="1012585"/>
          </a:xfrm>
          <a:prstGeom prst="rect">
            <a:avLst/>
          </a:prstGeom>
        </p:spPr>
        <p:txBody>
          <a:bodyPr vert="horz" wrap="none" lIns="91440" tIns="274320" rIns="91440" bIns="45720" rtlCol="0" anchor="ctr">
            <a:spAutoFit/>
          </a:bodyPr>
          <a:lstStyle>
            <a:lvl1pPr algn="l" defTabSz="584200" eaLnBrk="1" hangingPunct="1">
              <a:lnSpc>
                <a:spcPct val="80000"/>
              </a:lnSpc>
              <a:defRPr sz="6000" strike="noStrike" cap="none" spc="-150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  <a:sym typeface="Helvetica Light"/>
              </a:defRPr>
            </a:lvl1pPr>
            <a:lvl2pPr indent="2286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END</a:t>
            </a:r>
            <a:b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FI" sz="28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9" name="Flowchart: Alternate Process 148">
            <a:extLst>
              <a:ext uri="{FF2B5EF4-FFF2-40B4-BE49-F238E27FC236}">
                <a16:creationId xmlns:a16="http://schemas.microsoft.com/office/drawing/2014/main" id="{F6BC18D9-CEB6-4090-9D05-BDCA1BA96766}"/>
              </a:ext>
            </a:extLst>
          </p:cNvPr>
          <p:cNvSpPr/>
          <p:nvPr/>
        </p:nvSpPr>
        <p:spPr>
          <a:xfrm>
            <a:off x="16988664" y="8351316"/>
            <a:ext cx="5232306" cy="1012586"/>
          </a:xfrm>
          <a:prstGeom prst="flowChartAlternateProcess">
            <a:avLst/>
          </a:prstGeom>
          <a:solidFill>
            <a:srgbClr val="FF99CC"/>
          </a:solidFill>
          <a:ln w="19050" cap="flat">
            <a:solidFill>
              <a:schemeClr val="accent1">
                <a:lumMod val="75000"/>
              </a:schemeClr>
            </a:solidFill>
            <a:prstDash val="dashDot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MY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34BB098C-94A0-43F6-9C31-91DC5A6A720A}"/>
              </a:ext>
            </a:extLst>
          </p:cNvPr>
          <p:cNvCxnSpPr>
            <a:cxnSpLocks/>
            <a:stCxn id="60" idx="2"/>
            <a:endCxn id="149" idx="1"/>
          </p:cNvCxnSpPr>
          <p:nvPr/>
        </p:nvCxnSpPr>
        <p:spPr>
          <a:xfrm rot="5400000" flipH="1" flipV="1">
            <a:off x="15854030" y="7975361"/>
            <a:ext cx="252385" cy="2016882"/>
          </a:xfrm>
          <a:prstGeom prst="bentConnector4">
            <a:avLst>
              <a:gd name="adj1" fmla="val -90576"/>
              <a:gd name="adj2" fmla="val 70609"/>
            </a:avLst>
          </a:prstGeom>
          <a:noFill/>
          <a:ln w="38100" cap="flat">
            <a:solidFill>
              <a:srgbClr val="0000FF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5" name="Title 4">
            <a:extLst>
              <a:ext uri="{FF2B5EF4-FFF2-40B4-BE49-F238E27FC236}">
                <a16:creationId xmlns:a16="http://schemas.microsoft.com/office/drawing/2014/main" id="{4616D964-0C43-4BC6-A718-504950AF4F44}"/>
              </a:ext>
            </a:extLst>
          </p:cNvPr>
          <p:cNvSpPr txBox="1">
            <a:spLocks/>
          </p:cNvSpPr>
          <p:nvPr/>
        </p:nvSpPr>
        <p:spPr>
          <a:xfrm>
            <a:off x="17958797" y="8420582"/>
            <a:ext cx="3190297" cy="1012585"/>
          </a:xfrm>
          <a:prstGeom prst="rect">
            <a:avLst/>
          </a:prstGeom>
        </p:spPr>
        <p:txBody>
          <a:bodyPr vert="horz" wrap="none" lIns="91440" tIns="274320" rIns="91440" bIns="45720" rtlCol="0" anchor="ctr">
            <a:spAutoFit/>
          </a:bodyPr>
          <a:lstStyle>
            <a:lvl1pPr algn="l" defTabSz="584200" eaLnBrk="1" hangingPunct="1">
              <a:lnSpc>
                <a:spcPct val="80000"/>
              </a:lnSpc>
              <a:defRPr sz="6000" strike="noStrike" cap="none" spc="-150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  <a:sym typeface="Helvetica Light"/>
              </a:defRPr>
            </a:lvl1pPr>
            <a:lvl2pPr indent="2286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Press button </a:t>
            </a:r>
            <a:r>
              <a:rPr lang="en-US" sz="2800" b="1" i="1" dirty="0">
                <a:latin typeface="Cambria" panose="02040503050406030204" pitchFamily="18" charset="0"/>
                <a:ea typeface="Cambria" panose="02040503050406030204" pitchFamily="18" charset="0"/>
              </a:rPr>
              <a:t>“FINISH”</a:t>
            </a:r>
            <a:br>
              <a:rPr lang="en-US" sz="2800" b="1" i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FI" sz="2800" b="1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143347CC-C39F-4E3F-9D7E-181C86DCAD11}"/>
              </a:ext>
            </a:extLst>
          </p:cNvPr>
          <p:cNvCxnSpPr>
            <a:cxnSpLocks/>
            <a:stCxn id="155" idx="2"/>
          </p:cNvCxnSpPr>
          <p:nvPr/>
        </p:nvCxnSpPr>
        <p:spPr>
          <a:xfrm flipH="1">
            <a:off x="19553945" y="9433167"/>
            <a:ext cx="1" cy="694754"/>
          </a:xfrm>
          <a:prstGeom prst="straightConnector1">
            <a:avLst/>
          </a:prstGeom>
          <a:noFill/>
          <a:ln w="38100" cap="flat">
            <a:solidFill>
              <a:srgbClr val="0000FF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098" name="Picture 2" descr="ー 900 上 010 ー ( Å 習 80 ( ">
            <a:extLst>
              <a:ext uri="{FF2B5EF4-FFF2-40B4-BE49-F238E27FC236}">
                <a16:creationId xmlns:a16="http://schemas.microsoft.com/office/drawing/2014/main" id="{8C354181-D1C5-4AD2-9E8B-7E8F8ADFB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3386" y="590912"/>
            <a:ext cx="5845101" cy="297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Flowchart: Alternate Process 54">
            <a:extLst>
              <a:ext uri="{FF2B5EF4-FFF2-40B4-BE49-F238E27FC236}">
                <a16:creationId xmlns:a16="http://schemas.microsoft.com/office/drawing/2014/main" id="{B585762F-AE05-4E7D-8A81-93D24B5D5429}"/>
              </a:ext>
            </a:extLst>
          </p:cNvPr>
          <p:cNvSpPr/>
          <p:nvPr/>
        </p:nvSpPr>
        <p:spPr>
          <a:xfrm>
            <a:off x="6904376" y="4768227"/>
            <a:ext cx="5232306" cy="1012586"/>
          </a:xfrm>
          <a:prstGeom prst="flowChartAlternateProcess">
            <a:avLst/>
          </a:prstGeom>
          <a:solidFill>
            <a:schemeClr val="tx1">
              <a:lumMod val="10000"/>
              <a:lumOff val="90000"/>
            </a:schemeClr>
          </a:solidFill>
          <a:ln w="19050" cap="flat">
            <a:solidFill>
              <a:srgbClr val="00B0F0"/>
            </a:solidFill>
            <a:prstDash val="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MY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5" name="Flowchart: Decision 64">
            <a:extLst>
              <a:ext uri="{FF2B5EF4-FFF2-40B4-BE49-F238E27FC236}">
                <a16:creationId xmlns:a16="http://schemas.microsoft.com/office/drawing/2014/main" id="{0152BA2B-9D98-4116-99E4-F96C45B4B7E2}"/>
              </a:ext>
            </a:extLst>
          </p:cNvPr>
          <p:cNvSpPr/>
          <p:nvPr/>
        </p:nvSpPr>
        <p:spPr>
          <a:xfrm>
            <a:off x="7680080" y="8202767"/>
            <a:ext cx="3785693" cy="1342210"/>
          </a:xfrm>
          <a:prstGeom prst="flowChartDecision">
            <a:avLst/>
          </a:prstGeom>
          <a:solidFill>
            <a:schemeClr val="tx1">
              <a:lumMod val="10000"/>
              <a:lumOff val="90000"/>
            </a:schemeClr>
          </a:solidFill>
          <a:ln w="19050" cap="flat">
            <a:solidFill>
              <a:schemeClr val="accent4">
                <a:lumMod val="60000"/>
                <a:lumOff val="40000"/>
              </a:schemeClr>
            </a:solidFill>
            <a:prstDash val="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MY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9" name="Title 4">
            <a:extLst>
              <a:ext uri="{FF2B5EF4-FFF2-40B4-BE49-F238E27FC236}">
                <a16:creationId xmlns:a16="http://schemas.microsoft.com/office/drawing/2014/main" id="{39849EE4-1F56-465D-8DD5-1B9E36EC65CD}"/>
              </a:ext>
            </a:extLst>
          </p:cNvPr>
          <p:cNvSpPr txBox="1">
            <a:spLocks/>
          </p:cNvSpPr>
          <p:nvPr/>
        </p:nvSpPr>
        <p:spPr>
          <a:xfrm>
            <a:off x="8579746" y="8288512"/>
            <a:ext cx="2238113" cy="1357295"/>
          </a:xfrm>
          <a:prstGeom prst="rect">
            <a:avLst/>
          </a:prstGeom>
        </p:spPr>
        <p:txBody>
          <a:bodyPr vert="horz" wrap="none" lIns="91440" tIns="274320" rIns="91440" bIns="45720" rtlCol="0" anchor="ctr">
            <a:spAutoFit/>
          </a:bodyPr>
          <a:lstStyle>
            <a:lvl1pPr algn="l" defTabSz="584200" eaLnBrk="1" hangingPunct="1">
              <a:lnSpc>
                <a:spcPct val="80000"/>
              </a:lnSpc>
              <a:defRPr sz="6000" strike="noStrike" cap="none" spc="-150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  <a:sym typeface="Helvetica Light"/>
              </a:defRPr>
            </a:lvl1pPr>
            <a:lvl2pPr indent="2286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US" sz="2800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WRITE</a:t>
            </a:r>
            <a:r>
              <a:rPr lang="en-US" sz="2800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to EPC </a:t>
            </a:r>
          </a:p>
          <a:p>
            <a:r>
              <a:rPr lang="en-US" sz="2800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with default #</a:t>
            </a:r>
            <a:br>
              <a:rPr lang="en-US" sz="2800" b="1" i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endParaRPr lang="en-FI" sz="2800" b="1" i="1" dirty="0">
              <a:solidFill>
                <a:srgbClr val="7030A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6" name="Flowchart: Decision 65">
            <a:extLst>
              <a:ext uri="{FF2B5EF4-FFF2-40B4-BE49-F238E27FC236}">
                <a16:creationId xmlns:a16="http://schemas.microsoft.com/office/drawing/2014/main" id="{F003C345-5CD1-4554-864F-DF88BBC008C6}"/>
              </a:ext>
            </a:extLst>
          </p:cNvPr>
          <p:cNvSpPr/>
          <p:nvPr/>
        </p:nvSpPr>
        <p:spPr>
          <a:xfrm>
            <a:off x="7688279" y="6372034"/>
            <a:ext cx="3785693" cy="1342210"/>
          </a:xfrm>
          <a:prstGeom prst="flowChartDecision">
            <a:avLst/>
          </a:prstGeom>
          <a:solidFill>
            <a:schemeClr val="tx1">
              <a:lumMod val="10000"/>
              <a:lumOff val="90000"/>
            </a:schemeClr>
          </a:solidFill>
          <a:ln w="19050" cap="flat">
            <a:solidFill>
              <a:schemeClr val="accent4">
                <a:lumMod val="60000"/>
                <a:lumOff val="40000"/>
              </a:schemeClr>
            </a:solidFill>
            <a:prstDash val="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MY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9" name="Title 4">
            <a:extLst>
              <a:ext uri="{FF2B5EF4-FFF2-40B4-BE49-F238E27FC236}">
                <a16:creationId xmlns:a16="http://schemas.microsoft.com/office/drawing/2014/main" id="{6C254572-FC7B-44CE-817A-9720DB9D7559}"/>
              </a:ext>
            </a:extLst>
          </p:cNvPr>
          <p:cNvSpPr txBox="1">
            <a:spLocks/>
          </p:cNvSpPr>
          <p:nvPr/>
        </p:nvSpPr>
        <p:spPr>
          <a:xfrm>
            <a:off x="8216965" y="6540300"/>
            <a:ext cx="2933816" cy="667875"/>
          </a:xfrm>
          <a:prstGeom prst="rect">
            <a:avLst/>
          </a:prstGeom>
        </p:spPr>
        <p:txBody>
          <a:bodyPr vert="horz" wrap="none" lIns="91440" tIns="274320" rIns="91440" bIns="45720" rtlCol="0" anchor="ctr">
            <a:spAutoFit/>
          </a:bodyPr>
          <a:lstStyle>
            <a:lvl1pPr algn="l" defTabSz="584200" eaLnBrk="1" hangingPunct="1">
              <a:lnSpc>
                <a:spcPct val="80000"/>
              </a:lnSpc>
              <a:defRPr sz="6000" strike="noStrike" cap="none" spc="-150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  <a:sym typeface="Helvetica Light"/>
              </a:defRPr>
            </a:lvl1pPr>
            <a:lvl2pPr indent="2286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US" sz="2800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READ</a:t>
            </a:r>
            <a:r>
              <a:rPr lang="en-US" sz="2800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user memory</a:t>
            </a:r>
            <a:endParaRPr lang="en-FI" sz="2800" b="1" i="1" dirty="0">
              <a:solidFill>
                <a:srgbClr val="7030A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0" name="Title 4">
            <a:extLst>
              <a:ext uri="{FF2B5EF4-FFF2-40B4-BE49-F238E27FC236}">
                <a16:creationId xmlns:a16="http://schemas.microsoft.com/office/drawing/2014/main" id="{62B76611-BA13-4806-B043-1F3DD55BF261}"/>
              </a:ext>
            </a:extLst>
          </p:cNvPr>
          <p:cNvSpPr txBox="1">
            <a:spLocks/>
          </p:cNvSpPr>
          <p:nvPr/>
        </p:nvSpPr>
        <p:spPr>
          <a:xfrm>
            <a:off x="8429673" y="9509860"/>
            <a:ext cx="694421" cy="815608"/>
          </a:xfrm>
          <a:prstGeom prst="rect">
            <a:avLst/>
          </a:prstGeom>
        </p:spPr>
        <p:txBody>
          <a:bodyPr vert="horz" wrap="none" lIns="91440" tIns="274320" rIns="91440" bIns="45720" rtlCol="0" anchor="ctr">
            <a:spAutoFit/>
          </a:bodyPr>
          <a:lstStyle>
            <a:lvl1pPr algn="l" defTabSz="584200" eaLnBrk="1" hangingPunct="1">
              <a:lnSpc>
                <a:spcPct val="80000"/>
              </a:lnSpc>
              <a:defRPr sz="6000" strike="noStrike" cap="none" spc="-150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  <a:sym typeface="Helvetica Light"/>
              </a:defRPr>
            </a:lvl1pPr>
            <a:lvl2pPr indent="2286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US" sz="2000" b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PASS</a:t>
            </a:r>
            <a:br>
              <a:rPr lang="en-US" sz="2000" b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FI" sz="2000" b="1" dirty="0">
              <a:solidFill>
                <a:srgbClr val="0000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1" name="Title 4">
            <a:extLst>
              <a:ext uri="{FF2B5EF4-FFF2-40B4-BE49-F238E27FC236}">
                <a16:creationId xmlns:a16="http://schemas.microsoft.com/office/drawing/2014/main" id="{116D4EFE-6500-4E90-AFD0-1EF99A3A431F}"/>
              </a:ext>
            </a:extLst>
          </p:cNvPr>
          <p:cNvSpPr txBox="1">
            <a:spLocks/>
          </p:cNvSpPr>
          <p:nvPr/>
        </p:nvSpPr>
        <p:spPr>
          <a:xfrm>
            <a:off x="11866355" y="8218131"/>
            <a:ext cx="646331" cy="815608"/>
          </a:xfrm>
          <a:prstGeom prst="rect">
            <a:avLst/>
          </a:prstGeom>
        </p:spPr>
        <p:txBody>
          <a:bodyPr vert="horz" wrap="none" lIns="91440" tIns="274320" rIns="91440" bIns="45720" rtlCol="0" anchor="ctr">
            <a:spAutoFit/>
          </a:bodyPr>
          <a:lstStyle>
            <a:lvl1pPr algn="l" defTabSz="584200" eaLnBrk="1" hangingPunct="1">
              <a:lnSpc>
                <a:spcPct val="80000"/>
              </a:lnSpc>
              <a:defRPr sz="6000" strike="noStrike" cap="none" spc="-150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  <a:sym typeface="Helvetica Light"/>
              </a:defRPr>
            </a:lvl1pPr>
            <a:lvl2pPr indent="2286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US" sz="2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FAIL</a:t>
            </a:r>
            <a:br>
              <a:rPr lang="en-US" sz="2000" b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FI" sz="2000" b="1" dirty="0">
              <a:solidFill>
                <a:srgbClr val="0000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3" name="Title 4">
            <a:extLst>
              <a:ext uri="{FF2B5EF4-FFF2-40B4-BE49-F238E27FC236}">
                <a16:creationId xmlns:a16="http://schemas.microsoft.com/office/drawing/2014/main" id="{5FD61A32-E858-4800-A661-6A37EDFA02F2}"/>
              </a:ext>
            </a:extLst>
          </p:cNvPr>
          <p:cNvSpPr txBox="1">
            <a:spLocks/>
          </p:cNvSpPr>
          <p:nvPr/>
        </p:nvSpPr>
        <p:spPr>
          <a:xfrm>
            <a:off x="7479736" y="4616382"/>
            <a:ext cx="4293163" cy="1357295"/>
          </a:xfrm>
          <a:prstGeom prst="rect">
            <a:avLst/>
          </a:prstGeom>
        </p:spPr>
        <p:txBody>
          <a:bodyPr vert="horz" wrap="none" lIns="91440" tIns="274320" rIns="91440" bIns="45720" rtlCol="0" anchor="ctr">
            <a:spAutoFit/>
          </a:bodyPr>
          <a:lstStyle>
            <a:lvl1pPr algn="l" defTabSz="584200" eaLnBrk="1" hangingPunct="1">
              <a:lnSpc>
                <a:spcPct val="80000"/>
              </a:lnSpc>
              <a:defRPr sz="6000" strike="noStrike" cap="none" spc="-150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  <a:sym typeface="Helvetica Light"/>
              </a:defRPr>
            </a:lvl1pPr>
            <a:lvl2pPr indent="2286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US" sz="2800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Print Good Label (QR Code)</a:t>
            </a:r>
          </a:p>
          <a:p>
            <a:r>
              <a:rPr lang="en-US" sz="2800" b="1" i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&amp; 1D barcode (EPC) with text</a:t>
            </a:r>
            <a:br>
              <a:rPr lang="en-US" sz="2800" b="1" i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endParaRPr lang="en-FI" sz="2800" b="1" i="1" dirty="0">
              <a:solidFill>
                <a:srgbClr val="7030A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B4765C5-9EC6-4886-AE77-674CBCB88829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9581126" y="9521191"/>
            <a:ext cx="8199" cy="482798"/>
          </a:xfrm>
          <a:prstGeom prst="straightConnector1">
            <a:avLst/>
          </a:prstGeom>
          <a:noFill/>
          <a:ln w="38100" cap="flat">
            <a:solidFill>
              <a:srgbClr val="0000FF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033E6A6-1288-46D1-8EEE-C42A40C64129}"/>
              </a:ext>
            </a:extLst>
          </p:cNvPr>
          <p:cNvCxnSpPr>
            <a:cxnSpLocks/>
          </p:cNvCxnSpPr>
          <p:nvPr/>
        </p:nvCxnSpPr>
        <p:spPr>
          <a:xfrm flipV="1">
            <a:off x="9572926" y="7754064"/>
            <a:ext cx="8199" cy="482798"/>
          </a:xfrm>
          <a:prstGeom prst="straightConnector1">
            <a:avLst/>
          </a:prstGeom>
          <a:noFill/>
          <a:ln w="38100" cap="flat">
            <a:solidFill>
              <a:srgbClr val="0000FF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7232C6F-8951-498C-8F15-10D74B11F8AC}"/>
              </a:ext>
            </a:extLst>
          </p:cNvPr>
          <p:cNvCxnSpPr>
            <a:cxnSpLocks/>
          </p:cNvCxnSpPr>
          <p:nvPr/>
        </p:nvCxnSpPr>
        <p:spPr>
          <a:xfrm flipV="1">
            <a:off x="9557552" y="5871320"/>
            <a:ext cx="8199" cy="482798"/>
          </a:xfrm>
          <a:prstGeom prst="straightConnector1">
            <a:avLst/>
          </a:prstGeom>
          <a:noFill/>
          <a:ln w="38100" cap="flat">
            <a:solidFill>
              <a:srgbClr val="0000FF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014EC680-B8C2-4416-A54F-42FC2C7BE606}"/>
              </a:ext>
            </a:extLst>
          </p:cNvPr>
          <p:cNvCxnSpPr>
            <a:cxnSpLocks/>
            <a:stCxn id="65" idx="3"/>
            <a:endCxn id="25" idx="1"/>
          </p:cNvCxnSpPr>
          <p:nvPr/>
        </p:nvCxnSpPr>
        <p:spPr>
          <a:xfrm flipV="1">
            <a:off x="11465773" y="4379082"/>
            <a:ext cx="1594002" cy="4494790"/>
          </a:xfrm>
          <a:prstGeom prst="bentConnector3">
            <a:avLst>
              <a:gd name="adj1" fmla="val 84869"/>
            </a:avLst>
          </a:prstGeom>
          <a:noFill/>
          <a:ln w="38100" cap="flat">
            <a:solidFill>
              <a:srgbClr val="0000FF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A5D7DC52-9ADF-4751-8072-AB3C65E25C69}"/>
              </a:ext>
            </a:extLst>
          </p:cNvPr>
          <p:cNvCxnSpPr>
            <a:cxnSpLocks/>
            <a:stCxn id="66" idx="3"/>
          </p:cNvCxnSpPr>
          <p:nvPr/>
        </p:nvCxnSpPr>
        <p:spPr>
          <a:xfrm flipV="1">
            <a:off x="11473972" y="6287106"/>
            <a:ext cx="1356705" cy="756033"/>
          </a:xfrm>
          <a:prstGeom prst="bentConnector3">
            <a:avLst>
              <a:gd name="adj1" fmla="val 50000"/>
            </a:avLst>
          </a:prstGeom>
          <a:noFill/>
          <a:ln w="38100" cap="flat">
            <a:solidFill>
              <a:srgbClr val="0000FF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B64811FD-15B7-4089-A00B-A1CFA1064D87}"/>
              </a:ext>
            </a:extLst>
          </p:cNvPr>
          <p:cNvCxnSpPr>
            <a:cxnSpLocks/>
            <a:stCxn id="73" idx="0"/>
            <a:endCxn id="51" idx="3"/>
          </p:cNvCxnSpPr>
          <p:nvPr/>
        </p:nvCxnSpPr>
        <p:spPr>
          <a:xfrm rot="16200000" flipH="1">
            <a:off x="13407063" y="835636"/>
            <a:ext cx="1231443" cy="8792934"/>
          </a:xfrm>
          <a:prstGeom prst="bentConnector4">
            <a:avLst>
              <a:gd name="adj1" fmla="val -84083"/>
              <a:gd name="adj2" fmla="val 102600"/>
            </a:avLst>
          </a:prstGeom>
          <a:noFill/>
          <a:ln w="38100" cap="flat">
            <a:solidFill>
              <a:srgbClr val="0000FF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1259286C-161E-4F03-8765-9D4065FF7EB4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15803099" y="4878496"/>
            <a:ext cx="0" cy="463036"/>
          </a:xfrm>
          <a:prstGeom prst="straightConnector1">
            <a:avLst/>
          </a:prstGeom>
          <a:noFill/>
          <a:ln w="38100" cap="flat">
            <a:solidFill>
              <a:srgbClr val="0000FF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9" name="Flowchart: Alternate Process 128">
            <a:extLst>
              <a:ext uri="{FF2B5EF4-FFF2-40B4-BE49-F238E27FC236}">
                <a16:creationId xmlns:a16="http://schemas.microsoft.com/office/drawing/2014/main" id="{C18E2125-5F5C-47C3-8FE7-EBD2939483E0}"/>
              </a:ext>
            </a:extLst>
          </p:cNvPr>
          <p:cNvSpPr/>
          <p:nvPr/>
        </p:nvSpPr>
        <p:spPr>
          <a:xfrm>
            <a:off x="22220970" y="11583272"/>
            <a:ext cx="1755340" cy="568240"/>
          </a:xfrm>
          <a:prstGeom prst="flowChartAlternateProcess">
            <a:avLst/>
          </a:prstGeom>
          <a:solidFill>
            <a:srgbClr val="FF99CC"/>
          </a:solidFill>
          <a:ln w="19050" cap="flat">
            <a:solidFill>
              <a:schemeClr val="accent1">
                <a:lumMod val="75000"/>
              </a:schemeClr>
            </a:solidFill>
            <a:prstDash val="dashDot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MY" sz="2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mbria" panose="02040503050406030204" pitchFamily="18" charset="0"/>
                <a:ea typeface="Cambria" panose="02040503050406030204" pitchFamily="18" charset="0"/>
                <a:sym typeface="Helvetica Light"/>
              </a:rPr>
              <a:t>User</a:t>
            </a:r>
          </a:p>
        </p:txBody>
      </p:sp>
      <p:sp>
        <p:nvSpPr>
          <p:cNvPr id="130" name="Flowchart: Alternate Process 129">
            <a:extLst>
              <a:ext uri="{FF2B5EF4-FFF2-40B4-BE49-F238E27FC236}">
                <a16:creationId xmlns:a16="http://schemas.microsoft.com/office/drawing/2014/main" id="{D90A41CA-E402-4C26-9230-A7571F35C96F}"/>
              </a:ext>
            </a:extLst>
          </p:cNvPr>
          <p:cNvSpPr/>
          <p:nvPr/>
        </p:nvSpPr>
        <p:spPr>
          <a:xfrm>
            <a:off x="22220970" y="12170718"/>
            <a:ext cx="1755340" cy="568240"/>
          </a:xfrm>
          <a:prstGeom prst="flowChartAlternateProcess">
            <a:avLst/>
          </a:prstGeom>
          <a:solidFill>
            <a:schemeClr val="tx1">
              <a:lumMod val="10000"/>
              <a:lumOff val="90000"/>
            </a:schemeClr>
          </a:solidFill>
          <a:ln w="19050" cap="flat">
            <a:solidFill>
              <a:srgbClr val="00B0F0"/>
            </a:solidFill>
            <a:prstDash val="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MY" sz="2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mbria" panose="02040503050406030204" pitchFamily="18" charset="0"/>
                <a:ea typeface="Cambria" panose="02040503050406030204" pitchFamily="18" charset="0"/>
                <a:sym typeface="Helvetica Light"/>
              </a:rPr>
              <a:t>System</a:t>
            </a:r>
          </a:p>
        </p:txBody>
      </p: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DCF65E96-BDCD-480A-9810-C3E08378DBD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130923" y="8895493"/>
            <a:ext cx="1893056" cy="1506452"/>
          </a:xfrm>
          <a:prstGeom prst="bentConnector3">
            <a:avLst>
              <a:gd name="adj1" fmla="val 50000"/>
            </a:avLst>
          </a:prstGeom>
          <a:noFill/>
          <a:ln w="38100" cap="flat">
            <a:solidFill>
              <a:srgbClr val="0000FF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12" name="Action Button: Go Home 4111">
            <a:hlinkClick r:id="" action="ppaction://hlinkshowjump?jump=endshow" highlightClick="1"/>
            <a:extLst>
              <a:ext uri="{FF2B5EF4-FFF2-40B4-BE49-F238E27FC236}">
                <a16:creationId xmlns:a16="http://schemas.microsoft.com/office/drawing/2014/main" id="{6CC55DA1-B272-4F62-8E31-9E9457901121}"/>
              </a:ext>
            </a:extLst>
          </p:cNvPr>
          <p:cNvSpPr/>
          <p:nvPr/>
        </p:nvSpPr>
        <p:spPr>
          <a:xfrm>
            <a:off x="16692282" y="12012706"/>
            <a:ext cx="806824" cy="726252"/>
          </a:xfrm>
          <a:prstGeom prst="actionButtonHome">
            <a:avLst/>
          </a:prstGeom>
          <a:solidFill>
            <a:schemeClr val="tx2"/>
          </a:solidFill>
          <a:ln w="19050" cap="flat">
            <a:solidFill>
              <a:schemeClr val="bg2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MY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1" name="Title 4">
            <a:extLst>
              <a:ext uri="{FF2B5EF4-FFF2-40B4-BE49-F238E27FC236}">
                <a16:creationId xmlns:a16="http://schemas.microsoft.com/office/drawing/2014/main" id="{C6453C42-18A9-40EF-BEAA-5915FC8CBDBF}"/>
              </a:ext>
            </a:extLst>
          </p:cNvPr>
          <p:cNvSpPr txBox="1">
            <a:spLocks/>
          </p:cNvSpPr>
          <p:nvPr/>
        </p:nvSpPr>
        <p:spPr>
          <a:xfrm>
            <a:off x="8216965" y="391283"/>
            <a:ext cx="7011856" cy="1948226"/>
          </a:xfrm>
          <a:prstGeom prst="rect">
            <a:avLst/>
          </a:prstGeom>
        </p:spPr>
        <p:txBody>
          <a:bodyPr vert="horz" wrap="none" lIns="91440" tIns="274320" rIns="91440" bIns="45720" rtlCol="0" anchor="ctr">
            <a:spAutoFit/>
          </a:bodyPr>
          <a:lstStyle>
            <a:lvl1pPr algn="l" defTabSz="584200" eaLnBrk="1" hangingPunct="1">
              <a:lnSpc>
                <a:spcPct val="80000"/>
              </a:lnSpc>
              <a:defRPr sz="6000" strike="noStrike" cap="none" spc="-150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  <a:sym typeface="Helvetica Light"/>
              </a:defRPr>
            </a:lvl1pPr>
            <a:lvl2pPr indent="2286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US" sz="6600" b="1" i="1" baseline="30000" dirty="0">
                <a:latin typeface="Cambria" panose="02040503050406030204" pitchFamily="18" charset="0"/>
                <a:ea typeface="Cambria" panose="02040503050406030204" pitchFamily="18" charset="0"/>
              </a:rPr>
              <a:t>2st</a:t>
            </a:r>
            <a:r>
              <a:rPr lang="en-US" sz="6600" b="1" i="1" dirty="0">
                <a:latin typeface="Cambria" panose="02040503050406030204" pitchFamily="18" charset="0"/>
                <a:ea typeface="Cambria" panose="02040503050406030204" pitchFamily="18" charset="0"/>
              </a:rPr>
              <a:t> printing process</a:t>
            </a:r>
            <a:br>
              <a:rPr lang="en-US" sz="6600" b="1" i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FI" sz="6600" b="1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2" name="Title 4">
            <a:extLst>
              <a:ext uri="{FF2B5EF4-FFF2-40B4-BE49-F238E27FC236}">
                <a16:creationId xmlns:a16="http://schemas.microsoft.com/office/drawing/2014/main" id="{130E6082-32D5-49D9-87C8-931F9AF0C328}"/>
              </a:ext>
            </a:extLst>
          </p:cNvPr>
          <p:cNvSpPr txBox="1">
            <a:spLocks/>
          </p:cNvSpPr>
          <p:nvPr/>
        </p:nvSpPr>
        <p:spPr>
          <a:xfrm>
            <a:off x="8406860" y="5847825"/>
            <a:ext cx="694421" cy="815608"/>
          </a:xfrm>
          <a:prstGeom prst="rect">
            <a:avLst/>
          </a:prstGeom>
        </p:spPr>
        <p:txBody>
          <a:bodyPr vert="horz" wrap="none" lIns="91440" tIns="274320" rIns="91440" bIns="45720" rtlCol="0" anchor="ctr">
            <a:spAutoFit/>
          </a:bodyPr>
          <a:lstStyle>
            <a:lvl1pPr algn="l" defTabSz="584200" eaLnBrk="1" hangingPunct="1">
              <a:lnSpc>
                <a:spcPct val="80000"/>
              </a:lnSpc>
              <a:defRPr sz="6000" strike="noStrike" cap="none" spc="-150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  <a:sym typeface="Helvetica Light"/>
              </a:defRPr>
            </a:lvl1pPr>
            <a:lvl2pPr indent="2286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584200" eaLnBrk="1" hangingPunct="1">
              <a:defRPr sz="112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US" sz="2000" b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PASS</a:t>
            </a:r>
            <a:br>
              <a:rPr lang="en-US" sz="2000" b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FI" sz="2000" b="1" dirty="0">
              <a:solidFill>
                <a:srgbClr val="0000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37130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07BEBB-36B8-4815-AB0B-68383C6BE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905" y="1064596"/>
            <a:ext cx="4095993" cy="1061829"/>
          </a:xfrm>
        </p:spPr>
        <p:txBody>
          <a:bodyPr/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Encode EPC</a:t>
            </a:r>
            <a:endParaRPr lang="en-FI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8AFF7E-F15D-4DAB-AA60-A40F2815A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38FBD-C659-44B2-BA6B-15C11D55249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A40D7BE-BA1A-4DF1-86B2-E2F9B17D017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489CE02-C2C4-4855-B38C-759C3259CB46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5D67C9D-3B0C-4CC6-A82A-1B69E5AE13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Smartrac </a:t>
            </a:r>
            <a:r>
              <a:rPr lang="en-US">
                <a:solidFill>
                  <a:schemeClr val="accent1"/>
                </a:solidFill>
              </a:rPr>
              <a:t>•</a:t>
            </a:r>
            <a:r>
              <a:rPr lang="en-US"/>
              <a:t> connect things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6F422A93-5A71-48E2-9E2C-CD32ED798E32}"/>
              </a:ext>
            </a:extLst>
          </p:cNvPr>
          <p:cNvSpPr txBox="1">
            <a:spLocks/>
          </p:cNvSpPr>
          <p:nvPr/>
        </p:nvSpPr>
        <p:spPr>
          <a:xfrm>
            <a:off x="1163905" y="2672976"/>
            <a:ext cx="22353068" cy="916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17361" indent="-617361" defTabSz="584200" eaLnBrk="1" hangingPunct="1">
              <a:spcBef>
                <a:spcPts val="4200"/>
              </a:spcBef>
              <a:buSzPct val="75000"/>
              <a:buChar char="•"/>
              <a:defRPr sz="5000">
                <a:solidFill>
                  <a:schemeClr val="bg1"/>
                </a:solidFill>
                <a:latin typeface="Microsoft Sans Serif" panose="020B0604020202020204" pitchFamily="34" charset="0"/>
                <a:ea typeface="+mn-ea"/>
                <a:cs typeface="+mn-cs"/>
                <a:sym typeface="Helvetica Light"/>
              </a:defRPr>
            </a:lvl1pPr>
            <a:lvl2pPr marL="1061861" indent="-617361" defTabSz="584200" eaLnBrk="1" hangingPunct="1">
              <a:spcBef>
                <a:spcPts val="4200"/>
              </a:spcBef>
              <a:buSzPct val="75000"/>
              <a:buChar char="•"/>
              <a:defRPr sz="5000">
                <a:solidFill>
                  <a:schemeClr val="bg1"/>
                </a:solidFill>
                <a:latin typeface="Microsoft Sans Serif" panose="020B0604020202020204" pitchFamily="34" charset="0"/>
                <a:ea typeface="+mn-ea"/>
                <a:cs typeface="+mn-cs"/>
                <a:sym typeface="Helvetica Light"/>
              </a:defRPr>
            </a:lvl2pPr>
            <a:lvl3pPr marL="1506361" indent="-617361" defTabSz="584200" eaLnBrk="1" hangingPunct="1">
              <a:spcBef>
                <a:spcPts val="4200"/>
              </a:spcBef>
              <a:buSzPct val="75000"/>
              <a:buChar char="•"/>
              <a:defRPr sz="5000">
                <a:solidFill>
                  <a:schemeClr val="bg1"/>
                </a:solidFill>
                <a:latin typeface="Microsoft Sans Serif" panose="020B0604020202020204" pitchFamily="34" charset="0"/>
                <a:ea typeface="+mn-ea"/>
                <a:cs typeface="+mn-cs"/>
                <a:sym typeface="Helvetica Light"/>
              </a:defRPr>
            </a:lvl3pPr>
            <a:lvl4pPr marL="1950861" indent="-617361" defTabSz="584200" eaLnBrk="1" hangingPunct="1">
              <a:spcBef>
                <a:spcPts val="4200"/>
              </a:spcBef>
              <a:buSzPct val="75000"/>
              <a:buChar char="•"/>
              <a:defRPr sz="5000">
                <a:solidFill>
                  <a:schemeClr val="bg1"/>
                </a:solidFill>
                <a:latin typeface="Microsoft Sans Serif" panose="020B0604020202020204" pitchFamily="34" charset="0"/>
                <a:ea typeface="+mn-ea"/>
                <a:cs typeface="+mn-cs"/>
                <a:sym typeface="Helvetica Light"/>
              </a:defRPr>
            </a:lvl4pPr>
            <a:lvl5pPr marL="2395361" indent="-617361" defTabSz="584200" eaLnBrk="1" hangingPunct="1">
              <a:spcBef>
                <a:spcPts val="4200"/>
              </a:spcBef>
              <a:buSzPct val="75000"/>
              <a:buChar char="•"/>
              <a:defRPr sz="5000">
                <a:solidFill>
                  <a:schemeClr val="bg1"/>
                </a:solidFill>
                <a:latin typeface="Microsoft Sans Serif" panose="020B0604020202020204" pitchFamily="34" charset="0"/>
                <a:ea typeface="+mn-ea"/>
                <a:cs typeface="+mn-cs"/>
                <a:sym typeface="Helvetica Light"/>
              </a:defRPr>
            </a:lvl5pPr>
            <a:lvl6pPr marL="2839861" indent="-617361" defTabSz="584200" eaLnBrk="1" hangingPunct="1">
              <a:spcBef>
                <a:spcPts val="4200"/>
              </a:spcBef>
              <a:buSzPct val="75000"/>
              <a:buChar char="•"/>
              <a:defRPr sz="5000">
                <a:latin typeface="+mn-lt"/>
                <a:ea typeface="+mn-ea"/>
                <a:cs typeface="+mn-cs"/>
                <a:sym typeface="Helvetica Light"/>
              </a:defRPr>
            </a:lvl6pPr>
            <a:lvl7pPr marL="3284361" indent="-617361" defTabSz="584200" eaLnBrk="1" hangingPunct="1">
              <a:spcBef>
                <a:spcPts val="4200"/>
              </a:spcBef>
              <a:buSzPct val="75000"/>
              <a:buChar char="•"/>
              <a:defRPr sz="5000">
                <a:latin typeface="+mn-lt"/>
                <a:ea typeface="+mn-ea"/>
                <a:cs typeface="+mn-cs"/>
                <a:sym typeface="Helvetica Light"/>
              </a:defRPr>
            </a:lvl7pPr>
            <a:lvl8pPr marL="3728861" indent="-617361" defTabSz="584200" eaLnBrk="1" hangingPunct="1">
              <a:spcBef>
                <a:spcPts val="4200"/>
              </a:spcBef>
              <a:buSzPct val="75000"/>
              <a:buChar char="•"/>
              <a:defRPr sz="5000">
                <a:latin typeface="+mn-lt"/>
                <a:ea typeface="+mn-ea"/>
                <a:cs typeface="+mn-cs"/>
                <a:sym typeface="Helvetica Light"/>
              </a:defRPr>
            </a:lvl8pPr>
            <a:lvl9pPr marL="4173361" indent="-617361" defTabSz="584200" eaLnBrk="1" hangingPunct="1">
              <a:spcBef>
                <a:spcPts val="4200"/>
              </a:spcBef>
              <a:buSzPct val="75000"/>
              <a:buChar char="•"/>
              <a:defRPr sz="5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/>
            <a:r>
              <a:rPr lang="en-MY" dirty="0"/>
              <a:t>Prepare encoding files (placed at share folder)</a:t>
            </a:r>
          </a:p>
          <a:p>
            <a:pPr algn="l"/>
            <a:r>
              <a:rPr lang="en-MY" dirty="0">
                <a:latin typeface="Cambria" panose="02040503050406030204" pitchFamily="18" charset="0"/>
                <a:ea typeface="Cambria" panose="02040503050406030204" pitchFamily="18" charset="0"/>
              </a:rPr>
              <a:t>1 printer will locked 1 encoding file</a:t>
            </a:r>
          </a:p>
          <a:p>
            <a:pPr algn="l"/>
            <a:r>
              <a:rPr lang="en-MY" dirty="0">
                <a:latin typeface="Cambria" panose="02040503050406030204" pitchFamily="18" charset="0"/>
                <a:ea typeface="Cambria" panose="02040503050406030204" pitchFamily="18" charset="0"/>
              </a:rPr>
              <a:t>Name of encoding file will updated based on process, example</a:t>
            </a:r>
          </a:p>
          <a:p>
            <a:pPr marL="0" indent="0" algn="l">
              <a:buNone/>
            </a:pPr>
            <a:r>
              <a:rPr lang="en-MY" dirty="0">
                <a:latin typeface="Cambria" panose="02040503050406030204" pitchFamily="18" charset="0"/>
                <a:ea typeface="Cambria" panose="02040503050406030204" pitchFamily="18" charset="0"/>
              </a:rPr>
              <a:t>    In Progress, Completed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58137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00EA1-0C8B-42FA-B269-8346D1F52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38FBD-C659-44B2-BA6B-15C11D55249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F0AF867-6958-406D-9053-3FE0D317F18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489CE02-C2C4-4855-B38C-759C3259CB46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4CC0E68-E97A-495C-B8C4-4B6128DFD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Smartrac </a:t>
            </a:r>
            <a:r>
              <a:rPr lang="en-US">
                <a:solidFill>
                  <a:schemeClr val="accent1"/>
                </a:solidFill>
              </a:rPr>
              <a:t>•</a:t>
            </a:r>
            <a:r>
              <a:rPr lang="en-US"/>
              <a:t> connect things</a:t>
            </a: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CE0FD32-E940-46EA-B2BB-737466AACD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701040"/>
              </p:ext>
            </p:extLst>
          </p:nvPr>
        </p:nvGraphicFramePr>
        <p:xfrm>
          <a:off x="2553662" y="2869019"/>
          <a:ext cx="19154588" cy="3297319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5812118">
                  <a:extLst>
                    <a:ext uri="{9D8B030D-6E8A-4147-A177-3AD203B41FA5}">
                      <a16:colId xmlns:a16="http://schemas.microsoft.com/office/drawing/2014/main" val="1828622928"/>
                    </a:ext>
                  </a:extLst>
                </a:gridCol>
                <a:gridCol w="13342470">
                  <a:extLst>
                    <a:ext uri="{9D8B030D-6E8A-4147-A177-3AD203B41FA5}">
                      <a16:colId xmlns:a16="http://schemas.microsoft.com/office/drawing/2014/main" val="3911016829"/>
                    </a:ext>
                  </a:extLst>
                </a:gridCol>
              </a:tblGrid>
              <a:tr h="554119">
                <a:tc>
                  <a:txBody>
                    <a:bodyPr/>
                    <a:lstStyle/>
                    <a:p>
                      <a:pPr algn="l"/>
                      <a:r>
                        <a:rPr lang="en-MY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MY" dirty="0"/>
                        <a:t>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350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MY" dirty="0"/>
                        <a:t>n = total bits size of partitions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1 to </a:t>
                      </a:r>
                      <a:r>
                        <a:rPr lang="en-US" b="1" i="1" dirty="0"/>
                        <a:t>n</a:t>
                      </a:r>
                      <a:r>
                        <a:rPr lang="en-US" b="0" dirty="0"/>
                        <a:t> (is the bit size of the tag)</a:t>
                      </a:r>
                    </a:p>
                    <a:p>
                      <a:pPr algn="l"/>
                      <a:r>
                        <a:rPr lang="en-US" b="0" dirty="0"/>
                        <a:t>default :96</a:t>
                      </a:r>
                      <a:endParaRPr lang="en-MY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605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dirty="0"/>
                        <a:t>p0……p15 = partition sizes</a:t>
                      </a:r>
                    </a:p>
                    <a:p>
                      <a:pPr algn="l"/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Specify number of bits to include in the individual partitions.</a:t>
                      </a:r>
                    </a:p>
                    <a:p>
                      <a:pPr marL="0" marR="0" lvl="0" indent="0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Partition size must add up to bit size specified for previous parameter.</a:t>
                      </a:r>
                    </a:p>
                    <a:p>
                      <a:pPr marL="0" marR="0" lvl="0" indent="0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Largest individual partition size is 64 bits.</a:t>
                      </a:r>
                    </a:p>
                    <a:p>
                      <a:pPr marL="0" marR="0" lvl="0" indent="0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Accepted values: 1 to 64</a:t>
                      </a:r>
                    </a:p>
                    <a:p>
                      <a:pPr marL="0" marR="0" lvl="0" indent="0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Default value : 1</a:t>
                      </a:r>
                      <a:endParaRPr lang="pt-B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533725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6C2F9D46-2F99-4BA9-8BE6-3DBB89DC0059}"/>
              </a:ext>
            </a:extLst>
          </p:cNvPr>
          <p:cNvSpPr/>
          <p:nvPr/>
        </p:nvSpPr>
        <p:spPr>
          <a:xfrm>
            <a:off x="2553662" y="668729"/>
            <a:ext cx="15147095" cy="19082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5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DEFINE EPC DATA STRUCTURE</a:t>
            </a:r>
          </a:p>
          <a:p>
            <a:pPr algn="l"/>
            <a:r>
              <a:rPr lang="pt-BR" sz="3200" b="1" dirty="0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ZPL Command : ^RBn, p0,p1,p2,.....,p15</a:t>
            </a:r>
          </a:p>
          <a:p>
            <a:pPr algn="l"/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This command specifies the number of partitions and how many bits in each partition</a:t>
            </a:r>
            <a:endParaRPr lang="pt-BR" sz="3200" dirty="0">
              <a:highlight>
                <a:srgbClr val="FFFF00"/>
              </a:highligh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6ADE26-4708-471F-B2DC-C667AEEDB76F}"/>
              </a:ext>
            </a:extLst>
          </p:cNvPr>
          <p:cNvSpPr/>
          <p:nvPr/>
        </p:nvSpPr>
        <p:spPr>
          <a:xfrm>
            <a:off x="2242056" y="6922255"/>
            <a:ext cx="1844167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MY" dirty="0"/>
              <a:t>^RB96,40,8,12,36</a:t>
            </a:r>
          </a:p>
        </p:txBody>
      </p:sp>
    </p:spTree>
    <p:extLst>
      <p:ext uri="{BB962C8B-B14F-4D97-AF65-F5344CB8AC3E}">
        <p14:creationId xmlns:p14="http://schemas.microsoft.com/office/powerpoint/2010/main" val="393978068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00EA1-0C8B-42FA-B269-8346D1F52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38FBD-C659-44B2-BA6B-15C11D55249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F0AF867-6958-406D-9053-3FE0D317F18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489CE02-C2C4-4855-B38C-759C3259CB46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4CC0E68-E97A-495C-B8C4-4B6128DFD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Smartrac </a:t>
            </a:r>
            <a:r>
              <a:rPr lang="en-US">
                <a:solidFill>
                  <a:schemeClr val="accent1"/>
                </a:solidFill>
              </a:rPr>
              <a:t>•</a:t>
            </a:r>
            <a:r>
              <a:rPr lang="en-US"/>
              <a:t> connect things</a:t>
            </a: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CE0FD32-E940-46EA-B2BB-737466AACD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73297"/>
              </p:ext>
            </p:extLst>
          </p:nvPr>
        </p:nvGraphicFramePr>
        <p:xfrm>
          <a:off x="2614706" y="2502082"/>
          <a:ext cx="19154588" cy="7594999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5812118">
                  <a:extLst>
                    <a:ext uri="{9D8B030D-6E8A-4147-A177-3AD203B41FA5}">
                      <a16:colId xmlns:a16="http://schemas.microsoft.com/office/drawing/2014/main" val="1828622928"/>
                    </a:ext>
                  </a:extLst>
                </a:gridCol>
                <a:gridCol w="13342470">
                  <a:extLst>
                    <a:ext uri="{9D8B030D-6E8A-4147-A177-3AD203B41FA5}">
                      <a16:colId xmlns:a16="http://schemas.microsoft.com/office/drawing/2014/main" val="3911016829"/>
                    </a:ext>
                  </a:extLst>
                </a:gridCol>
              </a:tblGrid>
              <a:tr h="554119">
                <a:tc>
                  <a:txBody>
                    <a:bodyPr/>
                    <a:lstStyle/>
                    <a:p>
                      <a:pPr algn="l"/>
                      <a:r>
                        <a:rPr lang="en-MY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MY" dirty="0"/>
                        <a:t>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350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MY" dirty="0"/>
                        <a:t>o = 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MY" b="1" dirty="0"/>
                        <a:t>W</a:t>
                      </a:r>
                      <a:r>
                        <a:rPr lang="en-MY" dirty="0"/>
                        <a:t> = write to the tag</a:t>
                      </a:r>
                    </a:p>
                    <a:p>
                      <a:pPr marL="0" marR="0" lvl="0" indent="0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b="1" dirty="0"/>
                        <a:t>R</a:t>
                      </a:r>
                      <a:r>
                        <a:rPr lang="en-MY" dirty="0"/>
                        <a:t> = read the tag</a:t>
                      </a:r>
                    </a:p>
                    <a:p>
                      <a:pPr marL="0" marR="0" lvl="0" indent="0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b="1" dirty="0"/>
                        <a:t>S</a:t>
                      </a:r>
                      <a:r>
                        <a:rPr lang="en-MY" dirty="0"/>
                        <a:t> = specify access password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605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dirty="0"/>
                        <a:t>f = format</a:t>
                      </a:r>
                    </a:p>
                    <a:p>
                      <a:pPr algn="l"/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/>
                        <a:t>H</a:t>
                      </a:r>
                      <a:r>
                        <a:rPr lang="pt-BR" dirty="0"/>
                        <a:t> = Hexadecimal</a:t>
                      </a:r>
                    </a:p>
                    <a:p>
                      <a:pPr algn="l"/>
                      <a:r>
                        <a:rPr lang="pt-BR" b="1" dirty="0"/>
                        <a:t>A</a:t>
                      </a:r>
                      <a:r>
                        <a:rPr lang="pt-BR" dirty="0"/>
                        <a:t> = ASCII</a:t>
                      </a:r>
                    </a:p>
                    <a:p>
                      <a:pPr algn="l"/>
                      <a:r>
                        <a:rPr lang="pt-BR" b="1" dirty="0"/>
                        <a:t>E</a:t>
                      </a:r>
                      <a:r>
                        <a:rPr lang="pt-BR" dirty="0"/>
                        <a:t> = EPC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533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MY" dirty="0"/>
                        <a:t>b = password / starting block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W = </a:t>
                      </a:r>
                      <a:r>
                        <a:rPr lang="en-US" dirty="0"/>
                        <a:t>must be</a:t>
                      </a:r>
                      <a:r>
                        <a:rPr lang="en-US" b="1" dirty="0"/>
                        <a:t> P </a:t>
                      </a:r>
                      <a:r>
                        <a:rPr lang="en-US" dirty="0"/>
                        <a:t>and followed by access password </a:t>
                      </a:r>
                      <a:r>
                        <a:rPr lang="en-US" b="1" dirty="0"/>
                        <a:t>^FD </a:t>
                      </a:r>
                      <a:r>
                        <a:rPr lang="en-US" dirty="0"/>
                        <a:t>command</a:t>
                      </a:r>
                    </a:p>
                    <a:p>
                      <a:pPr algn="l"/>
                      <a:r>
                        <a:rPr lang="en-US" dirty="0"/>
                        <a:t>    =</a:t>
                      </a:r>
                      <a:r>
                        <a:rPr lang="en-US" b="1" dirty="0"/>
                        <a:t> 0 to n</a:t>
                      </a:r>
                      <a:r>
                        <a:rPr lang="en-US" dirty="0"/>
                        <a:t>, starting block number</a:t>
                      </a:r>
                    </a:p>
                    <a:p>
                      <a:pPr algn="l"/>
                      <a:endParaRPr lang="en-US" dirty="0"/>
                    </a:p>
                    <a:p>
                      <a:pPr algn="l"/>
                      <a:r>
                        <a:rPr lang="en-US" b="1" dirty="0"/>
                        <a:t>R </a:t>
                      </a:r>
                      <a:r>
                        <a:rPr lang="en-US" dirty="0"/>
                        <a:t>= </a:t>
                      </a:r>
                      <a:r>
                        <a:rPr lang="en-US" b="1" dirty="0"/>
                        <a:t>0 to n</a:t>
                      </a:r>
                      <a:r>
                        <a:rPr lang="en-US" dirty="0"/>
                        <a:t>, starting block number</a:t>
                      </a:r>
                    </a:p>
                    <a:p>
                      <a:pPr algn="l"/>
                      <a:endParaRPr lang="en-US" dirty="0"/>
                    </a:p>
                    <a:p>
                      <a:pPr algn="l"/>
                      <a:r>
                        <a:rPr lang="en-US" b="1" dirty="0"/>
                        <a:t>S</a:t>
                      </a:r>
                      <a:r>
                        <a:rPr lang="en-US" dirty="0"/>
                        <a:t> = must be </a:t>
                      </a:r>
                      <a:r>
                        <a:rPr lang="en-US" b="1" dirty="0"/>
                        <a:t>P</a:t>
                      </a:r>
                      <a:r>
                        <a:rPr lang="en-US" dirty="0"/>
                        <a:t> and followed by access password </a:t>
                      </a:r>
                      <a:r>
                        <a:rPr lang="en-US" b="1" dirty="0"/>
                        <a:t>^FD </a:t>
                      </a:r>
                      <a:r>
                        <a:rPr lang="en-US" dirty="0"/>
                        <a:t>command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440571"/>
                  </a:ext>
                </a:extLst>
              </a:tr>
              <a:tr h="564776">
                <a:tc>
                  <a:txBody>
                    <a:bodyPr/>
                    <a:lstStyle/>
                    <a:p>
                      <a:pPr algn="l"/>
                      <a:r>
                        <a:rPr lang="en-MY" dirty="0"/>
                        <a:t>n = </a:t>
                      </a:r>
                      <a:r>
                        <a:rPr lang="en-US" dirty="0"/>
                        <a:t>number of bytes to read or write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if format = </a:t>
                      </a:r>
                      <a:r>
                        <a:rPr lang="en-US" b="1" dirty="0"/>
                        <a:t>E/A </a:t>
                      </a:r>
                      <a:r>
                        <a:rPr lang="en-US" dirty="0"/>
                        <a:t>, this value not required</a:t>
                      </a:r>
                    </a:p>
                    <a:p>
                      <a:pPr algn="l"/>
                      <a:r>
                        <a:rPr lang="en-US" dirty="0"/>
                        <a:t>else 1 to n(max number of byte for the tag)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135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MY" dirty="0"/>
                        <a:t>m = memory bank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v-SE" b="1" dirty="0"/>
                        <a:t>0</a:t>
                      </a:r>
                      <a:r>
                        <a:rPr lang="sv-SE" dirty="0"/>
                        <a:t> = </a:t>
                      </a:r>
                      <a:r>
                        <a:rPr lang="sv-SE" dirty="0" err="1"/>
                        <a:t>Reserved</a:t>
                      </a:r>
                      <a:endParaRPr lang="sv-SE" dirty="0"/>
                    </a:p>
                    <a:p>
                      <a:pPr algn="l"/>
                      <a:r>
                        <a:rPr lang="sv-SE" b="1" dirty="0"/>
                        <a:t>1</a:t>
                      </a:r>
                      <a:r>
                        <a:rPr lang="sv-SE" dirty="0"/>
                        <a:t> = EPC</a:t>
                      </a:r>
                    </a:p>
                    <a:p>
                      <a:pPr algn="l"/>
                      <a:r>
                        <a:rPr lang="sv-SE" b="1" dirty="0"/>
                        <a:t>2</a:t>
                      </a:r>
                      <a:r>
                        <a:rPr lang="sv-SE" dirty="0"/>
                        <a:t> = TID (Tag ID)</a:t>
                      </a:r>
                    </a:p>
                    <a:p>
                      <a:pPr algn="l"/>
                      <a:r>
                        <a:rPr lang="sv-SE" b="1" dirty="0"/>
                        <a:t>3</a:t>
                      </a:r>
                      <a:r>
                        <a:rPr lang="sv-SE" dirty="0"/>
                        <a:t> = </a:t>
                      </a:r>
                      <a:r>
                        <a:rPr lang="sv-SE" dirty="0" err="1"/>
                        <a:t>User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975997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6C2F9D46-2F99-4BA9-8BE6-3DBB89DC0059}"/>
              </a:ext>
            </a:extLst>
          </p:cNvPr>
          <p:cNvSpPr/>
          <p:nvPr/>
        </p:nvSpPr>
        <p:spPr>
          <a:xfrm>
            <a:off x="2553662" y="668729"/>
            <a:ext cx="16126531" cy="14157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5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Read</a:t>
            </a:r>
            <a:r>
              <a:rPr lang="en-US" sz="5400" b="1" dirty="0">
                <a:latin typeface="Cambria" panose="02040503050406030204" pitchFamily="18" charset="0"/>
                <a:ea typeface="Cambria" panose="02040503050406030204" pitchFamily="18" charset="0"/>
              </a:rPr>
              <a:t> / </a:t>
            </a:r>
            <a:r>
              <a:rPr lang="en-US" sz="5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Write RFID tag </a:t>
            </a:r>
            <a:r>
              <a:rPr lang="en-US" sz="5400" b="1" dirty="0">
                <a:latin typeface="Cambria" panose="02040503050406030204" pitchFamily="18" charset="0"/>
                <a:ea typeface="Cambria" panose="02040503050406030204" pitchFamily="18" charset="0"/>
              </a:rPr>
              <a:t>or specify access password</a:t>
            </a:r>
            <a:endParaRPr lang="pt-BR" sz="54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r>
              <a:rPr lang="pt-BR" sz="3200" b="1" dirty="0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ZPL Command : ^RFo,f,b,n,m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BFFFA18-82C7-4E31-BD80-96C6C2F018AD}"/>
              </a:ext>
            </a:extLst>
          </p:cNvPr>
          <p:cNvSpPr/>
          <p:nvPr/>
        </p:nvSpPr>
        <p:spPr>
          <a:xfrm>
            <a:off x="2113417" y="10097081"/>
            <a:ext cx="1219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MY" sz="5400" dirty="0"/>
              <a:t>^XA</a:t>
            </a:r>
          </a:p>
          <a:p>
            <a:pPr algn="l"/>
            <a:r>
              <a:rPr lang="en-MY" sz="5400" dirty="0"/>
              <a:t>^RFR,H</a:t>
            </a:r>
            <a:r>
              <a:rPr lang="en-MY" sz="5400" dirty="0">
                <a:solidFill>
                  <a:schemeClr val="bg1"/>
                </a:solidFill>
              </a:rPr>
              <a:t>,R1,2,3</a:t>
            </a:r>
            <a:r>
              <a:rPr lang="en-MY" sz="5400" dirty="0"/>
              <a:t>^FS</a:t>
            </a:r>
          </a:p>
          <a:p>
            <a:pPr algn="l"/>
            <a:r>
              <a:rPr lang="en-MY" sz="5400" dirty="0"/>
              <a:t>^XZ</a:t>
            </a:r>
          </a:p>
        </p:txBody>
      </p:sp>
      <p:sp>
        <p:nvSpPr>
          <p:cNvPr id="15" name="Action Button: Go Forward or Next 1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BEF9CA40-D925-4AC4-AB8D-DB3BDBE5CC4D}"/>
              </a:ext>
            </a:extLst>
          </p:cNvPr>
          <p:cNvSpPr/>
          <p:nvPr/>
        </p:nvSpPr>
        <p:spPr>
          <a:xfrm>
            <a:off x="21461505" y="11389742"/>
            <a:ext cx="968189" cy="461665"/>
          </a:xfrm>
          <a:prstGeom prst="actionButtonForwardNext">
            <a:avLst/>
          </a:prstGeom>
          <a:solidFill>
            <a:schemeClr val="tx2"/>
          </a:solidFill>
          <a:ln w="19050" cap="flat">
            <a:solidFill>
              <a:schemeClr val="bg2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MY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073771031"/>
      </p:ext>
    </p:extLst>
  </p:cSld>
  <p:clrMapOvr>
    <a:masterClrMapping/>
  </p:clrMapOvr>
  <p:transition spd="med"/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theme/theme1.xml><?xml version="1.0" encoding="utf-8"?>
<a:theme xmlns:a="http://schemas.openxmlformats.org/drawingml/2006/main" name="1_All content slides w/o logo">
  <a:themeElements>
    <a:clrScheme name="Smartrac_2018">
      <a:dk1>
        <a:srgbClr val="001021"/>
      </a:dk1>
      <a:lt1>
        <a:srgbClr val="001021"/>
      </a:lt1>
      <a:dk2>
        <a:srgbClr val="FFFFFF"/>
      </a:dk2>
      <a:lt2>
        <a:srgbClr val="FFFFFF"/>
      </a:lt2>
      <a:accent1>
        <a:srgbClr val="FF4338"/>
      </a:accent1>
      <a:accent2>
        <a:srgbClr val="878787"/>
      </a:accent2>
      <a:accent3>
        <a:srgbClr val="053771"/>
      </a:accent3>
      <a:accent4>
        <a:srgbClr val="3570FF"/>
      </a:accent4>
      <a:accent5>
        <a:srgbClr val="FF4338"/>
      </a:accent5>
      <a:accent6>
        <a:srgbClr val="55565A"/>
      </a:accent6>
      <a:hlink>
        <a:srgbClr val="FF4338"/>
      </a:hlink>
      <a:folHlink>
        <a:srgbClr val="DBD9D6"/>
      </a:folHlink>
    </a:clrScheme>
    <a:fontScheme name="Smartrac_ppt_font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19050" cap="flat">
          <a:solidFill>
            <a:schemeClr val="bg2"/>
          </a:solidFill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</a:spPr>
      <a:bodyPr wrap="square" rtlCol="0">
        <a:noAutofit/>
      </a:bodyPr>
      <a:lstStyle>
        <a:defPPr algn="l">
          <a:defRPr sz="3000" dirty="0" smtClean="0">
            <a:solidFill>
              <a:srgbClr val="4D4D4D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_Smartrac_PowerPoint_Oct_2018" id="{66B7C7C9-C040-4AA2-8835-9A7A017F4892}" vid="{4B858C24-B0FA-4844-87D6-A69874860612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579C82B710444B8339A7F59AE3D17A" ma:contentTypeVersion="11" ma:contentTypeDescription="Create a new document." ma:contentTypeScope="" ma:versionID="31301e866ee56c61f6a1c842cace219f">
  <xsd:schema xmlns:xsd="http://www.w3.org/2001/XMLSchema" xmlns:xs="http://www.w3.org/2001/XMLSchema" xmlns:p="http://schemas.microsoft.com/office/2006/metadata/properties" xmlns:ns3="ff26ec2e-a3ad-4941-bde1-c8653b15d923" xmlns:ns4="d5e8222a-3e94-4381-bd5d-4608f3a5747e" targetNamespace="http://schemas.microsoft.com/office/2006/metadata/properties" ma:root="true" ma:fieldsID="dbecfe9f37fffe10371ade6693f022c7" ns3:_="" ns4:_="">
    <xsd:import namespace="ff26ec2e-a3ad-4941-bde1-c8653b15d923"/>
    <xsd:import namespace="d5e8222a-3e94-4381-bd5d-4608f3a5747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26ec2e-a3ad-4941-bde1-c8653b15d92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e8222a-3e94-4381-bd5d-4608f3a5747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8D291BD-1FEB-48EA-83C9-02628FF0B6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f26ec2e-a3ad-4941-bde1-c8653b15d923"/>
    <ds:schemaRef ds:uri="d5e8222a-3e94-4381-bd5d-4608f3a574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3639FD3-F895-4157-A914-FCEF7A7F26D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032663C-ED4A-4566-88DE-D4978E94351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Template_Smartrac_PowerPoint_Oct_2018</Template>
  <TotalTime>0</TotalTime>
  <Words>1210</Words>
  <Application>Microsoft Office PowerPoint</Application>
  <PresentationFormat>Custom</PresentationFormat>
  <Paragraphs>291</Paragraphs>
  <Slides>19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Cambria</vt:lpstr>
      <vt:lpstr>Helvetica Neue</vt:lpstr>
      <vt:lpstr>Microsoft Sans Serif</vt:lpstr>
      <vt:lpstr>Wingdings</vt:lpstr>
      <vt:lpstr>1_All content slides w/o logo</vt:lpstr>
      <vt:lpstr>PowerPoint Presentation</vt:lpstr>
      <vt:lpstr>Content</vt:lpstr>
      <vt:lpstr>Basic VETC Printing Information</vt:lpstr>
      <vt:lpstr>Basic VETC Printing Information (Cont-)</vt:lpstr>
      <vt:lpstr>Select 1st printing process </vt:lpstr>
      <vt:lpstr>Select 2nd printing process </vt:lpstr>
      <vt:lpstr>Encode EPC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Arttu Rasku</dc:creator>
  <cp:lastModifiedBy>Ku Munirah, Ku Aman</cp:lastModifiedBy>
  <cp:revision>150</cp:revision>
  <dcterms:created xsi:type="dcterms:W3CDTF">2019-12-16T09:59:46Z</dcterms:created>
  <dcterms:modified xsi:type="dcterms:W3CDTF">2020-02-18T10:06:48Z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0x01010090579C82B710444B8339A7F59AE3D17A</vt:lpwstr>
  </property>
  <property fmtid="{D5CDD505-2E9C-101B-9397-08002B2CF9AE}" pid="3" name="_dlc_DocIdItemGuid">
    <vt:lpwstr>c6178ecc-5a5e-4373-a977-954277d82864</vt:lpwstr>
  </property>
</Properties>
</file>