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9A5FA-2AE4-6F08-8A8B-38B10AF1D3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EEB79A-A0B0-E234-6DAF-220A0B4A5B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197036-7D43-A215-3AC8-34AFB525BB96}"/>
              </a:ext>
            </a:extLst>
          </p:cNvPr>
          <p:cNvSpPr>
            <a:spLocks noGrp="1"/>
          </p:cNvSpPr>
          <p:nvPr>
            <p:ph type="dt" sz="half" idx="10"/>
          </p:nvPr>
        </p:nvSpPr>
        <p:spPr/>
        <p:txBody>
          <a:bodyPr/>
          <a:lstStyle/>
          <a:p>
            <a:fld id="{F8229E5E-D625-4AF6-9C1D-06E46E40F06C}" type="datetimeFigureOut">
              <a:rPr lang="en-IN" smtClean="0"/>
              <a:t>21-01-2023</a:t>
            </a:fld>
            <a:endParaRPr lang="en-IN"/>
          </a:p>
        </p:txBody>
      </p:sp>
      <p:sp>
        <p:nvSpPr>
          <p:cNvPr id="5" name="Footer Placeholder 4">
            <a:extLst>
              <a:ext uri="{FF2B5EF4-FFF2-40B4-BE49-F238E27FC236}">
                <a16:creationId xmlns:a16="http://schemas.microsoft.com/office/drawing/2014/main" id="{2743C386-9EDE-A3ED-353B-A30050284A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5E9673-4BFA-517A-01E1-04C0CC7852BB}"/>
              </a:ext>
            </a:extLst>
          </p:cNvPr>
          <p:cNvSpPr>
            <a:spLocks noGrp="1"/>
          </p:cNvSpPr>
          <p:nvPr>
            <p:ph type="sldNum" sz="quarter" idx="12"/>
          </p:nvPr>
        </p:nvSpPr>
        <p:spPr/>
        <p:txBody>
          <a:bodyPr/>
          <a:lstStyle/>
          <a:p>
            <a:fld id="{6C9A7EA8-F354-4D33-A376-9F9B18E9FF0F}" type="slidenum">
              <a:rPr lang="en-IN" smtClean="0"/>
              <a:t>‹#›</a:t>
            </a:fld>
            <a:endParaRPr lang="en-IN"/>
          </a:p>
        </p:txBody>
      </p:sp>
    </p:spTree>
    <p:extLst>
      <p:ext uri="{BB962C8B-B14F-4D97-AF65-F5344CB8AC3E}">
        <p14:creationId xmlns:p14="http://schemas.microsoft.com/office/powerpoint/2010/main" val="1459586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81054-968C-07DA-B8E2-118C6F5815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0EEE75-01E3-BCC8-3F3B-A173A2E370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B50451-C589-DFE7-4127-9FD79807FF62}"/>
              </a:ext>
            </a:extLst>
          </p:cNvPr>
          <p:cNvSpPr>
            <a:spLocks noGrp="1"/>
          </p:cNvSpPr>
          <p:nvPr>
            <p:ph type="dt" sz="half" idx="10"/>
          </p:nvPr>
        </p:nvSpPr>
        <p:spPr/>
        <p:txBody>
          <a:bodyPr/>
          <a:lstStyle/>
          <a:p>
            <a:fld id="{F8229E5E-D625-4AF6-9C1D-06E46E40F06C}" type="datetimeFigureOut">
              <a:rPr lang="en-IN" smtClean="0"/>
              <a:t>21-01-2023</a:t>
            </a:fld>
            <a:endParaRPr lang="en-IN"/>
          </a:p>
        </p:txBody>
      </p:sp>
      <p:sp>
        <p:nvSpPr>
          <p:cNvPr id="5" name="Footer Placeholder 4">
            <a:extLst>
              <a:ext uri="{FF2B5EF4-FFF2-40B4-BE49-F238E27FC236}">
                <a16:creationId xmlns:a16="http://schemas.microsoft.com/office/drawing/2014/main" id="{1133172D-24A9-A4ED-36D9-158B7812D2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68914A-083C-413C-0413-F19AACE813CF}"/>
              </a:ext>
            </a:extLst>
          </p:cNvPr>
          <p:cNvSpPr>
            <a:spLocks noGrp="1"/>
          </p:cNvSpPr>
          <p:nvPr>
            <p:ph type="sldNum" sz="quarter" idx="12"/>
          </p:nvPr>
        </p:nvSpPr>
        <p:spPr/>
        <p:txBody>
          <a:bodyPr/>
          <a:lstStyle/>
          <a:p>
            <a:fld id="{6C9A7EA8-F354-4D33-A376-9F9B18E9FF0F}" type="slidenum">
              <a:rPr lang="en-IN" smtClean="0"/>
              <a:t>‹#›</a:t>
            </a:fld>
            <a:endParaRPr lang="en-IN"/>
          </a:p>
        </p:txBody>
      </p:sp>
    </p:spTree>
    <p:extLst>
      <p:ext uri="{BB962C8B-B14F-4D97-AF65-F5344CB8AC3E}">
        <p14:creationId xmlns:p14="http://schemas.microsoft.com/office/powerpoint/2010/main" val="4220294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80A959-EAD2-EC51-4D54-BF8A90E62B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956684-821B-2EF1-A882-90A6389246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4FB43C-624E-6C50-D992-8087801F755E}"/>
              </a:ext>
            </a:extLst>
          </p:cNvPr>
          <p:cNvSpPr>
            <a:spLocks noGrp="1"/>
          </p:cNvSpPr>
          <p:nvPr>
            <p:ph type="dt" sz="half" idx="10"/>
          </p:nvPr>
        </p:nvSpPr>
        <p:spPr/>
        <p:txBody>
          <a:bodyPr/>
          <a:lstStyle/>
          <a:p>
            <a:fld id="{F8229E5E-D625-4AF6-9C1D-06E46E40F06C}" type="datetimeFigureOut">
              <a:rPr lang="en-IN" smtClean="0"/>
              <a:t>21-01-2023</a:t>
            </a:fld>
            <a:endParaRPr lang="en-IN"/>
          </a:p>
        </p:txBody>
      </p:sp>
      <p:sp>
        <p:nvSpPr>
          <p:cNvPr id="5" name="Footer Placeholder 4">
            <a:extLst>
              <a:ext uri="{FF2B5EF4-FFF2-40B4-BE49-F238E27FC236}">
                <a16:creationId xmlns:a16="http://schemas.microsoft.com/office/drawing/2014/main" id="{7F451D4A-1BA7-35E1-EA1E-55912F436B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A7DF05-122B-7099-2F79-BDAE08A7D00E}"/>
              </a:ext>
            </a:extLst>
          </p:cNvPr>
          <p:cNvSpPr>
            <a:spLocks noGrp="1"/>
          </p:cNvSpPr>
          <p:nvPr>
            <p:ph type="sldNum" sz="quarter" idx="12"/>
          </p:nvPr>
        </p:nvSpPr>
        <p:spPr/>
        <p:txBody>
          <a:bodyPr/>
          <a:lstStyle/>
          <a:p>
            <a:fld id="{6C9A7EA8-F354-4D33-A376-9F9B18E9FF0F}" type="slidenum">
              <a:rPr lang="en-IN" smtClean="0"/>
              <a:t>‹#›</a:t>
            </a:fld>
            <a:endParaRPr lang="en-IN"/>
          </a:p>
        </p:txBody>
      </p:sp>
    </p:spTree>
    <p:extLst>
      <p:ext uri="{BB962C8B-B14F-4D97-AF65-F5344CB8AC3E}">
        <p14:creationId xmlns:p14="http://schemas.microsoft.com/office/powerpoint/2010/main" val="3676549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55FA-810C-F871-FC0A-28036D53E3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BF6E2B-804D-589A-A441-E7039E491B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485B-6855-487C-B5AD-400DA39FE1A2}"/>
              </a:ext>
            </a:extLst>
          </p:cNvPr>
          <p:cNvSpPr>
            <a:spLocks noGrp="1"/>
          </p:cNvSpPr>
          <p:nvPr>
            <p:ph type="dt" sz="half" idx="10"/>
          </p:nvPr>
        </p:nvSpPr>
        <p:spPr/>
        <p:txBody>
          <a:bodyPr/>
          <a:lstStyle/>
          <a:p>
            <a:fld id="{F8229E5E-D625-4AF6-9C1D-06E46E40F06C}" type="datetimeFigureOut">
              <a:rPr lang="en-IN" smtClean="0"/>
              <a:t>21-01-2023</a:t>
            </a:fld>
            <a:endParaRPr lang="en-IN"/>
          </a:p>
        </p:txBody>
      </p:sp>
      <p:sp>
        <p:nvSpPr>
          <p:cNvPr id="5" name="Footer Placeholder 4">
            <a:extLst>
              <a:ext uri="{FF2B5EF4-FFF2-40B4-BE49-F238E27FC236}">
                <a16:creationId xmlns:a16="http://schemas.microsoft.com/office/drawing/2014/main" id="{42A57002-0244-4F04-48B1-8FC552237B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AB8527-6917-33AC-DFA7-4715A2AD515D}"/>
              </a:ext>
            </a:extLst>
          </p:cNvPr>
          <p:cNvSpPr>
            <a:spLocks noGrp="1"/>
          </p:cNvSpPr>
          <p:nvPr>
            <p:ph type="sldNum" sz="quarter" idx="12"/>
          </p:nvPr>
        </p:nvSpPr>
        <p:spPr/>
        <p:txBody>
          <a:bodyPr/>
          <a:lstStyle/>
          <a:p>
            <a:fld id="{6C9A7EA8-F354-4D33-A376-9F9B18E9FF0F}" type="slidenum">
              <a:rPr lang="en-IN" smtClean="0"/>
              <a:t>‹#›</a:t>
            </a:fld>
            <a:endParaRPr lang="en-IN"/>
          </a:p>
        </p:txBody>
      </p:sp>
    </p:spTree>
    <p:extLst>
      <p:ext uri="{BB962C8B-B14F-4D97-AF65-F5344CB8AC3E}">
        <p14:creationId xmlns:p14="http://schemas.microsoft.com/office/powerpoint/2010/main" val="3161904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76A16-221D-FCDC-1CA5-7805A1A5E9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F2A36A-86A5-BC40-5719-0790B3E531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73826A-D3AF-17EF-C908-4082BA60A139}"/>
              </a:ext>
            </a:extLst>
          </p:cNvPr>
          <p:cNvSpPr>
            <a:spLocks noGrp="1"/>
          </p:cNvSpPr>
          <p:nvPr>
            <p:ph type="dt" sz="half" idx="10"/>
          </p:nvPr>
        </p:nvSpPr>
        <p:spPr/>
        <p:txBody>
          <a:bodyPr/>
          <a:lstStyle/>
          <a:p>
            <a:fld id="{F8229E5E-D625-4AF6-9C1D-06E46E40F06C}" type="datetimeFigureOut">
              <a:rPr lang="en-IN" smtClean="0"/>
              <a:t>21-01-2023</a:t>
            </a:fld>
            <a:endParaRPr lang="en-IN"/>
          </a:p>
        </p:txBody>
      </p:sp>
      <p:sp>
        <p:nvSpPr>
          <p:cNvPr id="5" name="Footer Placeholder 4">
            <a:extLst>
              <a:ext uri="{FF2B5EF4-FFF2-40B4-BE49-F238E27FC236}">
                <a16:creationId xmlns:a16="http://schemas.microsoft.com/office/drawing/2014/main" id="{285C5CF0-CC43-CAA3-9EBA-64365FB36C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732C5B-ED46-3078-05AE-5D1ECE4A8777}"/>
              </a:ext>
            </a:extLst>
          </p:cNvPr>
          <p:cNvSpPr>
            <a:spLocks noGrp="1"/>
          </p:cNvSpPr>
          <p:nvPr>
            <p:ph type="sldNum" sz="quarter" idx="12"/>
          </p:nvPr>
        </p:nvSpPr>
        <p:spPr/>
        <p:txBody>
          <a:bodyPr/>
          <a:lstStyle/>
          <a:p>
            <a:fld id="{6C9A7EA8-F354-4D33-A376-9F9B18E9FF0F}" type="slidenum">
              <a:rPr lang="en-IN" smtClean="0"/>
              <a:t>‹#›</a:t>
            </a:fld>
            <a:endParaRPr lang="en-IN"/>
          </a:p>
        </p:txBody>
      </p:sp>
    </p:spTree>
    <p:extLst>
      <p:ext uri="{BB962C8B-B14F-4D97-AF65-F5344CB8AC3E}">
        <p14:creationId xmlns:p14="http://schemas.microsoft.com/office/powerpoint/2010/main" val="1453343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2C32-CBEA-6A28-22FD-79F43D59B8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24B66F-5FC5-38D0-D78C-4404202FD4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336B17-6936-0CA9-DC80-B973893CDE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71BE97-B580-8F73-23FB-9F8089AD8F36}"/>
              </a:ext>
            </a:extLst>
          </p:cNvPr>
          <p:cNvSpPr>
            <a:spLocks noGrp="1"/>
          </p:cNvSpPr>
          <p:nvPr>
            <p:ph type="dt" sz="half" idx="10"/>
          </p:nvPr>
        </p:nvSpPr>
        <p:spPr/>
        <p:txBody>
          <a:bodyPr/>
          <a:lstStyle/>
          <a:p>
            <a:fld id="{F8229E5E-D625-4AF6-9C1D-06E46E40F06C}" type="datetimeFigureOut">
              <a:rPr lang="en-IN" smtClean="0"/>
              <a:t>21-01-2023</a:t>
            </a:fld>
            <a:endParaRPr lang="en-IN"/>
          </a:p>
        </p:txBody>
      </p:sp>
      <p:sp>
        <p:nvSpPr>
          <p:cNvPr id="6" name="Footer Placeholder 5">
            <a:extLst>
              <a:ext uri="{FF2B5EF4-FFF2-40B4-BE49-F238E27FC236}">
                <a16:creationId xmlns:a16="http://schemas.microsoft.com/office/drawing/2014/main" id="{F161C1EA-A1AA-3A10-77D6-F8F1C69000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D613FF-BDCE-D3A8-0835-F059BFCC1348}"/>
              </a:ext>
            </a:extLst>
          </p:cNvPr>
          <p:cNvSpPr>
            <a:spLocks noGrp="1"/>
          </p:cNvSpPr>
          <p:nvPr>
            <p:ph type="sldNum" sz="quarter" idx="12"/>
          </p:nvPr>
        </p:nvSpPr>
        <p:spPr/>
        <p:txBody>
          <a:bodyPr/>
          <a:lstStyle/>
          <a:p>
            <a:fld id="{6C9A7EA8-F354-4D33-A376-9F9B18E9FF0F}" type="slidenum">
              <a:rPr lang="en-IN" smtClean="0"/>
              <a:t>‹#›</a:t>
            </a:fld>
            <a:endParaRPr lang="en-IN"/>
          </a:p>
        </p:txBody>
      </p:sp>
    </p:spTree>
    <p:extLst>
      <p:ext uri="{BB962C8B-B14F-4D97-AF65-F5344CB8AC3E}">
        <p14:creationId xmlns:p14="http://schemas.microsoft.com/office/powerpoint/2010/main" val="2102955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67E9-87D6-FB4B-8B7C-8E541625D2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7F8294-8C5E-4DB1-63EE-B3D4C9DABC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0FAFBE-B8C4-6652-6F74-9A21F5DAE6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56293D-A617-5FA4-3D49-4B9D397317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49E008-F0FB-D35C-F9B4-2EF8BC8F14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9D8A6A-1AE9-2DC4-82B6-E736FFDBA144}"/>
              </a:ext>
            </a:extLst>
          </p:cNvPr>
          <p:cNvSpPr>
            <a:spLocks noGrp="1"/>
          </p:cNvSpPr>
          <p:nvPr>
            <p:ph type="dt" sz="half" idx="10"/>
          </p:nvPr>
        </p:nvSpPr>
        <p:spPr/>
        <p:txBody>
          <a:bodyPr/>
          <a:lstStyle/>
          <a:p>
            <a:fld id="{F8229E5E-D625-4AF6-9C1D-06E46E40F06C}" type="datetimeFigureOut">
              <a:rPr lang="en-IN" smtClean="0"/>
              <a:t>21-01-2023</a:t>
            </a:fld>
            <a:endParaRPr lang="en-IN"/>
          </a:p>
        </p:txBody>
      </p:sp>
      <p:sp>
        <p:nvSpPr>
          <p:cNvPr id="8" name="Footer Placeholder 7">
            <a:extLst>
              <a:ext uri="{FF2B5EF4-FFF2-40B4-BE49-F238E27FC236}">
                <a16:creationId xmlns:a16="http://schemas.microsoft.com/office/drawing/2014/main" id="{B1FC68B7-8B4F-15FC-9B32-862742DA4F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444E39-0A62-7E93-AF8B-8AFAAEBCB7CC}"/>
              </a:ext>
            </a:extLst>
          </p:cNvPr>
          <p:cNvSpPr>
            <a:spLocks noGrp="1"/>
          </p:cNvSpPr>
          <p:nvPr>
            <p:ph type="sldNum" sz="quarter" idx="12"/>
          </p:nvPr>
        </p:nvSpPr>
        <p:spPr/>
        <p:txBody>
          <a:bodyPr/>
          <a:lstStyle/>
          <a:p>
            <a:fld id="{6C9A7EA8-F354-4D33-A376-9F9B18E9FF0F}" type="slidenum">
              <a:rPr lang="en-IN" smtClean="0"/>
              <a:t>‹#›</a:t>
            </a:fld>
            <a:endParaRPr lang="en-IN"/>
          </a:p>
        </p:txBody>
      </p:sp>
    </p:spTree>
    <p:extLst>
      <p:ext uri="{BB962C8B-B14F-4D97-AF65-F5344CB8AC3E}">
        <p14:creationId xmlns:p14="http://schemas.microsoft.com/office/powerpoint/2010/main" val="3371743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9C24F-F21A-E32D-4B5D-66EE554770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04C2D5-5FD5-6A65-6E01-C99435E1DA02}"/>
              </a:ext>
            </a:extLst>
          </p:cNvPr>
          <p:cNvSpPr>
            <a:spLocks noGrp="1"/>
          </p:cNvSpPr>
          <p:nvPr>
            <p:ph type="dt" sz="half" idx="10"/>
          </p:nvPr>
        </p:nvSpPr>
        <p:spPr/>
        <p:txBody>
          <a:bodyPr/>
          <a:lstStyle/>
          <a:p>
            <a:fld id="{F8229E5E-D625-4AF6-9C1D-06E46E40F06C}" type="datetimeFigureOut">
              <a:rPr lang="en-IN" smtClean="0"/>
              <a:t>21-01-2023</a:t>
            </a:fld>
            <a:endParaRPr lang="en-IN"/>
          </a:p>
        </p:txBody>
      </p:sp>
      <p:sp>
        <p:nvSpPr>
          <p:cNvPr id="4" name="Footer Placeholder 3">
            <a:extLst>
              <a:ext uri="{FF2B5EF4-FFF2-40B4-BE49-F238E27FC236}">
                <a16:creationId xmlns:a16="http://schemas.microsoft.com/office/drawing/2014/main" id="{D894CB36-E9FD-9DD4-9D22-3B732B7570E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CEA670-3B53-2614-547F-189F9D2BB79B}"/>
              </a:ext>
            </a:extLst>
          </p:cNvPr>
          <p:cNvSpPr>
            <a:spLocks noGrp="1"/>
          </p:cNvSpPr>
          <p:nvPr>
            <p:ph type="sldNum" sz="quarter" idx="12"/>
          </p:nvPr>
        </p:nvSpPr>
        <p:spPr/>
        <p:txBody>
          <a:bodyPr/>
          <a:lstStyle/>
          <a:p>
            <a:fld id="{6C9A7EA8-F354-4D33-A376-9F9B18E9FF0F}" type="slidenum">
              <a:rPr lang="en-IN" smtClean="0"/>
              <a:t>‹#›</a:t>
            </a:fld>
            <a:endParaRPr lang="en-IN"/>
          </a:p>
        </p:txBody>
      </p:sp>
    </p:spTree>
    <p:extLst>
      <p:ext uri="{BB962C8B-B14F-4D97-AF65-F5344CB8AC3E}">
        <p14:creationId xmlns:p14="http://schemas.microsoft.com/office/powerpoint/2010/main" val="3060506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9E56EC-FDEE-5556-EDF3-E9E4FA178CE7}"/>
              </a:ext>
            </a:extLst>
          </p:cNvPr>
          <p:cNvSpPr>
            <a:spLocks noGrp="1"/>
          </p:cNvSpPr>
          <p:nvPr>
            <p:ph type="dt" sz="half" idx="10"/>
          </p:nvPr>
        </p:nvSpPr>
        <p:spPr/>
        <p:txBody>
          <a:bodyPr/>
          <a:lstStyle/>
          <a:p>
            <a:fld id="{F8229E5E-D625-4AF6-9C1D-06E46E40F06C}" type="datetimeFigureOut">
              <a:rPr lang="en-IN" smtClean="0"/>
              <a:t>21-01-2023</a:t>
            </a:fld>
            <a:endParaRPr lang="en-IN"/>
          </a:p>
        </p:txBody>
      </p:sp>
      <p:sp>
        <p:nvSpPr>
          <p:cNvPr id="3" name="Footer Placeholder 2">
            <a:extLst>
              <a:ext uri="{FF2B5EF4-FFF2-40B4-BE49-F238E27FC236}">
                <a16:creationId xmlns:a16="http://schemas.microsoft.com/office/drawing/2014/main" id="{C74083F2-83B9-1674-0ADA-7B1B3B55AC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6E5EE1-EAE1-A992-BAFD-9C90638E9464}"/>
              </a:ext>
            </a:extLst>
          </p:cNvPr>
          <p:cNvSpPr>
            <a:spLocks noGrp="1"/>
          </p:cNvSpPr>
          <p:nvPr>
            <p:ph type="sldNum" sz="quarter" idx="12"/>
          </p:nvPr>
        </p:nvSpPr>
        <p:spPr/>
        <p:txBody>
          <a:bodyPr/>
          <a:lstStyle/>
          <a:p>
            <a:fld id="{6C9A7EA8-F354-4D33-A376-9F9B18E9FF0F}" type="slidenum">
              <a:rPr lang="en-IN" smtClean="0"/>
              <a:t>‹#›</a:t>
            </a:fld>
            <a:endParaRPr lang="en-IN"/>
          </a:p>
        </p:txBody>
      </p:sp>
    </p:spTree>
    <p:extLst>
      <p:ext uri="{BB962C8B-B14F-4D97-AF65-F5344CB8AC3E}">
        <p14:creationId xmlns:p14="http://schemas.microsoft.com/office/powerpoint/2010/main" val="2885629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C04C1-8BB1-5DAD-BE66-B38E937AD6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6368EA-5E9A-05C6-55CC-0673B1BB5B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9C8895-873F-ED19-CD98-7F7B171377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23A359-F103-9132-FA11-6ACDB57B1AE7}"/>
              </a:ext>
            </a:extLst>
          </p:cNvPr>
          <p:cNvSpPr>
            <a:spLocks noGrp="1"/>
          </p:cNvSpPr>
          <p:nvPr>
            <p:ph type="dt" sz="half" idx="10"/>
          </p:nvPr>
        </p:nvSpPr>
        <p:spPr/>
        <p:txBody>
          <a:bodyPr/>
          <a:lstStyle/>
          <a:p>
            <a:fld id="{F8229E5E-D625-4AF6-9C1D-06E46E40F06C}" type="datetimeFigureOut">
              <a:rPr lang="en-IN" smtClean="0"/>
              <a:t>21-01-2023</a:t>
            </a:fld>
            <a:endParaRPr lang="en-IN"/>
          </a:p>
        </p:txBody>
      </p:sp>
      <p:sp>
        <p:nvSpPr>
          <p:cNvPr id="6" name="Footer Placeholder 5">
            <a:extLst>
              <a:ext uri="{FF2B5EF4-FFF2-40B4-BE49-F238E27FC236}">
                <a16:creationId xmlns:a16="http://schemas.microsoft.com/office/drawing/2014/main" id="{12BCF170-6DD1-ECDB-34C1-9B0050C9B4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054D82-11CA-8ACA-7B39-8A2DAB29D454}"/>
              </a:ext>
            </a:extLst>
          </p:cNvPr>
          <p:cNvSpPr>
            <a:spLocks noGrp="1"/>
          </p:cNvSpPr>
          <p:nvPr>
            <p:ph type="sldNum" sz="quarter" idx="12"/>
          </p:nvPr>
        </p:nvSpPr>
        <p:spPr/>
        <p:txBody>
          <a:bodyPr/>
          <a:lstStyle/>
          <a:p>
            <a:fld id="{6C9A7EA8-F354-4D33-A376-9F9B18E9FF0F}" type="slidenum">
              <a:rPr lang="en-IN" smtClean="0"/>
              <a:t>‹#›</a:t>
            </a:fld>
            <a:endParaRPr lang="en-IN"/>
          </a:p>
        </p:txBody>
      </p:sp>
    </p:spTree>
    <p:extLst>
      <p:ext uri="{BB962C8B-B14F-4D97-AF65-F5344CB8AC3E}">
        <p14:creationId xmlns:p14="http://schemas.microsoft.com/office/powerpoint/2010/main" val="1840186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2C57-07D8-6097-3994-FBD8591669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EA6A2F-80F1-4D0F-560B-24A9B2A23C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E16496-7CF8-0559-AD27-C41C327B3E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2EF53-02BE-213B-F56B-96A7816F3F59}"/>
              </a:ext>
            </a:extLst>
          </p:cNvPr>
          <p:cNvSpPr>
            <a:spLocks noGrp="1"/>
          </p:cNvSpPr>
          <p:nvPr>
            <p:ph type="dt" sz="half" idx="10"/>
          </p:nvPr>
        </p:nvSpPr>
        <p:spPr/>
        <p:txBody>
          <a:bodyPr/>
          <a:lstStyle/>
          <a:p>
            <a:fld id="{F8229E5E-D625-4AF6-9C1D-06E46E40F06C}" type="datetimeFigureOut">
              <a:rPr lang="en-IN" smtClean="0"/>
              <a:t>21-01-2023</a:t>
            </a:fld>
            <a:endParaRPr lang="en-IN"/>
          </a:p>
        </p:txBody>
      </p:sp>
      <p:sp>
        <p:nvSpPr>
          <p:cNvPr id="6" name="Footer Placeholder 5">
            <a:extLst>
              <a:ext uri="{FF2B5EF4-FFF2-40B4-BE49-F238E27FC236}">
                <a16:creationId xmlns:a16="http://schemas.microsoft.com/office/drawing/2014/main" id="{CA652A7F-3D59-C2DA-D5A6-94D80279BD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91E563-4FA4-663F-410A-45CC91B71DC9}"/>
              </a:ext>
            </a:extLst>
          </p:cNvPr>
          <p:cNvSpPr>
            <a:spLocks noGrp="1"/>
          </p:cNvSpPr>
          <p:nvPr>
            <p:ph type="sldNum" sz="quarter" idx="12"/>
          </p:nvPr>
        </p:nvSpPr>
        <p:spPr/>
        <p:txBody>
          <a:bodyPr/>
          <a:lstStyle/>
          <a:p>
            <a:fld id="{6C9A7EA8-F354-4D33-A376-9F9B18E9FF0F}" type="slidenum">
              <a:rPr lang="en-IN" smtClean="0"/>
              <a:t>‹#›</a:t>
            </a:fld>
            <a:endParaRPr lang="en-IN"/>
          </a:p>
        </p:txBody>
      </p:sp>
    </p:spTree>
    <p:extLst>
      <p:ext uri="{BB962C8B-B14F-4D97-AF65-F5344CB8AC3E}">
        <p14:creationId xmlns:p14="http://schemas.microsoft.com/office/powerpoint/2010/main" val="4113070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14B3CB-AF19-1B8B-EEF8-FA7AE1B54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7C900F-E43E-5EEE-71AD-DC012145AC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F10C4A-A6D9-B355-ADD7-DE25C7FD08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29E5E-D625-4AF6-9C1D-06E46E40F06C}" type="datetimeFigureOut">
              <a:rPr lang="en-IN" smtClean="0"/>
              <a:t>21-01-2023</a:t>
            </a:fld>
            <a:endParaRPr lang="en-IN"/>
          </a:p>
        </p:txBody>
      </p:sp>
      <p:sp>
        <p:nvSpPr>
          <p:cNvPr id="5" name="Footer Placeholder 4">
            <a:extLst>
              <a:ext uri="{FF2B5EF4-FFF2-40B4-BE49-F238E27FC236}">
                <a16:creationId xmlns:a16="http://schemas.microsoft.com/office/drawing/2014/main" id="{22184152-D135-46A9-086C-F94B343E95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8BCDB1-AC08-E3BA-43DF-2C1CE41793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9A7EA8-F354-4D33-A376-9F9B18E9FF0F}" type="slidenum">
              <a:rPr lang="en-IN" smtClean="0"/>
              <a:t>‹#›</a:t>
            </a:fld>
            <a:endParaRPr lang="en-IN"/>
          </a:p>
        </p:txBody>
      </p:sp>
    </p:spTree>
    <p:extLst>
      <p:ext uri="{BB962C8B-B14F-4D97-AF65-F5344CB8AC3E}">
        <p14:creationId xmlns:p14="http://schemas.microsoft.com/office/powerpoint/2010/main" val="78469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4A4AE-464D-51B5-1362-684ACB1797AC}"/>
              </a:ext>
            </a:extLst>
          </p:cNvPr>
          <p:cNvSpPr>
            <a:spLocks noGrp="1"/>
          </p:cNvSpPr>
          <p:nvPr>
            <p:ph type="title"/>
          </p:nvPr>
        </p:nvSpPr>
        <p:spPr>
          <a:xfrm>
            <a:off x="751840" y="365125"/>
            <a:ext cx="10601960" cy="3383915"/>
          </a:xfrm>
        </p:spPr>
        <p:txBody>
          <a:bodyPr>
            <a:normAutofit fontScale="90000"/>
          </a:bodyPr>
          <a:lstStyle/>
          <a:p>
            <a:br>
              <a:rPr lang="en-US" dirty="0"/>
            </a:br>
            <a:br>
              <a:rPr lang="en-US" dirty="0"/>
            </a:br>
            <a:r>
              <a:rPr lang="en-US" dirty="0"/>
              <a:t>  </a:t>
            </a:r>
            <a:r>
              <a:rPr lang="en-US" sz="4000" b="1" dirty="0">
                <a:solidFill>
                  <a:srgbClr val="FF0000"/>
                </a:solidFill>
                <a:latin typeface="Bahnschrift SemiBold" panose="020B0502040204020203" pitchFamily="34" charset="0"/>
              </a:rPr>
              <a:t>Name</a:t>
            </a:r>
            <a:r>
              <a:rPr lang="en-US" sz="4000" dirty="0">
                <a:latin typeface="Bahnschrift SemiBold" panose="020B0502040204020203" pitchFamily="34" charset="0"/>
              </a:rPr>
              <a:t> : Kunal Prakash mote </a:t>
            </a:r>
            <a:br>
              <a:rPr lang="en-US" sz="4000" dirty="0">
                <a:latin typeface="Bahnschrift SemiBold" panose="020B0502040204020203" pitchFamily="34" charset="0"/>
              </a:rPr>
            </a:br>
            <a:r>
              <a:rPr lang="en-US" sz="4000" dirty="0">
                <a:latin typeface="Bahnschrift SemiBold" panose="020B0502040204020203" pitchFamily="34" charset="0"/>
              </a:rPr>
              <a:t>  </a:t>
            </a:r>
            <a:r>
              <a:rPr lang="en-US" sz="4000" b="1" dirty="0">
                <a:solidFill>
                  <a:srgbClr val="FF0000"/>
                </a:solidFill>
                <a:latin typeface="Bahnschrift SemiBold" panose="020B0502040204020203" pitchFamily="34" charset="0"/>
              </a:rPr>
              <a:t>Batch Code </a:t>
            </a:r>
            <a:r>
              <a:rPr lang="en-US" sz="4000" dirty="0">
                <a:latin typeface="Bahnschrift SemiBold" panose="020B0502040204020203" pitchFamily="34" charset="0"/>
              </a:rPr>
              <a:t>: PECM93</a:t>
            </a:r>
            <a:br>
              <a:rPr lang="en-US" sz="4000" dirty="0">
                <a:latin typeface="Bahnschrift SemiBold" panose="020B0502040204020203" pitchFamily="34" charset="0"/>
              </a:rPr>
            </a:br>
            <a:r>
              <a:rPr lang="en-US" sz="4000" dirty="0">
                <a:latin typeface="Bahnschrift SemiBold" panose="020B0502040204020203" pitchFamily="34" charset="0"/>
              </a:rPr>
              <a:t>  </a:t>
            </a:r>
            <a:r>
              <a:rPr lang="en-US" sz="4000" b="1" dirty="0">
                <a:solidFill>
                  <a:srgbClr val="FF0000"/>
                </a:solidFill>
                <a:latin typeface="Bahnschrift SemiBold" panose="020B0502040204020203" pitchFamily="34" charset="0"/>
              </a:rPr>
              <a:t>Project Name </a:t>
            </a:r>
            <a:r>
              <a:rPr lang="en-US" sz="4000" dirty="0">
                <a:latin typeface="Bahnschrift SemiBold" panose="020B0502040204020203" pitchFamily="34" charset="0"/>
              </a:rPr>
              <a:t>: Compatibility Testing using two             			      mobile Browsers.</a:t>
            </a:r>
            <a:br>
              <a:rPr lang="en-US" sz="4000" dirty="0">
                <a:latin typeface="Bahnschrift SemiBold" panose="020B0502040204020203" pitchFamily="34" charset="0"/>
              </a:rPr>
            </a:br>
            <a:r>
              <a:rPr lang="en-US" sz="4000" dirty="0">
                <a:latin typeface="Bahnschrift SemiBold" panose="020B0502040204020203" pitchFamily="34" charset="0"/>
              </a:rPr>
              <a:t>  </a:t>
            </a:r>
            <a:r>
              <a:rPr lang="en-US" sz="4000" b="1" dirty="0">
                <a:solidFill>
                  <a:srgbClr val="FF0000"/>
                </a:solidFill>
                <a:latin typeface="Bahnschrift SemiBold" panose="020B0502040204020203" pitchFamily="34" charset="0"/>
              </a:rPr>
              <a:t>Website</a:t>
            </a:r>
            <a:r>
              <a:rPr lang="en-US" sz="4000" dirty="0">
                <a:latin typeface="Bahnschrift SemiBold" panose="020B0502040204020203" pitchFamily="34" charset="0"/>
              </a:rPr>
              <a:t> : ebay.com</a:t>
            </a:r>
            <a:br>
              <a:rPr lang="en-US" sz="4000" dirty="0">
                <a:latin typeface="Bahnschrift SemiBold" panose="020B0502040204020203" pitchFamily="34" charset="0"/>
              </a:rPr>
            </a:br>
            <a:r>
              <a:rPr lang="en-US" sz="4000" dirty="0">
                <a:latin typeface="Bahnschrift SemiBold" panose="020B0502040204020203" pitchFamily="34" charset="0"/>
              </a:rPr>
              <a:t>  </a:t>
            </a:r>
            <a:r>
              <a:rPr lang="en-US" sz="4000" b="1" dirty="0">
                <a:solidFill>
                  <a:srgbClr val="FF0000"/>
                </a:solidFill>
                <a:latin typeface="Bahnschrift SemiBold" panose="020B0502040204020203" pitchFamily="34" charset="0"/>
              </a:rPr>
              <a:t>Two Browsers </a:t>
            </a:r>
            <a:r>
              <a:rPr lang="en-US" sz="4000" dirty="0">
                <a:latin typeface="Bahnschrift SemiBold" panose="020B0502040204020203" pitchFamily="34" charset="0"/>
              </a:rPr>
              <a:t>:-  1) Chrome </a:t>
            </a:r>
            <a:br>
              <a:rPr lang="en-US" sz="4000" dirty="0">
                <a:latin typeface="Bahnschrift SemiBold" panose="020B0502040204020203" pitchFamily="34" charset="0"/>
              </a:rPr>
            </a:br>
            <a:r>
              <a:rPr lang="en-US" sz="4000" dirty="0">
                <a:latin typeface="Bahnschrift SemiBold" panose="020B0502040204020203" pitchFamily="34" charset="0"/>
              </a:rPr>
              <a:t>                               2) Firefox</a:t>
            </a:r>
            <a:endParaRPr lang="en-IN" sz="4000" dirty="0">
              <a:latin typeface="Bahnschrift SemiBold" panose="020B0502040204020203" pitchFamily="34" charset="0"/>
            </a:endParaRPr>
          </a:p>
        </p:txBody>
      </p:sp>
    </p:spTree>
    <p:extLst>
      <p:ext uri="{BB962C8B-B14F-4D97-AF65-F5344CB8AC3E}">
        <p14:creationId xmlns:p14="http://schemas.microsoft.com/office/powerpoint/2010/main" val="1519328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78B6-D057-FCCC-7780-7968ECC9C063}"/>
              </a:ext>
            </a:extLst>
          </p:cNvPr>
          <p:cNvSpPr>
            <a:spLocks noGrp="1"/>
          </p:cNvSpPr>
          <p:nvPr>
            <p:ph type="title"/>
          </p:nvPr>
        </p:nvSpPr>
        <p:spPr>
          <a:xfrm>
            <a:off x="839788" y="91440"/>
            <a:ext cx="10515600" cy="786560"/>
          </a:xfrm>
        </p:spPr>
        <p:txBody>
          <a:bodyPr>
            <a:noAutofit/>
          </a:bodyPr>
          <a:lstStyle/>
          <a:p>
            <a:br>
              <a:rPr lang="en-US" sz="2800" dirty="0">
                <a:solidFill>
                  <a:srgbClr val="FF0000"/>
                </a:solidFill>
                <a:latin typeface="Aparajita" panose="02020603050405020304" pitchFamily="18" charset="0"/>
                <a:cs typeface="Aparajita" panose="02020603050405020304" pitchFamily="18" charset="0"/>
              </a:rPr>
            </a:br>
            <a:r>
              <a:rPr lang="en-US" sz="3200" b="1" dirty="0">
                <a:solidFill>
                  <a:schemeClr val="accent1"/>
                </a:solidFill>
                <a:latin typeface="Aparajita" panose="02020603050405020304" pitchFamily="18" charset="0"/>
                <a:cs typeface="Aparajita" panose="02020603050405020304" pitchFamily="18" charset="0"/>
              </a:rPr>
              <a:t>website : ebay.com</a:t>
            </a:r>
            <a:br>
              <a:rPr lang="en-US" sz="2800" dirty="0">
                <a:solidFill>
                  <a:srgbClr val="FF0000"/>
                </a:solidFill>
                <a:latin typeface="Aparajita" panose="02020603050405020304" pitchFamily="18" charset="0"/>
                <a:cs typeface="Aparajita" panose="02020603050405020304" pitchFamily="18" charset="0"/>
              </a:rPr>
            </a:br>
            <a:r>
              <a:rPr lang="en-US" sz="2800" dirty="0">
                <a:solidFill>
                  <a:srgbClr val="FF0000"/>
                </a:solidFill>
                <a:latin typeface="Aparajita" panose="02020603050405020304" pitchFamily="18" charset="0"/>
                <a:cs typeface="Aparajita" panose="02020603050405020304" pitchFamily="18" charset="0"/>
              </a:rPr>
              <a:t>Bug</a:t>
            </a:r>
            <a:r>
              <a:rPr lang="en-US" sz="2800" dirty="0">
                <a:latin typeface="Aparajita" panose="02020603050405020304" pitchFamily="18" charset="0"/>
                <a:cs typeface="Aparajita" panose="02020603050405020304" pitchFamily="18" charset="0"/>
              </a:rPr>
              <a:t> : In chrome there is icon of ship to, In Firefox there is not icon of ship to  </a:t>
            </a:r>
            <a:br>
              <a:rPr lang="en-US" sz="2800" dirty="0">
                <a:latin typeface="Aparajita" panose="02020603050405020304" pitchFamily="18" charset="0"/>
                <a:cs typeface="Aparajita" panose="02020603050405020304" pitchFamily="18" charset="0"/>
              </a:rPr>
            </a:br>
            <a:endParaRPr lang="en-IN" sz="2800" dirty="0">
              <a:latin typeface="Aparajita" panose="02020603050405020304" pitchFamily="18" charset="0"/>
              <a:cs typeface="Aparajita" panose="02020603050405020304" pitchFamily="18" charset="0"/>
            </a:endParaRPr>
          </a:p>
        </p:txBody>
      </p:sp>
      <p:sp>
        <p:nvSpPr>
          <p:cNvPr id="3" name="Text Placeholder 2">
            <a:extLst>
              <a:ext uri="{FF2B5EF4-FFF2-40B4-BE49-F238E27FC236}">
                <a16:creationId xmlns:a16="http://schemas.microsoft.com/office/drawing/2014/main" id="{55498A67-0BF8-4957-958D-B69E3536D066}"/>
              </a:ext>
            </a:extLst>
          </p:cNvPr>
          <p:cNvSpPr>
            <a:spLocks noGrp="1"/>
          </p:cNvSpPr>
          <p:nvPr>
            <p:ph type="body" idx="1"/>
          </p:nvPr>
        </p:nvSpPr>
        <p:spPr>
          <a:xfrm>
            <a:off x="839788" y="1084729"/>
            <a:ext cx="5157787" cy="645011"/>
          </a:xfrm>
        </p:spPr>
        <p:txBody>
          <a:bodyPr>
            <a:noAutofit/>
          </a:bodyPr>
          <a:lstStyle/>
          <a:p>
            <a:r>
              <a:rPr lang="en-US" sz="2000" dirty="0">
                <a:solidFill>
                  <a:srgbClr val="FF0000"/>
                </a:solidFill>
              </a:rPr>
              <a:t>Browser</a:t>
            </a:r>
            <a:r>
              <a:rPr lang="en-US" sz="2000" dirty="0"/>
              <a:t> : Chrome </a:t>
            </a:r>
          </a:p>
          <a:p>
            <a:r>
              <a:rPr lang="en-US" sz="2000" dirty="0">
                <a:solidFill>
                  <a:srgbClr val="FF0000"/>
                </a:solidFill>
              </a:rPr>
              <a:t>Version</a:t>
            </a:r>
            <a:r>
              <a:rPr lang="en-US" sz="2000" dirty="0"/>
              <a:t>  109.05414.85 </a:t>
            </a:r>
            <a:endParaRPr lang="en-IN" sz="2000" dirty="0"/>
          </a:p>
        </p:txBody>
      </p:sp>
      <p:sp>
        <p:nvSpPr>
          <p:cNvPr id="5" name="Text Placeholder 4">
            <a:extLst>
              <a:ext uri="{FF2B5EF4-FFF2-40B4-BE49-F238E27FC236}">
                <a16:creationId xmlns:a16="http://schemas.microsoft.com/office/drawing/2014/main" id="{3891A72D-F949-20E6-3C07-B8D861CE1AD8}"/>
              </a:ext>
            </a:extLst>
          </p:cNvPr>
          <p:cNvSpPr>
            <a:spLocks noGrp="1"/>
          </p:cNvSpPr>
          <p:nvPr>
            <p:ph type="body" sz="quarter" idx="3"/>
          </p:nvPr>
        </p:nvSpPr>
        <p:spPr>
          <a:xfrm>
            <a:off x="6194426" y="1084729"/>
            <a:ext cx="5160961" cy="558240"/>
          </a:xfrm>
        </p:spPr>
        <p:txBody>
          <a:bodyPr>
            <a:noAutofit/>
          </a:bodyPr>
          <a:lstStyle/>
          <a:p>
            <a:r>
              <a:rPr lang="en-US" sz="1800" dirty="0">
                <a:solidFill>
                  <a:srgbClr val="FF0000"/>
                </a:solidFill>
              </a:rPr>
              <a:t>Browser</a:t>
            </a:r>
            <a:r>
              <a:rPr lang="en-US" sz="1800" dirty="0"/>
              <a:t> :Firefox</a:t>
            </a:r>
            <a:r>
              <a:rPr lang="en-IN" sz="1800" dirty="0"/>
              <a:t> </a:t>
            </a:r>
          </a:p>
          <a:p>
            <a:r>
              <a:rPr lang="en-US" sz="1800" dirty="0"/>
              <a:t> </a:t>
            </a:r>
            <a:r>
              <a:rPr lang="en-US" sz="1800" dirty="0">
                <a:solidFill>
                  <a:srgbClr val="FF0000"/>
                </a:solidFill>
              </a:rPr>
              <a:t>version</a:t>
            </a:r>
            <a:r>
              <a:rPr lang="en-US" sz="1800" dirty="0"/>
              <a:t> : 108.02-20230104165113</a:t>
            </a:r>
          </a:p>
        </p:txBody>
      </p:sp>
      <p:pic>
        <p:nvPicPr>
          <p:cNvPr id="11" name="Content Placeholder 10">
            <a:extLst>
              <a:ext uri="{FF2B5EF4-FFF2-40B4-BE49-F238E27FC236}">
                <a16:creationId xmlns:a16="http://schemas.microsoft.com/office/drawing/2014/main" id="{75B49166-E029-091C-5EEF-2A1FC651174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3243" y="1774264"/>
            <a:ext cx="4563035" cy="4807923"/>
          </a:xfrm>
        </p:spPr>
      </p:pic>
      <p:pic>
        <p:nvPicPr>
          <p:cNvPr id="17" name="Content Placeholder 16">
            <a:extLst>
              <a:ext uri="{FF2B5EF4-FFF2-40B4-BE49-F238E27FC236}">
                <a16:creationId xmlns:a16="http://schemas.microsoft.com/office/drawing/2014/main" id="{FCF3B7E1-92C7-91AD-1227-6A07E7AACBE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15504" y="1774264"/>
            <a:ext cx="4472940" cy="4594860"/>
          </a:xfrm>
        </p:spPr>
      </p:pic>
      <p:sp>
        <p:nvSpPr>
          <p:cNvPr id="19" name="Oval 18">
            <a:extLst>
              <a:ext uri="{FF2B5EF4-FFF2-40B4-BE49-F238E27FC236}">
                <a16:creationId xmlns:a16="http://schemas.microsoft.com/office/drawing/2014/main" id="{1D746BB1-4562-F3C3-ACA0-005BF9150889}"/>
              </a:ext>
            </a:extLst>
          </p:cNvPr>
          <p:cNvSpPr/>
          <p:nvPr/>
        </p:nvSpPr>
        <p:spPr>
          <a:xfrm>
            <a:off x="728681" y="2778760"/>
            <a:ext cx="871519" cy="6502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48395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6F88C-BA53-CCB5-E040-8861028B190E}"/>
              </a:ext>
            </a:extLst>
          </p:cNvPr>
          <p:cNvSpPr>
            <a:spLocks noGrp="1"/>
          </p:cNvSpPr>
          <p:nvPr>
            <p:ph type="title"/>
          </p:nvPr>
        </p:nvSpPr>
        <p:spPr>
          <a:xfrm>
            <a:off x="834686" y="215154"/>
            <a:ext cx="10515600" cy="360299"/>
          </a:xfrm>
        </p:spPr>
        <p:txBody>
          <a:bodyPr>
            <a:noAutofit/>
          </a:bodyPr>
          <a:lstStyle/>
          <a:p>
            <a:r>
              <a:rPr lang="en-US" sz="2400" dirty="0">
                <a:solidFill>
                  <a:srgbClr val="FF0000"/>
                </a:solidFill>
              </a:rPr>
              <a:t>Bug</a:t>
            </a:r>
            <a:r>
              <a:rPr lang="en-US" sz="2400" dirty="0"/>
              <a:t> :  in chrome email or username </a:t>
            </a:r>
            <a:r>
              <a:rPr lang="en-US" sz="2400" dirty="0" err="1"/>
              <a:t>textfield</a:t>
            </a:r>
            <a:r>
              <a:rPr lang="en-US" sz="2400" dirty="0"/>
              <a:t> is very small </a:t>
            </a:r>
            <a:endParaRPr lang="en-IN" sz="2400" dirty="0"/>
          </a:p>
        </p:txBody>
      </p:sp>
      <p:sp>
        <p:nvSpPr>
          <p:cNvPr id="3" name="Text Placeholder 2">
            <a:extLst>
              <a:ext uri="{FF2B5EF4-FFF2-40B4-BE49-F238E27FC236}">
                <a16:creationId xmlns:a16="http://schemas.microsoft.com/office/drawing/2014/main" id="{27DC2B05-C966-65F7-98F4-C865DEFE2E49}"/>
              </a:ext>
            </a:extLst>
          </p:cNvPr>
          <p:cNvSpPr>
            <a:spLocks noGrp="1"/>
          </p:cNvSpPr>
          <p:nvPr>
            <p:ph type="body" idx="1"/>
          </p:nvPr>
        </p:nvSpPr>
        <p:spPr>
          <a:xfrm>
            <a:off x="934699" y="854708"/>
            <a:ext cx="5157787" cy="857551"/>
          </a:xfrm>
        </p:spPr>
        <p:txBody>
          <a:bodyPr>
            <a:normAutofit fontScale="25000" lnSpcReduction="20000"/>
          </a:bodyPr>
          <a:lstStyle/>
          <a:p>
            <a:r>
              <a:rPr lang="en-US" sz="7200" dirty="0">
                <a:solidFill>
                  <a:srgbClr val="FF0000"/>
                </a:solidFill>
              </a:rPr>
              <a:t>Browser</a:t>
            </a:r>
            <a:r>
              <a:rPr lang="en-US" sz="7200" dirty="0"/>
              <a:t> : Chrome </a:t>
            </a:r>
          </a:p>
          <a:p>
            <a:r>
              <a:rPr lang="en-US" sz="7200" dirty="0">
                <a:solidFill>
                  <a:srgbClr val="FF0000"/>
                </a:solidFill>
              </a:rPr>
              <a:t>Version</a:t>
            </a:r>
            <a:r>
              <a:rPr lang="en-US" sz="7200" dirty="0"/>
              <a:t>  109.05414.85 </a:t>
            </a:r>
            <a:endParaRPr lang="en-IN" sz="7200" dirty="0"/>
          </a:p>
          <a:p>
            <a:endParaRPr lang="en-IN" dirty="0"/>
          </a:p>
        </p:txBody>
      </p:sp>
      <p:pic>
        <p:nvPicPr>
          <p:cNvPr id="8" name="Content Placeholder 7">
            <a:extLst>
              <a:ext uri="{FF2B5EF4-FFF2-40B4-BE49-F238E27FC236}">
                <a16:creationId xmlns:a16="http://schemas.microsoft.com/office/drawing/2014/main" id="{A02711C0-25FA-6E3A-02D5-7D72722E36A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25880" y="2061881"/>
            <a:ext cx="4160520" cy="4885765"/>
          </a:xfrm>
        </p:spPr>
      </p:pic>
      <p:sp>
        <p:nvSpPr>
          <p:cNvPr id="5" name="Text Placeholder 4">
            <a:extLst>
              <a:ext uri="{FF2B5EF4-FFF2-40B4-BE49-F238E27FC236}">
                <a16:creationId xmlns:a16="http://schemas.microsoft.com/office/drawing/2014/main" id="{BE409EDC-DC68-3F5B-C3C6-307849B8145A}"/>
              </a:ext>
            </a:extLst>
          </p:cNvPr>
          <p:cNvSpPr>
            <a:spLocks noGrp="1"/>
          </p:cNvSpPr>
          <p:nvPr>
            <p:ph type="body" sz="quarter" idx="3"/>
          </p:nvPr>
        </p:nvSpPr>
        <p:spPr>
          <a:xfrm>
            <a:off x="6331246" y="854708"/>
            <a:ext cx="5019040" cy="669292"/>
          </a:xfrm>
        </p:spPr>
        <p:txBody>
          <a:bodyPr>
            <a:normAutofit fontScale="25000" lnSpcReduction="20000"/>
          </a:bodyPr>
          <a:lstStyle/>
          <a:p>
            <a:r>
              <a:rPr lang="en-US" sz="2400" dirty="0">
                <a:solidFill>
                  <a:srgbClr val="FF0000"/>
                </a:solidFill>
              </a:rPr>
              <a:t>  </a:t>
            </a:r>
          </a:p>
          <a:p>
            <a:r>
              <a:rPr lang="en-US" sz="7200" dirty="0">
                <a:solidFill>
                  <a:srgbClr val="FF0000"/>
                </a:solidFill>
              </a:rPr>
              <a:t>Browser</a:t>
            </a:r>
            <a:r>
              <a:rPr lang="en-US" sz="7200" dirty="0"/>
              <a:t> :Firefox</a:t>
            </a:r>
            <a:r>
              <a:rPr lang="en-IN" sz="7200" dirty="0"/>
              <a:t> </a:t>
            </a:r>
          </a:p>
          <a:p>
            <a:r>
              <a:rPr lang="en-US" sz="7200" dirty="0"/>
              <a:t> </a:t>
            </a:r>
            <a:r>
              <a:rPr lang="en-US" sz="7200" dirty="0">
                <a:solidFill>
                  <a:srgbClr val="FF0000"/>
                </a:solidFill>
              </a:rPr>
              <a:t>version</a:t>
            </a:r>
            <a:r>
              <a:rPr lang="en-US" sz="7200" dirty="0"/>
              <a:t> : 108.02-20230104165113</a:t>
            </a:r>
          </a:p>
          <a:p>
            <a:endParaRPr lang="en-IN" dirty="0"/>
          </a:p>
        </p:txBody>
      </p:sp>
      <p:pic>
        <p:nvPicPr>
          <p:cNvPr id="10" name="Content Placeholder 9">
            <a:extLst>
              <a:ext uri="{FF2B5EF4-FFF2-40B4-BE49-F238E27FC236}">
                <a16:creationId xmlns:a16="http://schemas.microsoft.com/office/drawing/2014/main" id="{B18BD43C-39BD-B4FC-8373-19C0D1A06735}"/>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09572" y="1712259"/>
            <a:ext cx="5019040" cy="4593291"/>
          </a:xfrm>
        </p:spPr>
      </p:pic>
      <p:sp>
        <p:nvSpPr>
          <p:cNvPr id="11" name="Oval 10">
            <a:extLst>
              <a:ext uri="{FF2B5EF4-FFF2-40B4-BE49-F238E27FC236}">
                <a16:creationId xmlns:a16="http://schemas.microsoft.com/office/drawing/2014/main" id="{6355C0CE-EF84-0E91-2015-550609A0FCD6}"/>
              </a:ext>
            </a:extLst>
          </p:cNvPr>
          <p:cNvSpPr/>
          <p:nvPr/>
        </p:nvSpPr>
        <p:spPr>
          <a:xfrm>
            <a:off x="1819835" y="4993341"/>
            <a:ext cx="1452283" cy="457200"/>
          </a:xfrm>
          <a:prstGeom prst="ellipse">
            <a:avLst/>
          </a:prstGeom>
          <a:no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2898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DF681-0FB2-2298-0DBF-67594AD06303}"/>
              </a:ext>
            </a:extLst>
          </p:cNvPr>
          <p:cNvSpPr>
            <a:spLocks noGrp="1"/>
          </p:cNvSpPr>
          <p:nvPr>
            <p:ph type="title"/>
          </p:nvPr>
        </p:nvSpPr>
        <p:spPr>
          <a:xfrm>
            <a:off x="739775" y="206936"/>
            <a:ext cx="10515600" cy="612028"/>
          </a:xfrm>
        </p:spPr>
        <p:txBody>
          <a:bodyPr>
            <a:normAutofit/>
          </a:bodyPr>
          <a:lstStyle/>
          <a:p>
            <a:r>
              <a:rPr lang="en-US" sz="2400" b="1" dirty="0">
                <a:solidFill>
                  <a:srgbClr val="FF0000"/>
                </a:solidFill>
              </a:rPr>
              <a:t>bug</a:t>
            </a:r>
            <a:r>
              <a:rPr lang="en-US" sz="2400" b="1" dirty="0"/>
              <a:t> :  When I search shoes I saw difference between the shoes on chrome and </a:t>
            </a:r>
            <a:r>
              <a:rPr lang="en-US" sz="2400" b="1" dirty="0" err="1"/>
              <a:t>firefox</a:t>
            </a:r>
            <a:r>
              <a:rPr lang="en-US" sz="2400" b="1" dirty="0"/>
              <a:t>. </a:t>
            </a:r>
            <a:endParaRPr lang="en-IN" sz="2400" b="1" dirty="0"/>
          </a:p>
        </p:txBody>
      </p:sp>
      <p:sp>
        <p:nvSpPr>
          <p:cNvPr id="3" name="Text Placeholder 2">
            <a:extLst>
              <a:ext uri="{FF2B5EF4-FFF2-40B4-BE49-F238E27FC236}">
                <a16:creationId xmlns:a16="http://schemas.microsoft.com/office/drawing/2014/main" id="{EF789CBB-2026-DDA8-6378-5C594AE93BD6}"/>
              </a:ext>
            </a:extLst>
          </p:cNvPr>
          <p:cNvSpPr>
            <a:spLocks noGrp="1"/>
          </p:cNvSpPr>
          <p:nvPr>
            <p:ph type="body" idx="1"/>
          </p:nvPr>
        </p:nvSpPr>
        <p:spPr>
          <a:xfrm>
            <a:off x="839788" y="1299882"/>
            <a:ext cx="5157787" cy="699247"/>
          </a:xfrm>
        </p:spPr>
        <p:txBody>
          <a:bodyPr>
            <a:normAutofit fontScale="92500" lnSpcReduction="20000"/>
          </a:bodyPr>
          <a:lstStyle/>
          <a:p>
            <a:r>
              <a:rPr lang="en-US" sz="2400" dirty="0">
                <a:solidFill>
                  <a:srgbClr val="FF0000"/>
                </a:solidFill>
              </a:rPr>
              <a:t>Browser</a:t>
            </a:r>
            <a:r>
              <a:rPr lang="en-US" sz="2400" dirty="0"/>
              <a:t> : Chrome </a:t>
            </a:r>
          </a:p>
          <a:p>
            <a:r>
              <a:rPr lang="en-US" sz="2400" dirty="0">
                <a:solidFill>
                  <a:srgbClr val="FF0000"/>
                </a:solidFill>
              </a:rPr>
              <a:t>Version</a:t>
            </a:r>
            <a:r>
              <a:rPr lang="en-US" sz="2400" dirty="0"/>
              <a:t>  109.05414.85 </a:t>
            </a:r>
            <a:endParaRPr lang="en-IN" sz="2400" dirty="0"/>
          </a:p>
          <a:p>
            <a:endParaRPr lang="en-IN" dirty="0"/>
          </a:p>
        </p:txBody>
      </p:sp>
      <p:sp>
        <p:nvSpPr>
          <p:cNvPr id="5" name="Text Placeholder 4">
            <a:extLst>
              <a:ext uri="{FF2B5EF4-FFF2-40B4-BE49-F238E27FC236}">
                <a16:creationId xmlns:a16="http://schemas.microsoft.com/office/drawing/2014/main" id="{0CB1070B-1CE2-3B03-1C13-A157F8EF7CA0}"/>
              </a:ext>
            </a:extLst>
          </p:cNvPr>
          <p:cNvSpPr>
            <a:spLocks noGrp="1"/>
          </p:cNvSpPr>
          <p:nvPr>
            <p:ph type="body" sz="quarter" idx="3"/>
          </p:nvPr>
        </p:nvSpPr>
        <p:spPr>
          <a:xfrm>
            <a:off x="6172200" y="1219200"/>
            <a:ext cx="5183188" cy="699247"/>
          </a:xfrm>
        </p:spPr>
        <p:txBody>
          <a:bodyPr>
            <a:normAutofit fontScale="92500" lnSpcReduction="20000"/>
          </a:bodyPr>
          <a:lstStyle/>
          <a:p>
            <a:r>
              <a:rPr lang="en-US" sz="2400" dirty="0">
                <a:solidFill>
                  <a:srgbClr val="FF0000"/>
                </a:solidFill>
              </a:rPr>
              <a:t>Browser</a:t>
            </a:r>
            <a:r>
              <a:rPr lang="en-US" sz="2400" dirty="0"/>
              <a:t> :Firefox</a:t>
            </a:r>
            <a:r>
              <a:rPr lang="en-IN" sz="2400" dirty="0"/>
              <a:t> </a:t>
            </a:r>
          </a:p>
          <a:p>
            <a:r>
              <a:rPr lang="en-US" sz="2400" dirty="0"/>
              <a:t> </a:t>
            </a:r>
            <a:r>
              <a:rPr lang="en-US" sz="2400" dirty="0">
                <a:solidFill>
                  <a:srgbClr val="FF0000"/>
                </a:solidFill>
              </a:rPr>
              <a:t>version</a:t>
            </a:r>
            <a:r>
              <a:rPr lang="en-US" sz="2400" dirty="0"/>
              <a:t> : 108.02-20230104165113</a:t>
            </a:r>
          </a:p>
          <a:p>
            <a:endParaRPr lang="en-IN" dirty="0"/>
          </a:p>
        </p:txBody>
      </p:sp>
      <p:pic>
        <p:nvPicPr>
          <p:cNvPr id="26" name="Content Placeholder 25">
            <a:extLst>
              <a:ext uri="{FF2B5EF4-FFF2-40B4-BE49-F238E27FC236}">
                <a16:creationId xmlns:a16="http://schemas.microsoft.com/office/drawing/2014/main" id="{B740D68F-9775-FEFC-BFF2-5659896C0BC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347012" y="2505075"/>
            <a:ext cx="4052047" cy="3684588"/>
          </a:xfrm>
        </p:spPr>
      </p:pic>
      <p:pic>
        <p:nvPicPr>
          <p:cNvPr id="24" name="Content Placeholder 23">
            <a:extLst>
              <a:ext uri="{FF2B5EF4-FFF2-40B4-BE49-F238E27FC236}">
                <a16:creationId xmlns:a16="http://schemas.microsoft.com/office/drawing/2014/main" id="{A43E6DDB-0E3B-6F96-517C-6EA9F71F7A6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362635" y="2505075"/>
            <a:ext cx="4052047" cy="3684588"/>
          </a:xfrm>
        </p:spPr>
      </p:pic>
      <p:sp>
        <p:nvSpPr>
          <p:cNvPr id="27" name="Oval 26">
            <a:extLst>
              <a:ext uri="{FF2B5EF4-FFF2-40B4-BE49-F238E27FC236}">
                <a16:creationId xmlns:a16="http://schemas.microsoft.com/office/drawing/2014/main" id="{5B269455-EBCC-4A4D-0F4D-11D3D61F3D74}"/>
              </a:ext>
            </a:extLst>
          </p:cNvPr>
          <p:cNvSpPr/>
          <p:nvPr/>
        </p:nvSpPr>
        <p:spPr>
          <a:xfrm>
            <a:off x="6347012" y="4078940"/>
            <a:ext cx="2043953" cy="13088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34161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62D6E-FA2C-1ED3-5F5D-85DE00EFDEF3}"/>
              </a:ext>
            </a:extLst>
          </p:cNvPr>
          <p:cNvSpPr>
            <a:spLocks noGrp="1"/>
          </p:cNvSpPr>
          <p:nvPr>
            <p:ph type="title"/>
          </p:nvPr>
        </p:nvSpPr>
        <p:spPr>
          <a:xfrm>
            <a:off x="839788" y="365126"/>
            <a:ext cx="10515600" cy="531346"/>
          </a:xfrm>
        </p:spPr>
        <p:txBody>
          <a:bodyPr>
            <a:noAutofit/>
          </a:bodyPr>
          <a:lstStyle/>
          <a:p>
            <a:r>
              <a:rPr lang="en-US" sz="2400" b="1" dirty="0">
                <a:solidFill>
                  <a:srgbClr val="FF0000"/>
                </a:solidFill>
              </a:rPr>
              <a:t>Bug</a:t>
            </a:r>
            <a:r>
              <a:rPr lang="en-US" sz="2000" b="1" dirty="0"/>
              <a:t> : When click on search field of chrome there is no change in </a:t>
            </a:r>
            <a:r>
              <a:rPr lang="en-US" sz="2000" b="1" dirty="0" err="1"/>
              <a:t>colour</a:t>
            </a:r>
            <a:r>
              <a:rPr lang="en-US" sz="2000" b="1" dirty="0"/>
              <a:t> after clicking on search bar.</a:t>
            </a:r>
            <a:br>
              <a:rPr lang="en-US" sz="2000" b="1" dirty="0"/>
            </a:br>
            <a:r>
              <a:rPr lang="en-US" sz="2000" b="1" dirty="0"/>
              <a:t>When in click on search field of </a:t>
            </a:r>
            <a:r>
              <a:rPr lang="en-US" sz="2000" b="1" dirty="0" err="1"/>
              <a:t>firefox</a:t>
            </a:r>
            <a:r>
              <a:rPr lang="en-US" sz="2000" b="1" dirty="0"/>
              <a:t> there is change in </a:t>
            </a:r>
            <a:r>
              <a:rPr lang="en-US" sz="2000" b="1" dirty="0" err="1"/>
              <a:t>colour</a:t>
            </a:r>
            <a:r>
              <a:rPr lang="en-US" sz="2000" b="1" dirty="0"/>
              <a:t>.</a:t>
            </a:r>
            <a:br>
              <a:rPr lang="en-US" sz="2000" b="1" dirty="0"/>
            </a:br>
            <a:endParaRPr lang="en-IN" sz="2000" b="1" dirty="0"/>
          </a:p>
        </p:txBody>
      </p:sp>
      <p:sp>
        <p:nvSpPr>
          <p:cNvPr id="3" name="Text Placeholder 2">
            <a:extLst>
              <a:ext uri="{FF2B5EF4-FFF2-40B4-BE49-F238E27FC236}">
                <a16:creationId xmlns:a16="http://schemas.microsoft.com/office/drawing/2014/main" id="{366F490D-3787-16CC-C200-5667D01B7346}"/>
              </a:ext>
            </a:extLst>
          </p:cNvPr>
          <p:cNvSpPr>
            <a:spLocks noGrp="1"/>
          </p:cNvSpPr>
          <p:nvPr>
            <p:ph type="body" idx="1"/>
          </p:nvPr>
        </p:nvSpPr>
        <p:spPr>
          <a:xfrm>
            <a:off x="862014" y="1341438"/>
            <a:ext cx="5157787" cy="731202"/>
          </a:xfrm>
        </p:spPr>
        <p:txBody>
          <a:bodyPr>
            <a:normAutofit lnSpcReduction="10000"/>
          </a:bodyPr>
          <a:lstStyle/>
          <a:p>
            <a:r>
              <a:rPr lang="en-US" sz="1900" dirty="0">
                <a:solidFill>
                  <a:srgbClr val="FF0000"/>
                </a:solidFill>
              </a:rPr>
              <a:t>Browser</a:t>
            </a:r>
            <a:r>
              <a:rPr lang="en-US" sz="1900" dirty="0"/>
              <a:t> : Chrome </a:t>
            </a:r>
          </a:p>
          <a:p>
            <a:r>
              <a:rPr lang="en-US" sz="1900" dirty="0">
                <a:solidFill>
                  <a:srgbClr val="FF0000"/>
                </a:solidFill>
              </a:rPr>
              <a:t>Version</a:t>
            </a:r>
            <a:r>
              <a:rPr lang="en-US" sz="1900" dirty="0"/>
              <a:t>  109.05414.85 </a:t>
            </a:r>
            <a:endParaRPr lang="en-IN" sz="1900" dirty="0"/>
          </a:p>
          <a:p>
            <a:endParaRPr lang="en-IN" dirty="0"/>
          </a:p>
        </p:txBody>
      </p:sp>
      <p:sp>
        <p:nvSpPr>
          <p:cNvPr id="5" name="Text Placeholder 4">
            <a:extLst>
              <a:ext uri="{FF2B5EF4-FFF2-40B4-BE49-F238E27FC236}">
                <a16:creationId xmlns:a16="http://schemas.microsoft.com/office/drawing/2014/main" id="{C450AF03-8690-717C-9F64-827E6DF53740}"/>
              </a:ext>
            </a:extLst>
          </p:cNvPr>
          <p:cNvSpPr>
            <a:spLocks noGrp="1"/>
          </p:cNvSpPr>
          <p:nvPr>
            <p:ph type="body" sz="quarter" idx="3"/>
          </p:nvPr>
        </p:nvSpPr>
        <p:spPr>
          <a:xfrm>
            <a:off x="6172201" y="1343268"/>
            <a:ext cx="5183188" cy="729371"/>
          </a:xfrm>
        </p:spPr>
        <p:txBody>
          <a:bodyPr>
            <a:normAutofit lnSpcReduction="10000"/>
          </a:bodyPr>
          <a:lstStyle/>
          <a:p>
            <a:r>
              <a:rPr lang="en-US" sz="1900" dirty="0">
                <a:solidFill>
                  <a:srgbClr val="FF0000"/>
                </a:solidFill>
              </a:rPr>
              <a:t>Browser</a:t>
            </a:r>
            <a:r>
              <a:rPr lang="en-US" sz="1900" dirty="0"/>
              <a:t> :Firefox</a:t>
            </a:r>
            <a:r>
              <a:rPr lang="en-IN" sz="1900" dirty="0"/>
              <a:t> </a:t>
            </a:r>
          </a:p>
          <a:p>
            <a:r>
              <a:rPr lang="en-US" sz="1900" dirty="0"/>
              <a:t> </a:t>
            </a:r>
            <a:r>
              <a:rPr lang="en-US" sz="1900" dirty="0">
                <a:solidFill>
                  <a:srgbClr val="FF0000"/>
                </a:solidFill>
              </a:rPr>
              <a:t>version</a:t>
            </a:r>
            <a:r>
              <a:rPr lang="en-US" sz="1900" dirty="0"/>
              <a:t> : 108.02-20230104165113</a:t>
            </a:r>
          </a:p>
          <a:p>
            <a:endParaRPr lang="en-IN" dirty="0"/>
          </a:p>
        </p:txBody>
      </p:sp>
      <p:pic>
        <p:nvPicPr>
          <p:cNvPr id="12" name="Content Placeholder 11">
            <a:extLst>
              <a:ext uri="{FF2B5EF4-FFF2-40B4-BE49-F238E27FC236}">
                <a16:creationId xmlns:a16="http://schemas.microsoft.com/office/drawing/2014/main" id="{C6EFB3B1-9BC4-0EEC-EECD-20A420C1314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34353" y="2505075"/>
            <a:ext cx="3774141" cy="3684588"/>
          </a:xfrm>
        </p:spPr>
      </p:pic>
      <p:pic>
        <p:nvPicPr>
          <p:cNvPr id="18" name="Content Placeholder 17">
            <a:extLst>
              <a:ext uri="{FF2B5EF4-FFF2-40B4-BE49-F238E27FC236}">
                <a16:creationId xmlns:a16="http://schemas.microsoft.com/office/drawing/2014/main" id="{D5ABBF06-65F9-7CE9-2515-492FB5E186F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051535" y="2648510"/>
            <a:ext cx="3980330" cy="3684588"/>
          </a:xfrm>
        </p:spPr>
      </p:pic>
      <p:sp>
        <p:nvSpPr>
          <p:cNvPr id="19" name="Oval 18">
            <a:extLst>
              <a:ext uri="{FF2B5EF4-FFF2-40B4-BE49-F238E27FC236}">
                <a16:creationId xmlns:a16="http://schemas.microsoft.com/office/drawing/2014/main" id="{AAD3B2D7-B126-2988-D129-C8789E38EFB6}"/>
              </a:ext>
            </a:extLst>
          </p:cNvPr>
          <p:cNvSpPr/>
          <p:nvPr/>
        </p:nvSpPr>
        <p:spPr>
          <a:xfrm>
            <a:off x="7584141" y="2931459"/>
            <a:ext cx="2743200" cy="4975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15394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F7C94-D475-4225-2EB6-305521E907DC}"/>
              </a:ext>
            </a:extLst>
          </p:cNvPr>
          <p:cNvSpPr>
            <a:spLocks noGrp="1"/>
          </p:cNvSpPr>
          <p:nvPr>
            <p:ph type="title"/>
          </p:nvPr>
        </p:nvSpPr>
        <p:spPr>
          <a:xfrm>
            <a:off x="838200" y="297097"/>
            <a:ext cx="10515600" cy="325157"/>
          </a:xfrm>
        </p:spPr>
        <p:txBody>
          <a:bodyPr>
            <a:noAutofit/>
          </a:bodyPr>
          <a:lstStyle/>
          <a:p>
            <a:r>
              <a:rPr lang="en-US" sz="2000" b="1" dirty="0">
                <a:solidFill>
                  <a:srgbClr val="FF0000"/>
                </a:solidFill>
              </a:rPr>
              <a:t>Bug</a:t>
            </a:r>
            <a:r>
              <a:rPr lang="en-US" sz="2000" b="1" dirty="0"/>
              <a:t>: In chrome browser when I search for a product I saw different brand product, but when I search in </a:t>
            </a:r>
            <a:r>
              <a:rPr lang="en-US" sz="2000" b="1" dirty="0" err="1"/>
              <a:t>firefox</a:t>
            </a:r>
            <a:r>
              <a:rPr lang="en-US" sz="2000" b="1" dirty="0"/>
              <a:t> I saw the some products are repeated product of same brand.</a:t>
            </a:r>
            <a:endParaRPr lang="en-IN" sz="2000" b="1" dirty="0"/>
          </a:p>
        </p:txBody>
      </p:sp>
      <p:sp>
        <p:nvSpPr>
          <p:cNvPr id="3" name="Text Placeholder 2">
            <a:extLst>
              <a:ext uri="{FF2B5EF4-FFF2-40B4-BE49-F238E27FC236}">
                <a16:creationId xmlns:a16="http://schemas.microsoft.com/office/drawing/2014/main" id="{7C570429-1C7D-95C0-7F09-932BAFF37314}"/>
              </a:ext>
            </a:extLst>
          </p:cNvPr>
          <p:cNvSpPr>
            <a:spLocks noGrp="1"/>
          </p:cNvSpPr>
          <p:nvPr>
            <p:ph type="body" idx="1"/>
          </p:nvPr>
        </p:nvSpPr>
        <p:spPr>
          <a:xfrm>
            <a:off x="938213" y="1445979"/>
            <a:ext cx="5157787" cy="605398"/>
          </a:xfrm>
        </p:spPr>
        <p:txBody>
          <a:bodyPr>
            <a:normAutofit fontScale="70000" lnSpcReduction="20000"/>
          </a:bodyPr>
          <a:lstStyle/>
          <a:p>
            <a:r>
              <a:rPr lang="en-US" sz="2400" dirty="0">
                <a:solidFill>
                  <a:srgbClr val="FF0000"/>
                </a:solidFill>
              </a:rPr>
              <a:t>Browser</a:t>
            </a:r>
            <a:r>
              <a:rPr lang="en-US" sz="2400" dirty="0"/>
              <a:t> : Chrome </a:t>
            </a:r>
          </a:p>
          <a:p>
            <a:r>
              <a:rPr lang="en-US" sz="2400" dirty="0">
                <a:solidFill>
                  <a:srgbClr val="FF0000"/>
                </a:solidFill>
              </a:rPr>
              <a:t>Version</a:t>
            </a:r>
            <a:r>
              <a:rPr lang="en-US" sz="2400" dirty="0"/>
              <a:t>  109.05414.85 </a:t>
            </a:r>
            <a:endParaRPr lang="en-IN" sz="2400" dirty="0"/>
          </a:p>
          <a:p>
            <a:endParaRPr lang="en-IN" dirty="0"/>
          </a:p>
        </p:txBody>
      </p:sp>
      <p:sp>
        <p:nvSpPr>
          <p:cNvPr id="5" name="Text Placeholder 4">
            <a:extLst>
              <a:ext uri="{FF2B5EF4-FFF2-40B4-BE49-F238E27FC236}">
                <a16:creationId xmlns:a16="http://schemas.microsoft.com/office/drawing/2014/main" id="{549B6703-B453-86D5-CC03-F1E051F5AEAE}"/>
              </a:ext>
            </a:extLst>
          </p:cNvPr>
          <p:cNvSpPr>
            <a:spLocks noGrp="1"/>
          </p:cNvSpPr>
          <p:nvPr>
            <p:ph type="body" sz="quarter" idx="3"/>
          </p:nvPr>
        </p:nvSpPr>
        <p:spPr>
          <a:xfrm>
            <a:off x="6170612" y="1392751"/>
            <a:ext cx="5183188" cy="605398"/>
          </a:xfrm>
        </p:spPr>
        <p:txBody>
          <a:bodyPr>
            <a:normAutofit fontScale="70000" lnSpcReduction="20000"/>
          </a:bodyPr>
          <a:lstStyle/>
          <a:p>
            <a:r>
              <a:rPr lang="en-US" sz="2400" dirty="0">
                <a:solidFill>
                  <a:srgbClr val="FF0000"/>
                </a:solidFill>
              </a:rPr>
              <a:t>Browser</a:t>
            </a:r>
            <a:r>
              <a:rPr lang="en-US" sz="2400" dirty="0"/>
              <a:t> :Firefox</a:t>
            </a:r>
            <a:r>
              <a:rPr lang="en-IN" sz="2400" dirty="0"/>
              <a:t> </a:t>
            </a:r>
          </a:p>
          <a:p>
            <a:r>
              <a:rPr lang="en-US" sz="2400" dirty="0"/>
              <a:t> </a:t>
            </a:r>
            <a:r>
              <a:rPr lang="en-US" sz="2400" dirty="0">
                <a:solidFill>
                  <a:srgbClr val="FF0000"/>
                </a:solidFill>
              </a:rPr>
              <a:t>version</a:t>
            </a:r>
            <a:r>
              <a:rPr lang="en-US" sz="2400" dirty="0"/>
              <a:t> : 108.02-20230104165113</a:t>
            </a:r>
          </a:p>
          <a:p>
            <a:endParaRPr lang="en-IN" dirty="0"/>
          </a:p>
        </p:txBody>
      </p:sp>
      <p:pic>
        <p:nvPicPr>
          <p:cNvPr id="14" name="Content Placeholder 13">
            <a:extLst>
              <a:ext uri="{FF2B5EF4-FFF2-40B4-BE49-F238E27FC236}">
                <a16:creationId xmlns:a16="http://schemas.microsoft.com/office/drawing/2014/main" id="{95DA6B40-4474-FE48-893D-1DD8D2DBD3D7}"/>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400800" y="2505075"/>
            <a:ext cx="4356847" cy="3761254"/>
          </a:xfrm>
        </p:spPr>
      </p:pic>
      <p:pic>
        <p:nvPicPr>
          <p:cNvPr id="12" name="Content Placeholder 11">
            <a:extLst>
              <a:ext uri="{FF2B5EF4-FFF2-40B4-BE49-F238E27FC236}">
                <a16:creationId xmlns:a16="http://schemas.microsoft.com/office/drawing/2014/main" id="{26BA5AD8-3A48-CCB7-F005-7AD358BFAF7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147484" y="2545416"/>
            <a:ext cx="4150658" cy="3987800"/>
          </a:xfrm>
        </p:spPr>
      </p:pic>
      <p:sp>
        <p:nvSpPr>
          <p:cNvPr id="15" name="Oval 14">
            <a:extLst>
              <a:ext uri="{FF2B5EF4-FFF2-40B4-BE49-F238E27FC236}">
                <a16:creationId xmlns:a16="http://schemas.microsoft.com/office/drawing/2014/main" id="{DAA0325A-A98F-9111-0D21-33D0C483A03F}"/>
              </a:ext>
            </a:extLst>
          </p:cNvPr>
          <p:cNvSpPr/>
          <p:nvPr/>
        </p:nvSpPr>
        <p:spPr>
          <a:xfrm>
            <a:off x="1434353" y="4034118"/>
            <a:ext cx="1900518" cy="2232211"/>
          </a:xfrm>
          <a:prstGeom prst="ellipse">
            <a:avLst/>
          </a:prstGeom>
          <a:noFill/>
          <a:ln>
            <a:solidFill>
              <a:srgbClr val="FF000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20642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4A83A-D8DA-CCF9-F8B9-1347C3235311}"/>
              </a:ext>
            </a:extLst>
          </p:cNvPr>
          <p:cNvSpPr>
            <a:spLocks noGrp="1"/>
          </p:cNvSpPr>
          <p:nvPr>
            <p:ph type="title"/>
          </p:nvPr>
        </p:nvSpPr>
        <p:spPr/>
        <p:txBody>
          <a:bodyPr>
            <a:normAutofit/>
          </a:bodyPr>
          <a:lstStyle/>
          <a:p>
            <a:r>
              <a:rPr lang="en-US" sz="2000" b="1" dirty="0">
                <a:solidFill>
                  <a:srgbClr val="FF0000"/>
                </a:solidFill>
              </a:rPr>
              <a:t>Bug</a:t>
            </a:r>
            <a:r>
              <a:rPr lang="en-US" sz="2000" b="1" dirty="0"/>
              <a:t>: When I search for the JBL Headphone I saw  different result in chrome and Firefox.</a:t>
            </a:r>
            <a:endParaRPr lang="en-IN" sz="2000" b="1" dirty="0"/>
          </a:p>
        </p:txBody>
      </p:sp>
      <p:sp>
        <p:nvSpPr>
          <p:cNvPr id="3" name="Text Placeholder 2">
            <a:extLst>
              <a:ext uri="{FF2B5EF4-FFF2-40B4-BE49-F238E27FC236}">
                <a16:creationId xmlns:a16="http://schemas.microsoft.com/office/drawing/2014/main" id="{BBE74EB8-3306-A8A5-F2E1-1AD5694B89C1}"/>
              </a:ext>
            </a:extLst>
          </p:cNvPr>
          <p:cNvSpPr>
            <a:spLocks noGrp="1"/>
          </p:cNvSpPr>
          <p:nvPr>
            <p:ph type="body" idx="1"/>
          </p:nvPr>
        </p:nvSpPr>
        <p:spPr/>
        <p:txBody>
          <a:bodyPr>
            <a:normAutofit/>
          </a:bodyPr>
          <a:lstStyle/>
          <a:p>
            <a:r>
              <a:rPr lang="en-US" sz="1800" dirty="0">
                <a:solidFill>
                  <a:srgbClr val="FF0000"/>
                </a:solidFill>
              </a:rPr>
              <a:t>Browser</a:t>
            </a:r>
            <a:r>
              <a:rPr lang="en-US" sz="1800" dirty="0"/>
              <a:t> : Chrome </a:t>
            </a:r>
          </a:p>
          <a:p>
            <a:r>
              <a:rPr lang="en-US" sz="1800" dirty="0">
                <a:solidFill>
                  <a:srgbClr val="FF0000"/>
                </a:solidFill>
              </a:rPr>
              <a:t>Version</a:t>
            </a:r>
            <a:r>
              <a:rPr lang="en-US" sz="1800" dirty="0"/>
              <a:t>  109.05414.85 </a:t>
            </a:r>
            <a:endParaRPr lang="en-IN" sz="1800" dirty="0"/>
          </a:p>
          <a:p>
            <a:endParaRPr lang="en-IN" dirty="0"/>
          </a:p>
        </p:txBody>
      </p:sp>
      <p:pic>
        <p:nvPicPr>
          <p:cNvPr id="8" name="Content Placeholder 7">
            <a:extLst>
              <a:ext uri="{FF2B5EF4-FFF2-40B4-BE49-F238E27FC236}">
                <a16:creationId xmlns:a16="http://schemas.microsoft.com/office/drawing/2014/main" id="{77F6587E-6D5C-2B96-88E0-85A6B561BD7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808287"/>
            <a:ext cx="4374775" cy="3684588"/>
          </a:xfrm>
        </p:spPr>
      </p:pic>
      <p:sp>
        <p:nvSpPr>
          <p:cNvPr id="5" name="Text Placeholder 4">
            <a:extLst>
              <a:ext uri="{FF2B5EF4-FFF2-40B4-BE49-F238E27FC236}">
                <a16:creationId xmlns:a16="http://schemas.microsoft.com/office/drawing/2014/main" id="{9C359918-E835-0121-BA5F-319FD589AFAB}"/>
              </a:ext>
            </a:extLst>
          </p:cNvPr>
          <p:cNvSpPr>
            <a:spLocks noGrp="1"/>
          </p:cNvSpPr>
          <p:nvPr>
            <p:ph type="body" sz="quarter" idx="3"/>
          </p:nvPr>
        </p:nvSpPr>
        <p:spPr/>
        <p:txBody>
          <a:bodyPr>
            <a:normAutofit/>
          </a:bodyPr>
          <a:lstStyle/>
          <a:p>
            <a:r>
              <a:rPr lang="en-US" sz="1800" dirty="0">
                <a:solidFill>
                  <a:srgbClr val="FF0000"/>
                </a:solidFill>
              </a:rPr>
              <a:t>Browser</a:t>
            </a:r>
            <a:r>
              <a:rPr lang="en-US" sz="1800" dirty="0"/>
              <a:t> :Firefox</a:t>
            </a:r>
            <a:r>
              <a:rPr lang="en-IN" sz="1800" dirty="0"/>
              <a:t> </a:t>
            </a:r>
          </a:p>
          <a:p>
            <a:r>
              <a:rPr lang="en-US" sz="1800" dirty="0"/>
              <a:t> </a:t>
            </a:r>
            <a:r>
              <a:rPr lang="en-US" sz="1800" dirty="0">
                <a:solidFill>
                  <a:srgbClr val="FF0000"/>
                </a:solidFill>
              </a:rPr>
              <a:t>version</a:t>
            </a:r>
            <a:r>
              <a:rPr lang="en-US" sz="1800" dirty="0"/>
              <a:t> : 108.02-20230104165113</a:t>
            </a:r>
          </a:p>
          <a:p>
            <a:endParaRPr lang="en-IN" dirty="0"/>
          </a:p>
        </p:txBody>
      </p:sp>
      <p:pic>
        <p:nvPicPr>
          <p:cNvPr id="14" name="Content Placeholder 13">
            <a:extLst>
              <a:ext uri="{FF2B5EF4-FFF2-40B4-BE49-F238E27FC236}">
                <a16:creationId xmlns:a16="http://schemas.microsoft.com/office/drawing/2014/main" id="{8A8DB003-E51A-F678-F8B0-92686DC9D12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17341" y="2808287"/>
            <a:ext cx="3806515" cy="3684588"/>
          </a:xfrm>
        </p:spPr>
      </p:pic>
      <p:sp>
        <p:nvSpPr>
          <p:cNvPr id="15" name="Oval 14">
            <a:extLst>
              <a:ext uri="{FF2B5EF4-FFF2-40B4-BE49-F238E27FC236}">
                <a16:creationId xmlns:a16="http://schemas.microsoft.com/office/drawing/2014/main" id="{3BB8892D-053B-DC62-B1B2-91BFCE938A86}"/>
              </a:ext>
            </a:extLst>
          </p:cNvPr>
          <p:cNvSpPr/>
          <p:nvPr/>
        </p:nvSpPr>
        <p:spPr>
          <a:xfrm>
            <a:off x="935815" y="5351930"/>
            <a:ext cx="1439832" cy="932329"/>
          </a:xfrm>
          <a:prstGeom prst="ellipse">
            <a:avLst/>
          </a:prstGeom>
          <a:noFill/>
          <a:ln>
            <a:solidFill>
              <a:srgbClr val="FF00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extLst>
      <p:ext uri="{BB962C8B-B14F-4D97-AF65-F5344CB8AC3E}">
        <p14:creationId xmlns:p14="http://schemas.microsoft.com/office/powerpoint/2010/main" val="434337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639A4-F600-9095-58CC-CA4774D8305B}"/>
              </a:ext>
            </a:extLst>
          </p:cNvPr>
          <p:cNvSpPr>
            <a:spLocks noGrp="1"/>
          </p:cNvSpPr>
          <p:nvPr>
            <p:ph type="title"/>
          </p:nvPr>
        </p:nvSpPr>
        <p:spPr>
          <a:xfrm>
            <a:off x="739775" y="217411"/>
            <a:ext cx="10515600" cy="531346"/>
          </a:xfrm>
        </p:spPr>
        <p:txBody>
          <a:bodyPr>
            <a:normAutofit/>
          </a:bodyPr>
          <a:lstStyle/>
          <a:p>
            <a:r>
              <a:rPr lang="en-US" sz="2400" b="1" dirty="0">
                <a:solidFill>
                  <a:srgbClr val="FF0000"/>
                </a:solidFill>
              </a:rPr>
              <a:t>Bug</a:t>
            </a:r>
            <a:r>
              <a:rPr lang="en-US" sz="2400" b="1" dirty="0"/>
              <a:t>: When I search for bookshelf I saw different result in chrome and </a:t>
            </a:r>
            <a:r>
              <a:rPr lang="en-US" sz="2400" b="1" dirty="0" err="1"/>
              <a:t>firefox</a:t>
            </a:r>
            <a:endParaRPr lang="en-IN" sz="2400" b="1" dirty="0"/>
          </a:p>
        </p:txBody>
      </p:sp>
      <p:sp>
        <p:nvSpPr>
          <p:cNvPr id="3" name="Text Placeholder 2">
            <a:extLst>
              <a:ext uri="{FF2B5EF4-FFF2-40B4-BE49-F238E27FC236}">
                <a16:creationId xmlns:a16="http://schemas.microsoft.com/office/drawing/2014/main" id="{A220EDB6-D0A5-AB0D-2C53-6108195A61F6}"/>
              </a:ext>
            </a:extLst>
          </p:cNvPr>
          <p:cNvSpPr>
            <a:spLocks noGrp="1"/>
          </p:cNvSpPr>
          <p:nvPr>
            <p:ph type="body" idx="1"/>
          </p:nvPr>
        </p:nvSpPr>
        <p:spPr>
          <a:xfrm>
            <a:off x="839788" y="1183341"/>
            <a:ext cx="5157787" cy="663388"/>
          </a:xfrm>
        </p:spPr>
        <p:txBody>
          <a:bodyPr>
            <a:normAutofit fontScale="85000" lnSpcReduction="20000"/>
          </a:bodyPr>
          <a:lstStyle/>
          <a:p>
            <a:r>
              <a:rPr lang="en-US" sz="1900" dirty="0">
                <a:solidFill>
                  <a:srgbClr val="FF0000"/>
                </a:solidFill>
              </a:rPr>
              <a:t>Browser</a:t>
            </a:r>
            <a:r>
              <a:rPr lang="en-US" sz="1900" dirty="0"/>
              <a:t> : Chrome </a:t>
            </a:r>
          </a:p>
          <a:p>
            <a:r>
              <a:rPr lang="en-US" sz="1900" dirty="0">
                <a:solidFill>
                  <a:srgbClr val="FF0000"/>
                </a:solidFill>
              </a:rPr>
              <a:t>Version</a:t>
            </a:r>
            <a:r>
              <a:rPr lang="en-US" sz="1900" dirty="0"/>
              <a:t>  109.05414.85 </a:t>
            </a:r>
            <a:endParaRPr lang="en-IN" sz="1900" dirty="0"/>
          </a:p>
          <a:p>
            <a:endParaRPr lang="en-IN" dirty="0"/>
          </a:p>
        </p:txBody>
      </p:sp>
      <p:pic>
        <p:nvPicPr>
          <p:cNvPr id="8" name="Content Placeholder 7">
            <a:extLst>
              <a:ext uri="{FF2B5EF4-FFF2-40B4-BE49-F238E27FC236}">
                <a16:creationId xmlns:a16="http://schemas.microsoft.com/office/drawing/2014/main" id="{978BF4D2-C29C-50D9-B2FF-48C9A02FA17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15036" y="2281313"/>
            <a:ext cx="3621740" cy="4087644"/>
          </a:xfrm>
        </p:spPr>
      </p:pic>
      <p:sp>
        <p:nvSpPr>
          <p:cNvPr id="5" name="Text Placeholder 4">
            <a:extLst>
              <a:ext uri="{FF2B5EF4-FFF2-40B4-BE49-F238E27FC236}">
                <a16:creationId xmlns:a16="http://schemas.microsoft.com/office/drawing/2014/main" id="{B3E2269C-7B16-38C6-826F-206E8A69D11D}"/>
              </a:ext>
            </a:extLst>
          </p:cNvPr>
          <p:cNvSpPr>
            <a:spLocks noGrp="1"/>
          </p:cNvSpPr>
          <p:nvPr>
            <p:ph type="body" sz="quarter" idx="3"/>
          </p:nvPr>
        </p:nvSpPr>
        <p:spPr>
          <a:xfrm>
            <a:off x="6172200" y="1051299"/>
            <a:ext cx="5183188" cy="663388"/>
          </a:xfrm>
        </p:spPr>
        <p:txBody>
          <a:bodyPr>
            <a:normAutofit fontScale="85000" lnSpcReduction="20000"/>
          </a:bodyPr>
          <a:lstStyle/>
          <a:p>
            <a:r>
              <a:rPr lang="en-US" sz="2400" dirty="0">
                <a:solidFill>
                  <a:srgbClr val="FF0000"/>
                </a:solidFill>
              </a:rPr>
              <a:t>Browser</a:t>
            </a:r>
            <a:r>
              <a:rPr lang="en-US" sz="2400" dirty="0"/>
              <a:t> :Firefox</a:t>
            </a:r>
            <a:r>
              <a:rPr lang="en-IN" sz="2400" dirty="0"/>
              <a:t> </a:t>
            </a:r>
          </a:p>
          <a:p>
            <a:r>
              <a:rPr lang="en-US" sz="2400" dirty="0"/>
              <a:t> </a:t>
            </a:r>
            <a:r>
              <a:rPr lang="en-US" sz="2400" dirty="0">
                <a:solidFill>
                  <a:srgbClr val="FF0000"/>
                </a:solidFill>
              </a:rPr>
              <a:t>version</a:t>
            </a:r>
            <a:r>
              <a:rPr lang="en-US" sz="2400" dirty="0"/>
              <a:t> : 108.02-20230104165113</a:t>
            </a:r>
          </a:p>
          <a:p>
            <a:endParaRPr lang="en-IN" dirty="0"/>
          </a:p>
        </p:txBody>
      </p:sp>
      <p:pic>
        <p:nvPicPr>
          <p:cNvPr id="10" name="Content Placeholder 9">
            <a:extLst>
              <a:ext uri="{FF2B5EF4-FFF2-40B4-BE49-F238E27FC236}">
                <a16:creationId xmlns:a16="http://schemas.microsoft.com/office/drawing/2014/main" id="{D5A397D9-F2AD-137E-D9FC-7221036ABFE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795247" y="2281314"/>
            <a:ext cx="3881717" cy="4087644"/>
          </a:xfrm>
        </p:spPr>
      </p:pic>
      <p:sp>
        <p:nvSpPr>
          <p:cNvPr id="4" name="Oval 3">
            <a:extLst>
              <a:ext uri="{FF2B5EF4-FFF2-40B4-BE49-F238E27FC236}">
                <a16:creationId xmlns:a16="http://schemas.microsoft.com/office/drawing/2014/main" id="{CC5EA1DD-8AB6-7A56-E584-D76F597B984B}"/>
              </a:ext>
            </a:extLst>
          </p:cNvPr>
          <p:cNvSpPr/>
          <p:nvPr/>
        </p:nvSpPr>
        <p:spPr>
          <a:xfrm>
            <a:off x="2662518" y="5809129"/>
            <a:ext cx="1326776" cy="36755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37463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296</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Aparajita</vt:lpstr>
      <vt:lpstr>Arial</vt:lpstr>
      <vt:lpstr>Bahnschrift SemiBold</vt:lpstr>
      <vt:lpstr>Calibri</vt:lpstr>
      <vt:lpstr>Calibri Light</vt:lpstr>
      <vt:lpstr>Office Theme</vt:lpstr>
      <vt:lpstr>    Name : Kunal Prakash mote    Batch Code : PECM93   Project Name : Compatibility Testing using two                      mobile Browsers.   Website : ebay.com   Two Browsers :-  1) Chrome                                 2) Firefox</vt:lpstr>
      <vt:lpstr> website : ebay.com Bug : In chrome there is icon of ship to, In Firefox there is not icon of ship to   </vt:lpstr>
      <vt:lpstr>Bug :  in chrome email or username textfield is very small </vt:lpstr>
      <vt:lpstr>bug :  When I search shoes I saw difference between the shoes on chrome and firefox. </vt:lpstr>
      <vt:lpstr>Bug : When click on search field of chrome there is no change in colour after clicking on search bar. When in click on search field of firefox there is change in colour. </vt:lpstr>
      <vt:lpstr>Bug: In chrome browser when I search for a product I saw different brand product, but when I search in firefox I saw the some products are repeated product of same brand.</vt:lpstr>
      <vt:lpstr>Bug: When I search for the JBL Headphone I saw  different result in chrome and Firefox.</vt:lpstr>
      <vt:lpstr>Bug: When I search for bookshelf I saw different result in chrome and firefox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kunal mote</dc:creator>
  <cp:lastModifiedBy>kunal mote</cp:lastModifiedBy>
  <cp:revision>4</cp:revision>
  <dcterms:created xsi:type="dcterms:W3CDTF">2023-01-18T20:31:25Z</dcterms:created>
  <dcterms:modified xsi:type="dcterms:W3CDTF">2023-01-20T18:45:20Z</dcterms:modified>
</cp:coreProperties>
</file>