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Montserrat"/>
      <p:regular r:id="rId12"/>
    </p:embeddedFont>
    <p:embeddedFont>
      <p:font typeface="Montserrat"/>
      <p:regular r:id="rId13"/>
    </p:embeddedFont>
    <p:embeddedFont>
      <p:font typeface="Montserrat"/>
      <p:regular r:id="rId14"/>
    </p:embeddedFont>
    <p:embeddedFont>
      <p:font typeface="Montserrat"/>
      <p:regular r:id="rId15"/>
    </p:embeddedFont>
    <p:embeddedFont>
      <p:font typeface="Montserrat"/>
      <p:regular r:id="rId16"/>
    </p:embeddedFon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  <p:embeddedFont>
      <p:font typeface="Montserrat"/>
      <p:regular r:id="rId22"/>
    </p:embeddedFont>
    <p:embeddedFont>
      <p:font typeface="Montserrat"/>
      <p:regular r:id="rId23"/>
    </p:embeddedFont>
    <p:embeddedFont>
      <p:font typeface="Montserrat"/>
      <p:regular r:id="rId24"/>
    </p:embeddedFont>
    <p:embeddedFont>
      <p:font typeface="Montserrat"/>
      <p:regular r:id="rId25"/>
    </p:embeddedFont>
    <p:embeddedFont>
      <p:font typeface="Montserrat"/>
      <p:regular r:id="rId26"/>
    </p:embeddedFont>
    <p:embeddedFont>
      <p:font typeface="Montserrat"/>
      <p:regular r:id="rId27"/>
    </p:embeddedFont>
    <p:embeddedFont>
      <p:font typeface="Montserrat"/>
      <p:regular r:id="rId28"/>
    </p:embeddedFont>
    <p:embeddedFont>
      <p:font typeface="Montserrat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Relationship Id="rId20" Type="http://schemas.openxmlformats.org/officeDocument/2006/relationships/font" Target="fonts/font9.fntdata"/><Relationship Id="rId21" Type="http://schemas.openxmlformats.org/officeDocument/2006/relationships/font" Target="fonts/font10.fntdata"/><Relationship Id="rId22" Type="http://schemas.openxmlformats.org/officeDocument/2006/relationships/font" Target="fonts/font11.fntdata"/><Relationship Id="rId23" Type="http://schemas.openxmlformats.org/officeDocument/2006/relationships/font" Target="fonts/font12.fntdata"/><Relationship Id="rId24" Type="http://schemas.openxmlformats.org/officeDocument/2006/relationships/font" Target="fonts/font13.fntdata"/><Relationship Id="rId25" Type="http://schemas.openxmlformats.org/officeDocument/2006/relationships/font" Target="fonts/font14.fntdata"/><Relationship Id="rId26" Type="http://schemas.openxmlformats.org/officeDocument/2006/relationships/font" Target="fonts/font15.fntdata"/><Relationship Id="rId27" Type="http://schemas.openxmlformats.org/officeDocument/2006/relationships/font" Target="fonts/font16.fntdata"/><Relationship Id="rId28" Type="http://schemas.openxmlformats.org/officeDocument/2006/relationships/font" Target="fonts/font17.fntdata"/><Relationship Id="rId2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401" y="982861"/>
            <a:ext cx="7681198" cy="4096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6450"/>
              </a:lnSpc>
              <a:buNone/>
            </a:pPr>
            <a:r>
              <a:rPr lang="en-US" sz="5150" b="1" spc="-5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an AI Pipeline for Image Segmentation and Object Analysis using pixellib in Python</a:t>
            </a:r>
            <a:endParaRPr lang="en-US" sz="5150" dirty="0"/>
          </a:p>
        </p:txBody>
      </p:sp>
      <p:sp>
        <p:nvSpPr>
          <p:cNvPr id="4" name="Text 1"/>
          <p:cNvSpPr/>
          <p:nvPr/>
        </p:nvSpPr>
        <p:spPr>
          <a:xfrm>
            <a:off x="731401" y="5392579"/>
            <a:ext cx="7681198" cy="1253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will guide you through the process of building an AI pipeline using pixellib in Python for image segmentation and object analysis. Pixellib is a powerful library that simplifies AI development and allows you to easily implement sophisticated image processing tasks.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731401" y="6896695"/>
            <a:ext cx="334328" cy="334328"/>
          </a:xfrm>
          <a:prstGeom prst="roundRect">
            <a:avLst>
              <a:gd name="adj" fmla="val 2734765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21" y="6904315"/>
            <a:ext cx="319088" cy="3190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70146" y="6881098"/>
            <a:ext cx="1912382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Kunal Tanwar</a:t>
            </a:r>
            <a:endParaRPr lang="en-US" sz="2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1516" y="899041"/>
            <a:ext cx="7740967" cy="1138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b="1" spc="-3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pixellib and its capabilities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701516" y="2338387"/>
            <a:ext cx="7740967" cy="901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Pixellib is a user-friendly Python library designed for image segmentation and object detection. It offers a range of pre-trained models for tasks such as instance segmentation, semantic segmentation, and object detection.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701516" y="3690699"/>
            <a:ext cx="450890" cy="450890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sp>
        <p:nvSpPr>
          <p:cNvPr id="6" name="Text 3"/>
          <p:cNvSpPr/>
          <p:nvPr/>
        </p:nvSpPr>
        <p:spPr>
          <a:xfrm>
            <a:off x="874752" y="3779401"/>
            <a:ext cx="104418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b="1" spc="-22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352788" y="3690699"/>
            <a:ext cx="2277666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b="1" spc="-18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Easy Integration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352788" y="4095631"/>
            <a:ext cx="3119080" cy="1202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Pixellib makes it easy to integrate AI capabilities into your Python projects, simplifying the development process.</a:t>
            </a:r>
            <a:endParaRPr lang="en-US" sz="1550" dirty="0"/>
          </a:p>
        </p:txBody>
      </p:sp>
      <p:sp>
        <p:nvSpPr>
          <p:cNvPr id="9" name="Shape 6"/>
          <p:cNvSpPr/>
          <p:nvPr/>
        </p:nvSpPr>
        <p:spPr>
          <a:xfrm>
            <a:off x="4672251" y="3690699"/>
            <a:ext cx="450890" cy="450890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sp>
        <p:nvSpPr>
          <p:cNvPr id="10" name="Text 7"/>
          <p:cNvSpPr/>
          <p:nvPr/>
        </p:nvSpPr>
        <p:spPr>
          <a:xfrm>
            <a:off x="4818340" y="3779401"/>
            <a:ext cx="158591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b="1" spc="-22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5323523" y="3690699"/>
            <a:ext cx="2277666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b="1" spc="-18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Pre-Trained Models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5323523" y="4095631"/>
            <a:ext cx="3119080" cy="1202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Pixellib provides access to pre-trained models, saving you time and effort in training models from scratch.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701516" y="5723453"/>
            <a:ext cx="450890" cy="450890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sp>
        <p:nvSpPr>
          <p:cNvPr id="14" name="Text 11"/>
          <p:cNvSpPr/>
          <p:nvPr/>
        </p:nvSpPr>
        <p:spPr>
          <a:xfrm>
            <a:off x="847368" y="5812155"/>
            <a:ext cx="159068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b="1" spc="-22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352788" y="5723453"/>
            <a:ext cx="2549962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b="1" spc="-18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Versatile Applications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352788" y="6128385"/>
            <a:ext cx="3119080" cy="1202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Pixellib's capabilities extend to various applications, such as image analysis, autonomous driving, and medical imaging.</a:t>
            </a:r>
            <a:endParaRPr lang="en-US" sz="1550" dirty="0"/>
          </a:p>
        </p:txBody>
      </p:sp>
      <p:sp>
        <p:nvSpPr>
          <p:cNvPr id="17" name="Shape 14"/>
          <p:cNvSpPr/>
          <p:nvPr/>
        </p:nvSpPr>
        <p:spPr>
          <a:xfrm>
            <a:off x="4672251" y="5723453"/>
            <a:ext cx="450890" cy="450890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sp>
        <p:nvSpPr>
          <p:cNvPr id="18" name="Text 15"/>
          <p:cNvSpPr/>
          <p:nvPr/>
        </p:nvSpPr>
        <p:spPr>
          <a:xfrm>
            <a:off x="4804886" y="5812155"/>
            <a:ext cx="185618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b="1" spc="-22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5323523" y="5723453"/>
            <a:ext cx="2311360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b="1" spc="-18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Flexible Framework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5323523" y="6128385"/>
            <a:ext cx="3119080" cy="901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Pixellib provides a flexible framework that allows you to customize and experiment with different AI models.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9954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58760" y="2555200"/>
            <a:ext cx="7794427" cy="453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850" b="1" spc="-2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Setting up the development environment</a:t>
            </a:r>
            <a:endParaRPr lang="en-US" sz="2850" dirty="0"/>
          </a:p>
        </p:txBody>
      </p:sp>
      <p:sp>
        <p:nvSpPr>
          <p:cNvPr id="4" name="Text 1"/>
          <p:cNvSpPr/>
          <p:nvPr/>
        </p:nvSpPr>
        <p:spPr>
          <a:xfrm>
            <a:off x="558760" y="3248025"/>
            <a:ext cx="13512879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Setting up your development environment is crucial for successful AI development. You need to install Python, the pixellib library, and other necessary dependencies.</a:t>
            </a:r>
            <a:endParaRPr lang="en-US" sz="1250" dirty="0"/>
          </a:p>
        </p:txBody>
      </p:sp>
      <p:sp>
        <p:nvSpPr>
          <p:cNvPr id="5" name="Shape 2"/>
          <p:cNvSpPr/>
          <p:nvPr/>
        </p:nvSpPr>
        <p:spPr>
          <a:xfrm>
            <a:off x="786765" y="3667006"/>
            <a:ext cx="22860" cy="4002881"/>
          </a:xfrm>
          <a:prstGeom prst="roundRect">
            <a:avLst>
              <a:gd name="adj" fmla="val 104755"/>
            </a:avLst>
          </a:prstGeom>
          <a:solidFill>
            <a:srgbClr val="494A4B"/>
          </a:solidFill>
          <a:ln/>
        </p:spPr>
      </p:sp>
      <p:sp>
        <p:nvSpPr>
          <p:cNvPr id="6" name="Shape 3"/>
          <p:cNvSpPr/>
          <p:nvPr/>
        </p:nvSpPr>
        <p:spPr>
          <a:xfrm>
            <a:off x="954881" y="4014668"/>
            <a:ext cx="558760" cy="22860"/>
          </a:xfrm>
          <a:prstGeom prst="roundRect">
            <a:avLst>
              <a:gd name="adj" fmla="val 104755"/>
            </a:avLst>
          </a:prstGeom>
          <a:solidFill>
            <a:srgbClr val="494A4B"/>
          </a:solidFill>
          <a:ln/>
        </p:spPr>
      </p:sp>
      <p:sp>
        <p:nvSpPr>
          <p:cNvPr id="7" name="Shape 4"/>
          <p:cNvSpPr/>
          <p:nvPr/>
        </p:nvSpPr>
        <p:spPr>
          <a:xfrm>
            <a:off x="618649" y="3846552"/>
            <a:ext cx="359093" cy="359092"/>
          </a:xfrm>
          <a:prstGeom prst="roundRect">
            <a:avLst>
              <a:gd name="adj" fmla="val 6669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756642" y="3917275"/>
            <a:ext cx="83106" cy="217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00"/>
              </a:lnSpc>
              <a:buNone/>
            </a:pPr>
            <a:r>
              <a:rPr lang="en-US" sz="1700" b="1" spc="-17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1676162" y="3826550"/>
            <a:ext cx="181415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spc="-14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 Python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1676162" y="4149090"/>
            <a:ext cx="12395478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is a versatile programming language essential for AI development. Ensure you have the latest version of Python installed.</a:t>
            </a:r>
            <a:endParaRPr lang="en-US" sz="1250" dirty="0"/>
          </a:p>
        </p:txBody>
      </p:sp>
      <p:sp>
        <p:nvSpPr>
          <p:cNvPr id="11" name="Shape 8"/>
          <p:cNvSpPr/>
          <p:nvPr/>
        </p:nvSpPr>
        <p:spPr>
          <a:xfrm>
            <a:off x="954881" y="5055275"/>
            <a:ext cx="558760" cy="22860"/>
          </a:xfrm>
          <a:prstGeom prst="roundRect">
            <a:avLst>
              <a:gd name="adj" fmla="val 104755"/>
            </a:avLst>
          </a:prstGeom>
          <a:solidFill>
            <a:srgbClr val="494A4B"/>
          </a:solidFill>
          <a:ln/>
        </p:spPr>
      </p:sp>
      <p:sp>
        <p:nvSpPr>
          <p:cNvPr id="12" name="Shape 9"/>
          <p:cNvSpPr/>
          <p:nvPr/>
        </p:nvSpPr>
        <p:spPr>
          <a:xfrm>
            <a:off x="618649" y="4887158"/>
            <a:ext cx="359093" cy="359092"/>
          </a:xfrm>
          <a:prstGeom prst="roundRect">
            <a:avLst>
              <a:gd name="adj" fmla="val 6669"/>
            </a:avLst>
          </a:prstGeom>
          <a:solidFill>
            <a:srgbClr val="303132"/>
          </a:solidFill>
          <a:ln/>
        </p:spPr>
      </p:sp>
      <p:sp>
        <p:nvSpPr>
          <p:cNvPr id="13" name="Text 10"/>
          <p:cNvSpPr/>
          <p:nvPr/>
        </p:nvSpPr>
        <p:spPr>
          <a:xfrm>
            <a:off x="735092" y="4957882"/>
            <a:ext cx="126206" cy="217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00"/>
              </a:lnSpc>
              <a:buNone/>
            </a:pPr>
            <a:r>
              <a:rPr lang="en-US" sz="1700" b="1" spc="-17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1676162" y="4867156"/>
            <a:ext cx="181415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spc="-14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 pixellib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1676162" y="5189696"/>
            <a:ext cx="12395478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pip, the package installer for Python, to install the pixellib library. This library simplifies the process of implementing image segmentation and object detection.</a:t>
            </a:r>
            <a:endParaRPr lang="en-US" sz="1250" dirty="0"/>
          </a:p>
        </p:txBody>
      </p:sp>
      <p:sp>
        <p:nvSpPr>
          <p:cNvPr id="16" name="Shape 13"/>
          <p:cNvSpPr/>
          <p:nvPr/>
        </p:nvSpPr>
        <p:spPr>
          <a:xfrm>
            <a:off x="954881" y="6095881"/>
            <a:ext cx="558760" cy="22860"/>
          </a:xfrm>
          <a:prstGeom prst="roundRect">
            <a:avLst>
              <a:gd name="adj" fmla="val 104755"/>
            </a:avLst>
          </a:prstGeom>
          <a:solidFill>
            <a:srgbClr val="494A4B"/>
          </a:solidFill>
          <a:ln/>
        </p:spPr>
      </p:sp>
      <p:sp>
        <p:nvSpPr>
          <p:cNvPr id="17" name="Shape 14"/>
          <p:cNvSpPr/>
          <p:nvPr/>
        </p:nvSpPr>
        <p:spPr>
          <a:xfrm>
            <a:off x="618649" y="5927765"/>
            <a:ext cx="359093" cy="359092"/>
          </a:xfrm>
          <a:prstGeom prst="roundRect">
            <a:avLst>
              <a:gd name="adj" fmla="val 6669"/>
            </a:avLst>
          </a:prstGeom>
          <a:solidFill>
            <a:srgbClr val="303132"/>
          </a:solidFill>
          <a:ln/>
        </p:spPr>
      </p:sp>
      <p:sp>
        <p:nvSpPr>
          <p:cNvPr id="18" name="Text 15"/>
          <p:cNvSpPr/>
          <p:nvPr/>
        </p:nvSpPr>
        <p:spPr>
          <a:xfrm>
            <a:off x="734854" y="5998488"/>
            <a:ext cx="126683" cy="217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00"/>
              </a:lnSpc>
              <a:buNone/>
            </a:pPr>
            <a:r>
              <a:rPr lang="en-US" sz="1700" b="1" spc="-17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1700" dirty="0"/>
          </a:p>
        </p:txBody>
      </p:sp>
      <p:sp>
        <p:nvSpPr>
          <p:cNvPr id="19" name="Text 16"/>
          <p:cNvSpPr/>
          <p:nvPr/>
        </p:nvSpPr>
        <p:spPr>
          <a:xfrm>
            <a:off x="1676162" y="5907762"/>
            <a:ext cx="196346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spc="-14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 Dependencies</a:t>
            </a:r>
            <a:endParaRPr lang="en-US" sz="1400" dirty="0"/>
          </a:p>
        </p:txBody>
      </p:sp>
      <p:sp>
        <p:nvSpPr>
          <p:cNvPr id="20" name="Text 17"/>
          <p:cNvSpPr/>
          <p:nvPr/>
        </p:nvSpPr>
        <p:spPr>
          <a:xfrm>
            <a:off x="1676162" y="6230303"/>
            <a:ext cx="12395478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Install additional dependencies required by pixellib, such as TensorFlow or PyTorch, based on the specific model you're using.</a:t>
            </a:r>
            <a:endParaRPr lang="en-US" sz="1250" dirty="0"/>
          </a:p>
        </p:txBody>
      </p:sp>
      <p:sp>
        <p:nvSpPr>
          <p:cNvPr id="21" name="Shape 18"/>
          <p:cNvSpPr/>
          <p:nvPr/>
        </p:nvSpPr>
        <p:spPr>
          <a:xfrm>
            <a:off x="954881" y="7136487"/>
            <a:ext cx="558760" cy="22860"/>
          </a:xfrm>
          <a:prstGeom prst="roundRect">
            <a:avLst>
              <a:gd name="adj" fmla="val 104755"/>
            </a:avLst>
          </a:prstGeom>
          <a:solidFill>
            <a:srgbClr val="494A4B"/>
          </a:solidFill>
          <a:ln/>
        </p:spPr>
      </p:sp>
      <p:sp>
        <p:nvSpPr>
          <p:cNvPr id="22" name="Shape 19"/>
          <p:cNvSpPr/>
          <p:nvPr/>
        </p:nvSpPr>
        <p:spPr>
          <a:xfrm>
            <a:off x="618649" y="6968371"/>
            <a:ext cx="359093" cy="359092"/>
          </a:xfrm>
          <a:prstGeom prst="roundRect">
            <a:avLst>
              <a:gd name="adj" fmla="val 6669"/>
            </a:avLst>
          </a:prstGeom>
          <a:solidFill>
            <a:srgbClr val="303132"/>
          </a:solidFill>
          <a:ln/>
        </p:spPr>
      </p:sp>
      <p:sp>
        <p:nvSpPr>
          <p:cNvPr id="23" name="Text 20"/>
          <p:cNvSpPr/>
          <p:nvPr/>
        </p:nvSpPr>
        <p:spPr>
          <a:xfrm>
            <a:off x="724257" y="7039094"/>
            <a:ext cx="147757" cy="217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00"/>
              </a:lnSpc>
              <a:buNone/>
            </a:pPr>
            <a:r>
              <a:rPr lang="en-US" sz="1700" b="1" spc="-17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1700" dirty="0"/>
          </a:p>
        </p:txBody>
      </p:sp>
      <p:sp>
        <p:nvSpPr>
          <p:cNvPr id="24" name="Text 21"/>
          <p:cNvSpPr/>
          <p:nvPr/>
        </p:nvSpPr>
        <p:spPr>
          <a:xfrm>
            <a:off x="1676162" y="6948368"/>
            <a:ext cx="181415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spc="-14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 Installation</a:t>
            </a:r>
            <a:endParaRPr lang="en-US" sz="1400" dirty="0"/>
          </a:p>
        </p:txBody>
      </p:sp>
      <p:sp>
        <p:nvSpPr>
          <p:cNvPr id="25" name="Text 22"/>
          <p:cNvSpPr/>
          <p:nvPr/>
        </p:nvSpPr>
        <p:spPr>
          <a:xfrm>
            <a:off x="1676162" y="7270909"/>
            <a:ext cx="12395478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 the installation by importing the pixellib library into your Python script and running a simple example.</a:t>
            </a:r>
            <a:endParaRPr lang="en-US" sz="12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5928" y="926425"/>
            <a:ext cx="13118544" cy="1227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50" b="1" spc="-3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Implementing image segmentation and object detection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755928" y="2585442"/>
            <a:ext cx="13118544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Once your development environment is set up, you can start implementing image segmentation and object detection using pixellib.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5928" y="3368278"/>
            <a:ext cx="2677239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b="1" spc="-1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Image Segmentation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55928" y="3891082"/>
            <a:ext cx="4020979" cy="1619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Image segmentation involves dividing an image into multiple segments or regions based on specific criteria. Pixellib can be used for semantic segmentation and instance segmentation.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1101447" y="5705237"/>
            <a:ext cx="367545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Load an image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1101447" y="6104692"/>
            <a:ext cx="367545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Instantiate a segmentation model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1101447" y="6504146"/>
            <a:ext cx="367545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Run segmentation on the image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1101447" y="6903601"/>
            <a:ext cx="367545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4"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Visualize the results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5311497" y="3368278"/>
            <a:ext cx="2454473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b="1" spc="-1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 Detection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5311497" y="3891082"/>
            <a:ext cx="4020979" cy="1619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Object detection aims to identify and locate objects within an image. Pixellib provides pre-trained models for object detection, which can be used to identify objects like cars, people, and animals.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5657017" y="5705237"/>
            <a:ext cx="367545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Load an image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5657017" y="6104692"/>
            <a:ext cx="367545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Instantiate an object detection model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5657017" y="6504146"/>
            <a:ext cx="367545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Run object detection on the image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5657017" y="6903601"/>
            <a:ext cx="367545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4"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Visualize the detected objects</a:t>
            </a:r>
            <a:endParaRPr lang="en-US" sz="1700" dirty="0"/>
          </a:p>
        </p:txBody>
      </p:sp>
      <p:sp>
        <p:nvSpPr>
          <p:cNvPr id="16" name="Text 14"/>
          <p:cNvSpPr/>
          <p:nvPr/>
        </p:nvSpPr>
        <p:spPr>
          <a:xfrm>
            <a:off x="9867067" y="3368278"/>
            <a:ext cx="2454473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b="1" spc="-1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 Training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9867067" y="3891082"/>
            <a:ext cx="4020979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also train your own custom models for segmentation and object detection using pixellib. This allows you to build models that are tailored to specific tasks and datasets.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10212586" y="5381268"/>
            <a:ext cx="367545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Prepare a labeled dataset</a:t>
            </a:r>
            <a:endParaRPr lang="en-US" sz="1700" dirty="0"/>
          </a:p>
        </p:txBody>
      </p:sp>
      <p:sp>
        <p:nvSpPr>
          <p:cNvPr id="19" name="Text 17"/>
          <p:cNvSpPr/>
          <p:nvPr/>
        </p:nvSpPr>
        <p:spPr>
          <a:xfrm>
            <a:off x="10212586" y="5780723"/>
            <a:ext cx="367545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 a model using pixellib</a:t>
            </a:r>
            <a:endParaRPr lang="en-US" sz="1700" dirty="0"/>
          </a:p>
        </p:txBody>
      </p:sp>
      <p:sp>
        <p:nvSpPr>
          <p:cNvPr id="20" name="Text 18"/>
          <p:cNvSpPr/>
          <p:nvPr/>
        </p:nvSpPr>
        <p:spPr>
          <a:xfrm>
            <a:off x="10212586" y="6180177"/>
            <a:ext cx="3675459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Evaluate the performance of the trained model</a:t>
            </a:r>
            <a:endParaRPr lang="en-US" sz="1700" dirty="0"/>
          </a:p>
        </p:txBody>
      </p:sp>
      <p:sp>
        <p:nvSpPr>
          <p:cNvPr id="21" name="Text 19"/>
          <p:cNvSpPr/>
          <p:nvPr/>
        </p:nvSpPr>
        <p:spPr>
          <a:xfrm>
            <a:off x="10212586" y="6903601"/>
            <a:ext cx="367545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4"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Fine-tune the model for optimal results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09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76593" y="463748"/>
            <a:ext cx="7963614" cy="9579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750"/>
              </a:lnSpc>
              <a:buNone/>
            </a:pPr>
            <a:r>
              <a:rPr lang="en-US" sz="3000" b="1" spc="-30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Optimizing the pipeline and handling real-world scenarios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6076593" y="1674614"/>
            <a:ext cx="7963614" cy="506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95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Optimizing your pipeline and handling real-world scenarios are crucial for deploying your AI model in practical applications.</a:t>
            </a:r>
            <a:endParaRPr lang="en-US" sz="13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593" y="2370296"/>
            <a:ext cx="843201" cy="134921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72682" y="2538889"/>
            <a:ext cx="2629495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spc="-15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Performance Optimization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7172682" y="2879527"/>
            <a:ext cx="6867525" cy="506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 the performance of your model using metrics like accuracy, precision, and recall. Adjust hyperparameters and experiment with different models to improve performance.</a:t>
            </a:r>
            <a:endParaRPr lang="en-US" sz="13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593" y="3719513"/>
            <a:ext cx="843201" cy="134921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172682" y="3888105"/>
            <a:ext cx="2575084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spc="-15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Handling Real-World Data</a:t>
            </a:r>
            <a:endParaRPr lang="en-US" sz="1500" dirty="0"/>
          </a:p>
        </p:txBody>
      </p:sp>
      <p:sp>
        <p:nvSpPr>
          <p:cNvPr id="10" name="Text 5"/>
          <p:cNvSpPr/>
          <p:nvPr/>
        </p:nvSpPr>
        <p:spPr>
          <a:xfrm>
            <a:off x="7172682" y="4228743"/>
            <a:ext cx="6867525" cy="506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 your model on a diverse dataset that represents real-world scenarios. Consider factors like lighting conditions, image quality, and object variations.</a:t>
            </a:r>
            <a:endParaRPr lang="en-US" sz="13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593" y="5068729"/>
            <a:ext cx="843201" cy="134921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172682" y="5237321"/>
            <a:ext cx="1965603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spc="-15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Augmentation</a:t>
            </a:r>
            <a:endParaRPr lang="en-US" sz="1500" dirty="0"/>
          </a:p>
        </p:txBody>
      </p:sp>
      <p:sp>
        <p:nvSpPr>
          <p:cNvPr id="13" name="Text 7"/>
          <p:cNvSpPr/>
          <p:nvPr/>
        </p:nvSpPr>
        <p:spPr>
          <a:xfrm>
            <a:off x="7172682" y="5577959"/>
            <a:ext cx="6867525" cy="506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techniques like data augmentation to expand your training dataset and enhance the robustness of your model.</a:t>
            </a:r>
            <a:endParaRPr lang="en-US" sz="13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593" y="6417945"/>
            <a:ext cx="843201" cy="134921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172682" y="6586538"/>
            <a:ext cx="1916430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spc="-15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Deployment</a:t>
            </a:r>
            <a:endParaRPr lang="en-US" sz="1500" dirty="0"/>
          </a:p>
        </p:txBody>
      </p:sp>
      <p:sp>
        <p:nvSpPr>
          <p:cNvPr id="16" name="Text 9"/>
          <p:cNvSpPr/>
          <p:nvPr/>
        </p:nvSpPr>
        <p:spPr>
          <a:xfrm>
            <a:off x="7172682" y="6927175"/>
            <a:ext cx="6867525" cy="506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Deploy your AI model using frameworks like Flask or Django to create a web application or integrate it into other systems.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2024-09-25T17:39:04Z</dcterms:created>
  <dcterms:modified xsi:type="dcterms:W3CDTF">2024-09-25T17:39:04Z</dcterms:modified>
</cp:coreProperties>
</file>