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7279938" cy="1296035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768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dan yadav" userId="baf33657a19f5b36" providerId="LiveId" clId="{17B00B30-E5D4-4772-BD67-C48E053C6D89}"/>
    <pc:docChg chg="modSld">
      <pc:chgData name="kundan yadav" userId="baf33657a19f5b36" providerId="LiveId" clId="{17B00B30-E5D4-4772-BD67-C48E053C6D89}" dt="2023-04-13T19:50:00.597" v="8" actId="1076"/>
      <pc:docMkLst>
        <pc:docMk/>
      </pc:docMkLst>
      <pc:sldChg chg="modSp mod">
        <pc:chgData name="kundan yadav" userId="baf33657a19f5b36" providerId="LiveId" clId="{17B00B30-E5D4-4772-BD67-C48E053C6D89}" dt="2023-04-13T19:50:00.597" v="8" actId="1076"/>
        <pc:sldMkLst>
          <pc:docMk/>
          <pc:sldMk cId="1158254144" sldId="256"/>
        </pc:sldMkLst>
        <pc:spChg chg="mod">
          <ac:chgData name="kundan yadav" userId="baf33657a19f5b36" providerId="LiveId" clId="{17B00B30-E5D4-4772-BD67-C48E053C6D89}" dt="2023-04-13T19:48:42.440" v="3" actId="14100"/>
          <ac:spMkLst>
            <pc:docMk/>
            <pc:sldMk cId="1158254144" sldId="256"/>
            <ac:spMk id="6" creationId="{12175613-067D-F32C-6D4D-26FE921D534F}"/>
          </ac:spMkLst>
        </pc:spChg>
        <pc:picChg chg="mod">
          <ac:chgData name="kundan yadav" userId="baf33657a19f5b36" providerId="LiveId" clId="{17B00B30-E5D4-4772-BD67-C48E053C6D89}" dt="2023-04-13T19:50:00.597" v="8" actId="1076"/>
          <ac:picMkLst>
            <pc:docMk/>
            <pc:sldMk cId="1158254144" sldId="256"/>
            <ac:picMk id="5" creationId="{4AB377E2-9AEE-1F0B-5E1B-F76A843BE3B4}"/>
          </ac:picMkLst>
        </pc:picChg>
        <pc:picChg chg="mod">
          <ac:chgData name="kundan yadav" userId="baf33657a19f5b36" providerId="LiveId" clId="{17B00B30-E5D4-4772-BD67-C48E053C6D89}" dt="2023-04-13T19:49:48.950" v="6" actId="14100"/>
          <ac:picMkLst>
            <pc:docMk/>
            <pc:sldMk cId="1158254144" sldId="256"/>
            <ac:picMk id="11" creationId="{EDACE9A1-F0DF-D251-7E9E-2C71983C85C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03" y="12096327"/>
            <a:ext cx="17275438" cy="8640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4" y="11970684"/>
            <a:ext cx="17275438" cy="1209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5194" y="1434279"/>
            <a:ext cx="14255949" cy="673938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5118" spc="-94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9121" y="8420299"/>
            <a:ext cx="14255949" cy="2160058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4536" cap="all" spc="378" baseline="0">
                <a:solidFill>
                  <a:schemeClr val="tx2"/>
                </a:solidFill>
                <a:latin typeface="+mj-lt"/>
              </a:defRPr>
            </a:lvl1pPr>
            <a:lvl2pPr marL="864017" indent="0" algn="ctr">
              <a:buNone/>
              <a:defRPr sz="4536"/>
            </a:lvl2pPr>
            <a:lvl3pPr marL="1728033" indent="0" algn="ctr">
              <a:buNone/>
              <a:defRPr sz="4536"/>
            </a:lvl3pPr>
            <a:lvl4pPr marL="2592050" indent="0" algn="ctr">
              <a:buNone/>
              <a:defRPr sz="3780"/>
            </a:lvl4pPr>
            <a:lvl5pPr marL="3456066" indent="0" algn="ctr">
              <a:buNone/>
              <a:defRPr sz="3780"/>
            </a:lvl5pPr>
            <a:lvl6pPr marL="4320083" indent="0" algn="ctr">
              <a:buNone/>
              <a:defRPr sz="3780"/>
            </a:lvl6pPr>
            <a:lvl7pPr marL="5184099" indent="0" algn="ctr">
              <a:buNone/>
              <a:defRPr sz="3780"/>
            </a:lvl7pPr>
            <a:lvl8pPr marL="6048116" indent="0" algn="ctr">
              <a:buNone/>
              <a:defRPr sz="3780"/>
            </a:lvl8pPr>
            <a:lvl9pPr marL="6912132" indent="0" algn="ctr">
              <a:buNone/>
              <a:defRPr sz="3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6C43-5369-412E-9947-A177F99481D7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2BAE-6FEE-40B1-98E6-E50DC83831E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711636" y="8208222"/>
            <a:ext cx="1399675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8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6C43-5369-412E-9947-A177F99481D7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2BAE-6FEE-40B1-98E6-E50DC8383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32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03" y="12096327"/>
            <a:ext cx="17275438" cy="8640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4" y="11970684"/>
            <a:ext cx="17275438" cy="1209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65956" y="779174"/>
            <a:ext cx="3725987" cy="108851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7997" y="779174"/>
            <a:ext cx="10961961" cy="10885141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6C43-5369-412E-9947-A177F99481D7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2BAE-6FEE-40B1-98E6-E50DC8383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82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6C43-5369-412E-9947-A177F99481D7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2BAE-6FEE-40B1-98E6-E50DC8383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99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03" y="12096327"/>
            <a:ext cx="17275438" cy="8640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4" y="11970684"/>
            <a:ext cx="17275438" cy="1209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194" y="1434279"/>
            <a:ext cx="14255949" cy="6739382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511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194" y="8415587"/>
            <a:ext cx="14255949" cy="2160058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4536" cap="all" spc="378" baseline="0">
                <a:solidFill>
                  <a:schemeClr val="tx2"/>
                </a:solidFill>
                <a:latin typeface="+mj-lt"/>
              </a:defRPr>
            </a:lvl1pPr>
            <a:lvl2pPr marL="864017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2pPr>
            <a:lvl3pPr marL="172803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3pPr>
            <a:lvl4pPr marL="259205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456066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4320083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5184099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6048116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91213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6C43-5369-412E-9947-A177F99481D7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2BAE-6FEE-40B1-98E6-E50DC83831E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711636" y="8208222"/>
            <a:ext cx="1399675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68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55194" y="541629"/>
            <a:ext cx="14255949" cy="27416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5194" y="3488096"/>
            <a:ext cx="6998375" cy="76034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2768" y="3488098"/>
            <a:ext cx="6998375" cy="76034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6C43-5369-412E-9947-A177F99481D7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2BAE-6FEE-40B1-98E6-E50DC8383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66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555194" y="541629"/>
            <a:ext cx="14255949" cy="27416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194" y="3488696"/>
            <a:ext cx="6998375" cy="1391437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780" b="0" cap="all" baseline="0">
                <a:solidFill>
                  <a:schemeClr val="tx2"/>
                </a:solidFill>
              </a:defRPr>
            </a:lvl1pPr>
            <a:lvl2pPr marL="864017" indent="0">
              <a:buNone/>
              <a:defRPr sz="3780" b="1"/>
            </a:lvl2pPr>
            <a:lvl3pPr marL="1728033" indent="0">
              <a:buNone/>
              <a:defRPr sz="3402" b="1"/>
            </a:lvl3pPr>
            <a:lvl4pPr marL="2592050" indent="0">
              <a:buNone/>
              <a:defRPr sz="3024" b="1"/>
            </a:lvl4pPr>
            <a:lvl5pPr marL="3456066" indent="0">
              <a:buNone/>
              <a:defRPr sz="3024" b="1"/>
            </a:lvl5pPr>
            <a:lvl6pPr marL="4320083" indent="0">
              <a:buNone/>
              <a:defRPr sz="3024" b="1"/>
            </a:lvl6pPr>
            <a:lvl7pPr marL="5184099" indent="0">
              <a:buNone/>
              <a:defRPr sz="3024" b="1"/>
            </a:lvl7pPr>
            <a:lvl8pPr marL="6048116" indent="0">
              <a:buNone/>
              <a:defRPr sz="3024" b="1"/>
            </a:lvl8pPr>
            <a:lvl9pPr marL="6912132" indent="0">
              <a:buNone/>
              <a:defRPr sz="30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5194" y="4880133"/>
            <a:ext cx="6998375" cy="6384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12768" y="3488696"/>
            <a:ext cx="6998375" cy="1391437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780" b="0" cap="all" baseline="0">
                <a:solidFill>
                  <a:schemeClr val="tx2"/>
                </a:solidFill>
              </a:defRPr>
            </a:lvl1pPr>
            <a:lvl2pPr marL="864017" indent="0">
              <a:buNone/>
              <a:defRPr sz="3780" b="1"/>
            </a:lvl2pPr>
            <a:lvl3pPr marL="1728033" indent="0">
              <a:buNone/>
              <a:defRPr sz="3402" b="1"/>
            </a:lvl3pPr>
            <a:lvl4pPr marL="2592050" indent="0">
              <a:buNone/>
              <a:defRPr sz="3024" b="1"/>
            </a:lvl4pPr>
            <a:lvl5pPr marL="3456066" indent="0">
              <a:buNone/>
              <a:defRPr sz="3024" b="1"/>
            </a:lvl5pPr>
            <a:lvl6pPr marL="4320083" indent="0">
              <a:buNone/>
              <a:defRPr sz="3024" b="1"/>
            </a:lvl6pPr>
            <a:lvl7pPr marL="5184099" indent="0">
              <a:buNone/>
              <a:defRPr sz="3024" b="1"/>
            </a:lvl7pPr>
            <a:lvl8pPr marL="6048116" indent="0">
              <a:buNone/>
              <a:defRPr sz="3024" b="1"/>
            </a:lvl8pPr>
            <a:lvl9pPr marL="6912132" indent="0">
              <a:buNone/>
              <a:defRPr sz="30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812768" y="4880133"/>
            <a:ext cx="6998375" cy="6384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6C43-5369-412E-9947-A177F99481D7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2BAE-6FEE-40B1-98E6-E50DC8383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86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6C43-5369-412E-9947-A177F99481D7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2BAE-6FEE-40B1-98E6-E50DC8383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6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03" y="12096327"/>
            <a:ext cx="17275438" cy="8640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4" y="11970684"/>
            <a:ext cx="17275438" cy="1209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6C43-5369-412E-9947-A177F99481D7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2BAE-6FEE-40B1-98E6-E50DC8383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13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" y="0"/>
            <a:ext cx="5741258" cy="129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5726064" y="0"/>
            <a:ext cx="90720" cy="12960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998" y="1123228"/>
            <a:ext cx="4535984" cy="4320117"/>
          </a:xfrm>
        </p:spPr>
        <p:txBody>
          <a:bodyPr anchor="b">
            <a:normAutofit/>
          </a:bodyPr>
          <a:lstStyle>
            <a:lvl1pPr>
              <a:defRPr sz="6803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976" y="1382438"/>
            <a:ext cx="9201567" cy="9936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7998" y="5529749"/>
            <a:ext cx="4535984" cy="638591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835">
                <a:solidFill>
                  <a:srgbClr val="FFFFFF"/>
                </a:solidFill>
              </a:defRPr>
            </a:lvl1pPr>
            <a:lvl2pPr marL="864017" indent="0">
              <a:buNone/>
              <a:defRPr sz="2268"/>
            </a:lvl2pPr>
            <a:lvl3pPr marL="1728033" indent="0">
              <a:buNone/>
              <a:defRPr sz="1890"/>
            </a:lvl3pPr>
            <a:lvl4pPr marL="2592050" indent="0">
              <a:buNone/>
              <a:defRPr sz="1701"/>
            </a:lvl4pPr>
            <a:lvl5pPr marL="3456066" indent="0">
              <a:buNone/>
              <a:defRPr sz="1701"/>
            </a:lvl5pPr>
            <a:lvl6pPr marL="4320083" indent="0">
              <a:buNone/>
              <a:defRPr sz="1701"/>
            </a:lvl6pPr>
            <a:lvl7pPr marL="5184099" indent="0">
              <a:buNone/>
              <a:defRPr sz="1701"/>
            </a:lvl7pPr>
            <a:lvl8pPr marL="6048116" indent="0">
              <a:buNone/>
              <a:defRPr sz="1701"/>
            </a:lvl8pPr>
            <a:lvl9pPr marL="6912132" indent="0">
              <a:buNone/>
              <a:defRPr sz="17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9779" y="12207800"/>
            <a:ext cx="3711262" cy="690019"/>
          </a:xfrm>
        </p:spPr>
        <p:txBody>
          <a:bodyPr/>
          <a:lstStyle>
            <a:lvl1pPr algn="l">
              <a:defRPr/>
            </a:lvl1pPr>
          </a:lstStyle>
          <a:p>
            <a:fld id="{75F36C43-5369-412E-9947-A177F99481D7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03976" y="12207800"/>
            <a:ext cx="6587976" cy="690019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B52BAE-6FEE-40B1-98E6-E50DC8383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57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9360253"/>
            <a:ext cx="17275438" cy="3600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4" y="9288584"/>
            <a:ext cx="17275438" cy="1209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194" y="9590659"/>
            <a:ext cx="14334249" cy="1555242"/>
          </a:xfrm>
        </p:spPr>
        <p:txBody>
          <a:bodyPr tIns="0" bIns="0" anchor="b">
            <a:noAutofit/>
          </a:bodyPr>
          <a:lstStyle>
            <a:lvl1pPr>
              <a:defRPr sz="6803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" y="0"/>
            <a:ext cx="17279917" cy="9288583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6047"/>
            </a:lvl1pPr>
            <a:lvl2pPr marL="864017" indent="0">
              <a:buNone/>
              <a:defRPr sz="5291"/>
            </a:lvl2pPr>
            <a:lvl3pPr marL="1728033" indent="0">
              <a:buNone/>
              <a:defRPr sz="4536"/>
            </a:lvl3pPr>
            <a:lvl4pPr marL="2592050" indent="0">
              <a:buNone/>
              <a:defRPr sz="3780"/>
            </a:lvl4pPr>
            <a:lvl5pPr marL="3456066" indent="0">
              <a:buNone/>
              <a:defRPr sz="3780"/>
            </a:lvl5pPr>
            <a:lvl6pPr marL="4320083" indent="0">
              <a:buNone/>
              <a:defRPr sz="3780"/>
            </a:lvl6pPr>
            <a:lvl7pPr marL="5184099" indent="0">
              <a:buNone/>
              <a:defRPr sz="3780"/>
            </a:lvl7pPr>
            <a:lvl8pPr marL="6048116" indent="0">
              <a:buNone/>
              <a:defRPr sz="3780"/>
            </a:lvl8pPr>
            <a:lvl9pPr marL="6912132" indent="0">
              <a:buNone/>
              <a:defRPr sz="37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5194" y="11163182"/>
            <a:ext cx="14342349" cy="112323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1134"/>
              </a:spcAft>
              <a:buNone/>
              <a:defRPr sz="2835">
                <a:solidFill>
                  <a:srgbClr val="FFFFFF"/>
                </a:solidFill>
              </a:defRPr>
            </a:lvl1pPr>
            <a:lvl2pPr marL="864017" indent="0">
              <a:buNone/>
              <a:defRPr sz="2268"/>
            </a:lvl2pPr>
            <a:lvl3pPr marL="1728033" indent="0">
              <a:buNone/>
              <a:defRPr sz="1890"/>
            </a:lvl3pPr>
            <a:lvl4pPr marL="2592050" indent="0">
              <a:buNone/>
              <a:defRPr sz="1701"/>
            </a:lvl4pPr>
            <a:lvl5pPr marL="3456066" indent="0">
              <a:buNone/>
              <a:defRPr sz="1701"/>
            </a:lvl5pPr>
            <a:lvl6pPr marL="4320083" indent="0">
              <a:buNone/>
              <a:defRPr sz="1701"/>
            </a:lvl6pPr>
            <a:lvl7pPr marL="5184099" indent="0">
              <a:buNone/>
              <a:defRPr sz="1701"/>
            </a:lvl7pPr>
            <a:lvl8pPr marL="6048116" indent="0">
              <a:buNone/>
              <a:defRPr sz="1701"/>
            </a:lvl8pPr>
            <a:lvl9pPr marL="6912132" indent="0">
              <a:buNone/>
              <a:defRPr sz="17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6C43-5369-412E-9947-A177F99481D7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2BAE-6FEE-40B1-98E6-E50DC8383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1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12096327"/>
            <a:ext cx="17279940" cy="8640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11970683"/>
            <a:ext cx="17279940" cy="124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194" y="541629"/>
            <a:ext cx="14255949" cy="27416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193" y="3488096"/>
            <a:ext cx="14255951" cy="76034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197" y="12207800"/>
            <a:ext cx="35039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1">
                <a:solidFill>
                  <a:srgbClr val="FFFFFF"/>
                </a:solidFill>
              </a:defRPr>
            </a:lvl1pPr>
          </a:lstStyle>
          <a:p>
            <a:fld id="{75F36C43-5369-412E-9947-A177F99481D7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24497" y="12207800"/>
            <a:ext cx="6835446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1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032097" y="12207800"/>
            <a:ext cx="1859557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rgbClr val="FFFFFF"/>
                </a:solidFill>
              </a:defRPr>
            </a:lvl1pPr>
          </a:lstStyle>
          <a:p>
            <a:fld id="{F1B52BAE-6FEE-40B1-98E6-E50DC83831E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691614" y="3284205"/>
            <a:ext cx="1412634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1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728033" rtl="0" eaLnBrk="1" latinLnBrk="0" hangingPunct="1">
        <a:lnSpc>
          <a:spcPct val="85000"/>
        </a:lnSpc>
        <a:spcBef>
          <a:spcPct val="0"/>
        </a:spcBef>
        <a:buNone/>
        <a:defRPr sz="9071" kern="1200" spc="-94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72803" indent="-172803" algn="l" defTabSz="1728033" rtl="0" eaLnBrk="1" latinLnBrk="0" hangingPunct="1">
        <a:lnSpc>
          <a:spcPct val="90000"/>
        </a:lnSpc>
        <a:spcBef>
          <a:spcPts val="2268"/>
        </a:spcBef>
        <a:spcAft>
          <a:spcPts val="378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7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774" indent="-345607" algn="l" defTabSz="1728033" rtl="0" eaLnBrk="1" latinLnBrk="0" hangingPunct="1">
        <a:lnSpc>
          <a:spcPct val="90000"/>
        </a:lnSpc>
        <a:spcBef>
          <a:spcPts val="378"/>
        </a:spcBef>
        <a:spcAft>
          <a:spcPts val="756"/>
        </a:spcAft>
        <a:buClr>
          <a:schemeClr val="accent1"/>
        </a:buClr>
        <a:buFont typeface="Calibri" pitchFamily="34" charset="0"/>
        <a:buChar char="◦"/>
        <a:defRPr sz="340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071381" indent="-345607" algn="l" defTabSz="1728033" rtl="0" eaLnBrk="1" latinLnBrk="0" hangingPunct="1">
        <a:lnSpc>
          <a:spcPct val="90000"/>
        </a:lnSpc>
        <a:spcBef>
          <a:spcPts val="378"/>
        </a:spcBef>
        <a:spcAft>
          <a:spcPts val="756"/>
        </a:spcAft>
        <a:buClr>
          <a:schemeClr val="accent1"/>
        </a:buClr>
        <a:buFont typeface="Calibri" pitchFamily="34" charset="0"/>
        <a:buChar char="◦"/>
        <a:defRPr sz="264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16987" indent="-345607" algn="l" defTabSz="1728033" rtl="0" eaLnBrk="1" latinLnBrk="0" hangingPunct="1">
        <a:lnSpc>
          <a:spcPct val="90000"/>
        </a:lnSpc>
        <a:spcBef>
          <a:spcPts val="378"/>
        </a:spcBef>
        <a:spcAft>
          <a:spcPts val="756"/>
        </a:spcAft>
        <a:buClr>
          <a:schemeClr val="accent1"/>
        </a:buClr>
        <a:buFont typeface="Calibri" pitchFamily="34" charset="0"/>
        <a:buChar char="◦"/>
        <a:defRPr sz="264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62594" indent="-345607" algn="l" defTabSz="1728033" rtl="0" eaLnBrk="1" latinLnBrk="0" hangingPunct="1">
        <a:lnSpc>
          <a:spcPct val="90000"/>
        </a:lnSpc>
        <a:spcBef>
          <a:spcPts val="378"/>
        </a:spcBef>
        <a:spcAft>
          <a:spcPts val="756"/>
        </a:spcAft>
        <a:buClr>
          <a:schemeClr val="accent1"/>
        </a:buClr>
        <a:buFont typeface="Calibri" pitchFamily="34" charset="0"/>
        <a:buChar char="◦"/>
        <a:defRPr sz="264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078780" indent="-432008" algn="l" defTabSz="1728033" rtl="0" eaLnBrk="1" latinLnBrk="0" hangingPunct="1">
        <a:lnSpc>
          <a:spcPct val="90000"/>
        </a:lnSpc>
        <a:spcBef>
          <a:spcPts val="378"/>
        </a:spcBef>
        <a:spcAft>
          <a:spcPts val="756"/>
        </a:spcAft>
        <a:buClr>
          <a:schemeClr val="accent1"/>
        </a:buClr>
        <a:buFont typeface="Calibri" pitchFamily="34" charset="0"/>
        <a:buChar char="◦"/>
        <a:defRPr sz="264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456740" indent="-432008" algn="l" defTabSz="1728033" rtl="0" eaLnBrk="1" latinLnBrk="0" hangingPunct="1">
        <a:lnSpc>
          <a:spcPct val="90000"/>
        </a:lnSpc>
        <a:spcBef>
          <a:spcPts val="378"/>
        </a:spcBef>
        <a:spcAft>
          <a:spcPts val="756"/>
        </a:spcAft>
        <a:buClr>
          <a:schemeClr val="accent1"/>
        </a:buClr>
        <a:buFont typeface="Calibri" pitchFamily="34" charset="0"/>
        <a:buChar char="◦"/>
        <a:defRPr sz="264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834700" indent="-432008" algn="l" defTabSz="1728033" rtl="0" eaLnBrk="1" latinLnBrk="0" hangingPunct="1">
        <a:lnSpc>
          <a:spcPct val="90000"/>
        </a:lnSpc>
        <a:spcBef>
          <a:spcPts val="378"/>
        </a:spcBef>
        <a:spcAft>
          <a:spcPts val="756"/>
        </a:spcAft>
        <a:buClr>
          <a:schemeClr val="accent1"/>
        </a:buClr>
        <a:buFont typeface="Calibri" pitchFamily="34" charset="0"/>
        <a:buChar char="◦"/>
        <a:defRPr sz="264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212660" indent="-432008" algn="l" defTabSz="1728033" rtl="0" eaLnBrk="1" latinLnBrk="0" hangingPunct="1">
        <a:lnSpc>
          <a:spcPct val="90000"/>
        </a:lnSpc>
        <a:spcBef>
          <a:spcPts val="378"/>
        </a:spcBef>
        <a:spcAft>
          <a:spcPts val="756"/>
        </a:spcAft>
        <a:buClr>
          <a:schemeClr val="accent1"/>
        </a:buClr>
        <a:buFont typeface="Calibri" pitchFamily="34" charset="0"/>
        <a:buChar char="◦"/>
        <a:defRPr sz="264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1pPr>
      <a:lvl2pPr marL="864017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728033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3pPr>
      <a:lvl4pPr marL="2592050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4pPr>
      <a:lvl5pPr marL="3456066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5pPr>
      <a:lvl6pPr marL="4320083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6pPr>
      <a:lvl7pPr marL="5184099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7pPr>
      <a:lvl8pPr marL="6048116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8pPr>
      <a:lvl9pPr marL="6912132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B377E2-9AEE-1F0B-5E1B-F76A843BE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23095" y="221275"/>
            <a:ext cx="1618002" cy="99940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2175613-067D-F32C-6D4D-26FE921D534F}"/>
              </a:ext>
            </a:extLst>
          </p:cNvPr>
          <p:cNvSpPr/>
          <p:nvPr/>
        </p:nvSpPr>
        <p:spPr>
          <a:xfrm>
            <a:off x="0" y="1"/>
            <a:ext cx="17279938" cy="19518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cap="all" dirty="0">
                <a:solidFill>
                  <a:schemeClr val="bg1"/>
                </a:solidFill>
              </a:rPr>
              <a:t>Internet of things in </a:t>
            </a:r>
            <a:r>
              <a:rPr lang="en-US" sz="4000" b="1" cap="all" dirty="0" err="1">
                <a:solidFill>
                  <a:schemeClr val="bg1"/>
                </a:solidFill>
              </a:rPr>
              <a:t>secruty</a:t>
            </a:r>
            <a:r>
              <a:rPr lang="en-US" sz="4000" b="1" cap="all" dirty="0">
                <a:solidFill>
                  <a:schemeClr val="bg1"/>
                </a:solidFill>
              </a:rPr>
              <a:t> of crops</a:t>
            </a:r>
          </a:p>
          <a:p>
            <a:pPr algn="ctr"/>
            <a:r>
              <a:rPr lang="en-US" sz="2000" b="1" cap="all" dirty="0">
                <a:solidFill>
                  <a:schemeClr val="bg1"/>
                </a:solidFill>
                <a:effectLst/>
              </a:rPr>
              <a:t>Kundan kumar rai , Bhaskar Agrawal, Gagandeep Singh(student), department of computer application,mriirs</a:t>
            </a:r>
          </a:p>
          <a:p>
            <a:pPr algn="ctr"/>
            <a:r>
              <a:rPr lang="en-US" sz="2000" b="1" cap="all" dirty="0">
                <a:solidFill>
                  <a:schemeClr val="bg1"/>
                </a:solidFill>
              </a:rPr>
              <a:t>Faridabad, India</a:t>
            </a:r>
          </a:p>
          <a:p>
            <a:pPr algn="ctr"/>
            <a:r>
              <a:rPr lang="en-US" sz="2000" b="1" cap="all" dirty="0">
                <a:solidFill>
                  <a:schemeClr val="bg1"/>
                </a:solidFill>
                <a:effectLst/>
              </a:rPr>
              <a:t>Is@manavrcahna.net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ACE9A1-F0DF-D251-7E9E-2C71983C8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4499" y="0"/>
            <a:ext cx="1869439" cy="1951892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9867C96-E543-C9AD-D16F-88BA6112F558}"/>
              </a:ext>
            </a:extLst>
          </p:cNvPr>
          <p:cNvSpPr/>
          <p:nvPr/>
        </p:nvSpPr>
        <p:spPr>
          <a:xfrm>
            <a:off x="123095" y="2883882"/>
            <a:ext cx="3956536" cy="203981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E05882-2E8D-1A44-F076-4961E5044853}"/>
              </a:ext>
            </a:extLst>
          </p:cNvPr>
          <p:cNvSpPr/>
          <p:nvPr/>
        </p:nvSpPr>
        <p:spPr>
          <a:xfrm>
            <a:off x="545123" y="2461859"/>
            <a:ext cx="3200400" cy="720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2541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</TotalTime>
  <Words>33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Retrospect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kundan yadav</dc:creator>
  <cp:lastModifiedBy>kundan yadav</cp:lastModifiedBy>
  <cp:revision>1</cp:revision>
  <dcterms:created xsi:type="dcterms:W3CDTF">2023-04-13T18:15:12Z</dcterms:created>
  <dcterms:modified xsi:type="dcterms:W3CDTF">2023-04-13T19:50:09Z</dcterms:modified>
</cp:coreProperties>
</file>